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307" r:id="rId5"/>
    <p:sldId id="261" r:id="rId6"/>
    <p:sldId id="296" r:id="rId7"/>
    <p:sldId id="290" r:id="rId8"/>
    <p:sldId id="304" r:id="rId9"/>
    <p:sldId id="303" r:id="rId10"/>
    <p:sldId id="308" r:id="rId11"/>
    <p:sldId id="295" r:id="rId12"/>
    <p:sldId id="305" r:id="rId13"/>
    <p:sldId id="306" r:id="rId14"/>
    <p:sldId id="270" r:id="rId1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32">
          <p15:clr>
            <a:srgbClr val="A4A3A4"/>
          </p15:clr>
        </p15:guide>
        <p15:guide id="2" orient="horz" pos="1246">
          <p15:clr>
            <a:srgbClr val="A4A3A4"/>
          </p15:clr>
        </p15:guide>
        <p15:guide id="3" orient="horz" pos="2125">
          <p15:clr>
            <a:srgbClr val="A4A3A4"/>
          </p15:clr>
        </p15:guide>
        <p15:guide id="4" orient="horz" pos="4089">
          <p15:clr>
            <a:srgbClr val="A4A3A4"/>
          </p15:clr>
        </p15:guide>
        <p15:guide id="5" pos="2545">
          <p15:clr>
            <a:srgbClr val="A4A3A4"/>
          </p15:clr>
        </p15:guide>
        <p15:guide id="6" pos="573">
          <p15:clr>
            <a:srgbClr val="A4A3A4"/>
          </p15:clr>
        </p15:guide>
        <p15:guide id="7" pos="3380">
          <p15:clr>
            <a:srgbClr val="A4A3A4"/>
          </p15:clr>
        </p15:guide>
        <p15:guide id="8" pos="371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  <a:srgbClr val="EF7A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7322E0-D77A-4763-A585-59B0BDB26C21}" v="1" dt="2021-01-19T10:58:22.37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817" autoAdjust="0"/>
  </p:normalViewPr>
  <p:slideViewPr>
    <p:cSldViewPr snapToGrid="0" snapToObjects="1">
      <p:cViewPr varScale="1">
        <p:scale>
          <a:sx n="114" d="100"/>
          <a:sy n="114" d="100"/>
        </p:scale>
        <p:origin x="1524" y="102"/>
      </p:cViewPr>
      <p:guideLst>
        <p:guide orient="horz" pos="2032"/>
        <p:guide orient="horz" pos="1246"/>
        <p:guide orient="horz" pos="2125"/>
        <p:guide orient="horz" pos="4089"/>
        <p:guide pos="2545"/>
        <p:guide pos="573"/>
        <p:guide pos="3380"/>
        <p:guide pos="3715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2318BA-9F3F-4022-984F-BBC7D9EF5C7A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2B41F7-84FA-4A08-A15C-AABBF12AD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998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2B41F7-84FA-4A08-A15C-AABBF12ADD6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59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mp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tmp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tmp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71"/>
            <a:ext cx="9144000" cy="6842058"/>
          </a:xfrm>
          <a:prstGeom prst="rect">
            <a:avLst/>
          </a:prstGeom>
        </p:spPr>
      </p:pic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249363" y="3197076"/>
            <a:ext cx="716892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GB" sz="1800" b="1" spc="-30" baseline="0" dirty="0" smtClean="0">
                <a:solidFill>
                  <a:schemeClr val="bg1"/>
                </a:solidFill>
                <a:latin typeface="+mn-lt"/>
                <a:ea typeface="+mj-ea"/>
                <a:cs typeface="Arial"/>
              </a:defRPr>
            </a:lvl1pPr>
          </a:lstStyle>
          <a:p>
            <a:pPr lvl="0"/>
            <a:endParaRPr lang="en-GB" sz="1800" b="1" i="0" u="none" strike="noStrike" baseline="0" dirty="0">
              <a:solidFill>
                <a:srgbClr val="FFFFFF"/>
              </a:solidFill>
              <a:latin typeface="Arial-BoldMT"/>
            </a:endParaRPr>
          </a:p>
        </p:txBody>
      </p:sp>
      <p:sp>
        <p:nvSpPr>
          <p:cNvPr id="9" name="oPresentationDate"/>
          <p:cNvSpPr>
            <a:spLocks noGrp="1"/>
          </p:cNvSpPr>
          <p:nvPr>
            <p:ph type="body" sz="quarter" idx="10"/>
          </p:nvPr>
        </p:nvSpPr>
        <p:spPr>
          <a:xfrm>
            <a:off x="1249363" y="3607696"/>
            <a:ext cx="5907087" cy="215444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9328" y="2606962"/>
            <a:ext cx="7168958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spc="-30" baseline="0">
                <a:solidFill>
                  <a:schemeClr val="bg1"/>
                </a:solidFill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46168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 descr="Screen Clippi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57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96400" y="3373200"/>
            <a:ext cx="7369401" cy="461665"/>
          </a:xfrm>
        </p:spPr>
        <p:txBody>
          <a:bodyPr/>
          <a:lstStyle>
            <a:lvl1pPr>
              <a:defRPr lang="en-GB" sz="3000" b="1" i="0" u="none" strike="noStrike" kern="1200" spc="-65" baseline="0" dirty="0">
                <a:solidFill>
                  <a:srgbClr val="D5007F"/>
                </a:solidFill>
                <a:latin typeface="Arial-BoldMT"/>
                <a:ea typeface="+mn-ea"/>
                <a:cs typeface="Arial"/>
              </a:defRPr>
            </a:lvl1pPr>
          </a:lstStyle>
          <a:p>
            <a:r>
              <a:rPr lang="en-GB" dirty="0"/>
              <a:t>Section Title Arial Bold 30pt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897932" y="3003940"/>
            <a:ext cx="6292850" cy="276999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Arial Bold 18pt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6797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02264" y="3370530"/>
            <a:ext cx="7369401" cy="461665"/>
          </a:xfrm>
        </p:spPr>
        <p:txBody>
          <a:bodyPr/>
          <a:lstStyle>
            <a:lvl1pPr>
              <a:defRPr lang="en-GB" sz="3000" b="1" i="0" u="none" strike="noStrike" kern="1200" spc="-65" baseline="0" dirty="0">
                <a:solidFill>
                  <a:srgbClr val="D5007F"/>
                </a:solidFill>
                <a:latin typeface="Arial-BoldMT"/>
                <a:ea typeface="+mn-ea"/>
                <a:cs typeface="Arial"/>
              </a:defRPr>
            </a:lvl1pPr>
          </a:lstStyle>
          <a:p>
            <a:r>
              <a:rPr lang="en-GB" sz="3000" b="1" i="0" u="none" strike="noStrike" baseline="0" dirty="0">
                <a:solidFill>
                  <a:srgbClr val="D5007F"/>
                </a:solidFill>
                <a:latin typeface="Arial-BoldMT"/>
              </a:rPr>
              <a:t>Section Title Arial Bold 30pt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01700" y="3000781"/>
            <a:ext cx="7369175" cy="276999"/>
          </a:xfrm>
        </p:spPr>
        <p:txBody>
          <a:bodyPr/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Section Arial Bold 18pt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4408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02264" y="3370530"/>
            <a:ext cx="7369401" cy="461665"/>
          </a:xfrm>
        </p:spPr>
        <p:txBody>
          <a:bodyPr/>
          <a:lstStyle>
            <a:lvl1pPr>
              <a:defRPr lang="en-GB" sz="3000" b="1" i="0" u="none" strike="noStrike" kern="1200" spc="-65" baseline="0" dirty="0">
                <a:solidFill>
                  <a:srgbClr val="D5007F"/>
                </a:solidFill>
                <a:latin typeface="Arial-BoldMT"/>
                <a:ea typeface="+mn-ea"/>
                <a:cs typeface="Arial"/>
              </a:defRPr>
            </a:lvl1pPr>
          </a:lstStyle>
          <a:p>
            <a:r>
              <a:rPr lang="en-GB" sz="3000" b="1" i="0" u="none" strike="noStrike" baseline="0" dirty="0">
                <a:solidFill>
                  <a:srgbClr val="D5007F"/>
                </a:solidFill>
                <a:latin typeface="Arial-BoldMT"/>
              </a:rPr>
              <a:t>Section Title Arial Bold 30pt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01700" y="3000781"/>
            <a:ext cx="7369175" cy="276999"/>
          </a:xfrm>
        </p:spPr>
        <p:txBody>
          <a:bodyPr/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Section Arial Bold 18pt</a:t>
            </a:r>
            <a:endParaRPr lang="en-GB" dirty="0"/>
          </a:p>
        </p:txBody>
      </p:sp>
      <p:pic>
        <p:nvPicPr>
          <p:cNvPr id="11" name="Picture 10" descr="Screen Clippi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503" y="-7257"/>
            <a:ext cx="3528000" cy="1683660"/>
          </a:xfrm>
          <a:prstGeom prst="rect">
            <a:avLst/>
          </a:prstGeom>
        </p:spPr>
      </p:pic>
      <p:sp>
        <p:nvSpPr>
          <p:cNvPr id="13" name="object 3"/>
          <p:cNvSpPr/>
          <p:nvPr userDrawn="1"/>
        </p:nvSpPr>
        <p:spPr>
          <a:xfrm>
            <a:off x="6758062" y="-7257"/>
            <a:ext cx="2385937" cy="1523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4"/>
          <p:cNvSpPr/>
          <p:nvPr userDrawn="1"/>
        </p:nvSpPr>
        <p:spPr>
          <a:xfrm>
            <a:off x="8293209" y="1713015"/>
            <a:ext cx="105410" cy="153035"/>
          </a:xfrm>
          <a:custGeom>
            <a:avLst/>
            <a:gdLst/>
            <a:ahLst/>
            <a:cxnLst/>
            <a:rect l="l" t="t" r="r" b="b"/>
            <a:pathLst>
              <a:path w="105409" h="153035">
                <a:moveTo>
                  <a:pt x="56797" y="0"/>
                </a:moveTo>
                <a:lnTo>
                  <a:pt x="45571" y="164"/>
                </a:lnTo>
                <a:lnTo>
                  <a:pt x="33307" y="5478"/>
                </a:lnTo>
                <a:lnTo>
                  <a:pt x="26715" y="9555"/>
                </a:lnTo>
                <a:lnTo>
                  <a:pt x="20530" y="14457"/>
                </a:lnTo>
                <a:lnTo>
                  <a:pt x="13571" y="17695"/>
                </a:lnTo>
                <a:lnTo>
                  <a:pt x="5442" y="22364"/>
                </a:lnTo>
                <a:lnTo>
                  <a:pt x="888" y="27533"/>
                </a:lnTo>
                <a:lnTo>
                  <a:pt x="0" y="33724"/>
                </a:lnTo>
                <a:lnTo>
                  <a:pt x="2865" y="41457"/>
                </a:lnTo>
                <a:lnTo>
                  <a:pt x="6805" y="49847"/>
                </a:lnTo>
                <a:lnTo>
                  <a:pt x="9878" y="58446"/>
                </a:lnTo>
                <a:lnTo>
                  <a:pt x="26853" y="106518"/>
                </a:lnTo>
                <a:lnTo>
                  <a:pt x="47142" y="143783"/>
                </a:lnTo>
                <a:lnTo>
                  <a:pt x="60586" y="152832"/>
                </a:lnTo>
                <a:lnTo>
                  <a:pt x="76385" y="152722"/>
                </a:lnTo>
                <a:lnTo>
                  <a:pt x="91823" y="149914"/>
                </a:lnTo>
                <a:lnTo>
                  <a:pt x="101131" y="143470"/>
                </a:lnTo>
                <a:lnTo>
                  <a:pt x="104867" y="133244"/>
                </a:lnTo>
                <a:lnTo>
                  <a:pt x="103588" y="119092"/>
                </a:lnTo>
                <a:lnTo>
                  <a:pt x="103017" y="116527"/>
                </a:lnTo>
                <a:lnTo>
                  <a:pt x="102826" y="113872"/>
                </a:lnTo>
                <a:lnTo>
                  <a:pt x="92428" y="71693"/>
                </a:lnTo>
                <a:lnTo>
                  <a:pt x="82443" y="32123"/>
                </a:lnTo>
                <a:lnTo>
                  <a:pt x="66863" y="5019"/>
                </a:lnTo>
                <a:lnTo>
                  <a:pt x="5679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5"/>
          <p:cNvSpPr/>
          <p:nvPr userDrawn="1"/>
        </p:nvSpPr>
        <p:spPr>
          <a:xfrm>
            <a:off x="8572887" y="1524331"/>
            <a:ext cx="91440" cy="196850"/>
          </a:xfrm>
          <a:custGeom>
            <a:avLst/>
            <a:gdLst/>
            <a:ahLst/>
            <a:cxnLst/>
            <a:rect l="l" t="t" r="r" b="b"/>
            <a:pathLst>
              <a:path w="91440" h="196850">
                <a:moveTo>
                  <a:pt x="43631" y="0"/>
                </a:moveTo>
                <a:lnTo>
                  <a:pt x="32515" y="117"/>
                </a:lnTo>
                <a:lnTo>
                  <a:pt x="4813" y="1688"/>
                </a:lnTo>
                <a:lnTo>
                  <a:pt x="0" y="9689"/>
                </a:lnTo>
                <a:lnTo>
                  <a:pt x="3124" y="13106"/>
                </a:lnTo>
                <a:lnTo>
                  <a:pt x="8358" y="21037"/>
                </a:lnTo>
                <a:lnTo>
                  <a:pt x="11136" y="29636"/>
                </a:lnTo>
                <a:lnTo>
                  <a:pt x="12616" y="38571"/>
                </a:lnTo>
                <a:lnTo>
                  <a:pt x="13957" y="47510"/>
                </a:lnTo>
                <a:lnTo>
                  <a:pt x="20178" y="74364"/>
                </a:lnTo>
                <a:lnTo>
                  <a:pt x="27954" y="100770"/>
                </a:lnTo>
                <a:lnTo>
                  <a:pt x="36179" y="127048"/>
                </a:lnTo>
                <a:lnTo>
                  <a:pt x="43751" y="153517"/>
                </a:lnTo>
                <a:lnTo>
                  <a:pt x="47671" y="164962"/>
                </a:lnTo>
                <a:lnTo>
                  <a:pt x="53462" y="175956"/>
                </a:lnTo>
                <a:lnTo>
                  <a:pt x="61226" y="186519"/>
                </a:lnTo>
                <a:lnTo>
                  <a:pt x="71069" y="196671"/>
                </a:lnTo>
                <a:lnTo>
                  <a:pt x="74530" y="186284"/>
                </a:lnTo>
                <a:lnTo>
                  <a:pt x="77679" y="177047"/>
                </a:lnTo>
                <a:lnTo>
                  <a:pt x="88266" y="134797"/>
                </a:lnTo>
                <a:lnTo>
                  <a:pt x="91071" y="108610"/>
                </a:lnTo>
                <a:lnTo>
                  <a:pt x="89753" y="88234"/>
                </a:lnTo>
                <a:lnTo>
                  <a:pt x="86475" y="68189"/>
                </a:lnTo>
                <a:lnTo>
                  <a:pt x="82658" y="48234"/>
                </a:lnTo>
                <a:lnTo>
                  <a:pt x="79717" y="28130"/>
                </a:lnTo>
                <a:lnTo>
                  <a:pt x="77329" y="18901"/>
                </a:lnTo>
                <a:lnTo>
                  <a:pt x="72182" y="10488"/>
                </a:lnTo>
                <a:lnTo>
                  <a:pt x="64532" y="4053"/>
                </a:lnTo>
                <a:lnTo>
                  <a:pt x="54635" y="761"/>
                </a:lnTo>
                <a:lnTo>
                  <a:pt x="4363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6"/>
          <p:cNvSpPr/>
          <p:nvPr userDrawn="1"/>
        </p:nvSpPr>
        <p:spPr>
          <a:xfrm>
            <a:off x="8659863" y="1803317"/>
            <a:ext cx="99695" cy="187960"/>
          </a:xfrm>
          <a:custGeom>
            <a:avLst/>
            <a:gdLst/>
            <a:ahLst/>
            <a:cxnLst/>
            <a:rect l="l" t="t" r="r" b="b"/>
            <a:pathLst>
              <a:path w="99695" h="187960">
                <a:moveTo>
                  <a:pt x="48947" y="0"/>
                </a:moveTo>
                <a:lnTo>
                  <a:pt x="1790" y="26410"/>
                </a:lnTo>
                <a:lnTo>
                  <a:pt x="0" y="32265"/>
                </a:lnTo>
                <a:lnTo>
                  <a:pt x="7493" y="45612"/>
                </a:lnTo>
                <a:lnTo>
                  <a:pt x="12242" y="50845"/>
                </a:lnTo>
                <a:lnTo>
                  <a:pt x="20878" y="62846"/>
                </a:lnTo>
                <a:lnTo>
                  <a:pt x="43435" y="112592"/>
                </a:lnTo>
                <a:lnTo>
                  <a:pt x="50128" y="131080"/>
                </a:lnTo>
                <a:lnTo>
                  <a:pt x="56972" y="149511"/>
                </a:lnTo>
                <a:lnTo>
                  <a:pt x="77228" y="185300"/>
                </a:lnTo>
                <a:lnTo>
                  <a:pt x="80568" y="187738"/>
                </a:lnTo>
                <a:lnTo>
                  <a:pt x="81965" y="185389"/>
                </a:lnTo>
                <a:lnTo>
                  <a:pt x="82677" y="184728"/>
                </a:lnTo>
                <a:lnTo>
                  <a:pt x="82779" y="183661"/>
                </a:lnTo>
                <a:lnTo>
                  <a:pt x="88791" y="134194"/>
                </a:lnTo>
                <a:lnTo>
                  <a:pt x="99250" y="112973"/>
                </a:lnTo>
                <a:lnTo>
                  <a:pt x="98628" y="104871"/>
                </a:lnTo>
                <a:lnTo>
                  <a:pt x="99504" y="97924"/>
                </a:lnTo>
                <a:lnTo>
                  <a:pt x="99662" y="77157"/>
                </a:lnTo>
                <a:lnTo>
                  <a:pt x="95767" y="57285"/>
                </a:lnTo>
                <a:lnTo>
                  <a:pt x="89238" y="38054"/>
                </a:lnTo>
                <a:lnTo>
                  <a:pt x="81495" y="19209"/>
                </a:lnTo>
                <a:lnTo>
                  <a:pt x="73443" y="7599"/>
                </a:lnTo>
                <a:lnTo>
                  <a:pt x="62101" y="1118"/>
                </a:lnTo>
                <a:lnTo>
                  <a:pt x="4894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7"/>
          <p:cNvSpPr/>
          <p:nvPr userDrawn="1"/>
        </p:nvSpPr>
        <p:spPr>
          <a:xfrm>
            <a:off x="8422886" y="1604143"/>
            <a:ext cx="86360" cy="168275"/>
          </a:xfrm>
          <a:custGeom>
            <a:avLst/>
            <a:gdLst/>
            <a:ahLst/>
            <a:cxnLst/>
            <a:rect l="l" t="t" r="r" b="b"/>
            <a:pathLst>
              <a:path w="86359" h="168275">
                <a:moveTo>
                  <a:pt x="37134" y="0"/>
                </a:moveTo>
                <a:lnTo>
                  <a:pt x="28655" y="666"/>
                </a:lnTo>
                <a:lnTo>
                  <a:pt x="0" y="3225"/>
                </a:lnTo>
                <a:lnTo>
                  <a:pt x="1244" y="9639"/>
                </a:lnTo>
                <a:lnTo>
                  <a:pt x="1790" y="13779"/>
                </a:lnTo>
                <a:lnTo>
                  <a:pt x="7380" y="34182"/>
                </a:lnTo>
                <a:lnTo>
                  <a:pt x="16438" y="66971"/>
                </a:lnTo>
                <a:lnTo>
                  <a:pt x="20878" y="83388"/>
                </a:lnTo>
                <a:lnTo>
                  <a:pt x="24442" y="97369"/>
                </a:lnTo>
                <a:lnTo>
                  <a:pt x="27878" y="111386"/>
                </a:lnTo>
                <a:lnTo>
                  <a:pt x="31534" y="125653"/>
                </a:lnTo>
                <a:lnTo>
                  <a:pt x="49949" y="166878"/>
                </a:lnTo>
                <a:lnTo>
                  <a:pt x="54317" y="168033"/>
                </a:lnTo>
                <a:lnTo>
                  <a:pt x="58953" y="167881"/>
                </a:lnTo>
                <a:lnTo>
                  <a:pt x="61976" y="164528"/>
                </a:lnTo>
                <a:lnTo>
                  <a:pt x="62026" y="162598"/>
                </a:lnTo>
                <a:lnTo>
                  <a:pt x="63187" y="152714"/>
                </a:lnTo>
                <a:lnTo>
                  <a:pt x="65881" y="143383"/>
                </a:lnTo>
                <a:lnTo>
                  <a:pt x="69670" y="134423"/>
                </a:lnTo>
                <a:lnTo>
                  <a:pt x="74117" y="125653"/>
                </a:lnTo>
                <a:lnTo>
                  <a:pt x="83019" y="102348"/>
                </a:lnTo>
                <a:lnTo>
                  <a:pt x="86058" y="78660"/>
                </a:lnTo>
                <a:lnTo>
                  <a:pt x="84397" y="54777"/>
                </a:lnTo>
                <a:lnTo>
                  <a:pt x="79197" y="30886"/>
                </a:lnTo>
                <a:lnTo>
                  <a:pt x="72505" y="14994"/>
                </a:lnTo>
                <a:lnTo>
                  <a:pt x="63180" y="5241"/>
                </a:lnTo>
                <a:lnTo>
                  <a:pt x="51349" y="589"/>
                </a:lnTo>
                <a:lnTo>
                  <a:pt x="3713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8"/>
          <p:cNvSpPr/>
          <p:nvPr userDrawn="1"/>
        </p:nvSpPr>
        <p:spPr>
          <a:xfrm>
            <a:off x="8375524" y="1937330"/>
            <a:ext cx="86360" cy="175895"/>
          </a:xfrm>
          <a:custGeom>
            <a:avLst/>
            <a:gdLst/>
            <a:ahLst/>
            <a:cxnLst/>
            <a:rect l="l" t="t" r="r" b="b"/>
            <a:pathLst>
              <a:path w="86359" h="175894">
                <a:moveTo>
                  <a:pt x="48107" y="0"/>
                </a:moveTo>
                <a:lnTo>
                  <a:pt x="34609" y="2333"/>
                </a:lnTo>
                <a:lnTo>
                  <a:pt x="21934" y="6688"/>
                </a:lnTo>
                <a:lnTo>
                  <a:pt x="10318" y="13464"/>
                </a:lnTo>
                <a:lnTo>
                  <a:pt x="0" y="23063"/>
                </a:lnTo>
                <a:lnTo>
                  <a:pt x="1142" y="27482"/>
                </a:lnTo>
                <a:lnTo>
                  <a:pt x="1079" y="31521"/>
                </a:lnTo>
                <a:lnTo>
                  <a:pt x="19192" y="65416"/>
                </a:lnTo>
                <a:lnTo>
                  <a:pt x="25866" y="90962"/>
                </a:lnTo>
                <a:lnTo>
                  <a:pt x="27713" y="97894"/>
                </a:lnTo>
                <a:lnTo>
                  <a:pt x="50493" y="136571"/>
                </a:lnTo>
                <a:lnTo>
                  <a:pt x="73583" y="171488"/>
                </a:lnTo>
                <a:lnTo>
                  <a:pt x="77825" y="173278"/>
                </a:lnTo>
                <a:lnTo>
                  <a:pt x="81089" y="175717"/>
                </a:lnTo>
                <a:lnTo>
                  <a:pt x="85585" y="172720"/>
                </a:lnTo>
                <a:lnTo>
                  <a:pt x="84594" y="165938"/>
                </a:lnTo>
                <a:lnTo>
                  <a:pt x="83159" y="159181"/>
                </a:lnTo>
                <a:lnTo>
                  <a:pt x="82727" y="152361"/>
                </a:lnTo>
                <a:lnTo>
                  <a:pt x="82263" y="145824"/>
                </a:lnTo>
                <a:lnTo>
                  <a:pt x="81891" y="139257"/>
                </a:lnTo>
                <a:lnTo>
                  <a:pt x="81911" y="132739"/>
                </a:lnTo>
                <a:lnTo>
                  <a:pt x="82626" y="126352"/>
                </a:lnTo>
                <a:lnTo>
                  <a:pt x="85196" y="106765"/>
                </a:lnTo>
                <a:lnTo>
                  <a:pt x="85885" y="87214"/>
                </a:lnTo>
                <a:lnTo>
                  <a:pt x="82791" y="48133"/>
                </a:lnTo>
                <a:lnTo>
                  <a:pt x="68103" y="4106"/>
                </a:lnTo>
                <a:lnTo>
                  <a:pt x="59493" y="331"/>
                </a:lnTo>
                <a:lnTo>
                  <a:pt x="4810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9"/>
          <p:cNvSpPr/>
          <p:nvPr userDrawn="1"/>
        </p:nvSpPr>
        <p:spPr>
          <a:xfrm>
            <a:off x="8795280" y="2030079"/>
            <a:ext cx="81915" cy="166370"/>
          </a:xfrm>
          <a:custGeom>
            <a:avLst/>
            <a:gdLst/>
            <a:ahLst/>
            <a:cxnLst/>
            <a:rect l="l" t="t" r="r" b="b"/>
            <a:pathLst>
              <a:path w="81915" h="166369">
                <a:moveTo>
                  <a:pt x="53575" y="0"/>
                </a:moveTo>
                <a:lnTo>
                  <a:pt x="10831" y="12703"/>
                </a:lnTo>
                <a:lnTo>
                  <a:pt x="0" y="30312"/>
                </a:lnTo>
                <a:lnTo>
                  <a:pt x="2576" y="39093"/>
                </a:lnTo>
                <a:lnTo>
                  <a:pt x="5446" y="46370"/>
                </a:lnTo>
                <a:lnTo>
                  <a:pt x="8799" y="53520"/>
                </a:lnTo>
                <a:lnTo>
                  <a:pt x="10933" y="61013"/>
                </a:lnTo>
                <a:lnTo>
                  <a:pt x="16243" y="79192"/>
                </a:lnTo>
                <a:lnTo>
                  <a:pt x="21523" y="97386"/>
                </a:lnTo>
                <a:lnTo>
                  <a:pt x="26372" y="115667"/>
                </a:lnTo>
                <a:lnTo>
                  <a:pt x="30389" y="134102"/>
                </a:lnTo>
                <a:lnTo>
                  <a:pt x="33268" y="144048"/>
                </a:lnTo>
                <a:lnTo>
                  <a:pt x="37865" y="152350"/>
                </a:lnTo>
                <a:lnTo>
                  <a:pt x="44264" y="159507"/>
                </a:lnTo>
                <a:lnTo>
                  <a:pt x="52551" y="166017"/>
                </a:lnTo>
                <a:lnTo>
                  <a:pt x="55129" y="161788"/>
                </a:lnTo>
                <a:lnTo>
                  <a:pt x="58253" y="158499"/>
                </a:lnTo>
                <a:lnTo>
                  <a:pt x="71358" y="121528"/>
                </a:lnTo>
                <a:lnTo>
                  <a:pt x="79335" y="103901"/>
                </a:lnTo>
                <a:lnTo>
                  <a:pt x="81304" y="95316"/>
                </a:lnTo>
                <a:lnTo>
                  <a:pt x="80389" y="87937"/>
                </a:lnTo>
                <a:lnTo>
                  <a:pt x="79087" y="71644"/>
                </a:lnTo>
                <a:lnTo>
                  <a:pt x="78390" y="55298"/>
                </a:lnTo>
                <a:lnTo>
                  <a:pt x="77058" y="38981"/>
                </a:lnTo>
                <a:lnTo>
                  <a:pt x="73849" y="22774"/>
                </a:lnTo>
                <a:lnTo>
                  <a:pt x="69227" y="11595"/>
                </a:lnTo>
                <a:lnTo>
                  <a:pt x="62501" y="3825"/>
                </a:lnTo>
                <a:lnTo>
                  <a:pt x="5357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0"/>
          <p:cNvSpPr/>
          <p:nvPr userDrawn="1"/>
        </p:nvSpPr>
        <p:spPr>
          <a:xfrm>
            <a:off x="8657809" y="2132590"/>
            <a:ext cx="74930" cy="170815"/>
          </a:xfrm>
          <a:custGeom>
            <a:avLst/>
            <a:gdLst/>
            <a:ahLst/>
            <a:cxnLst/>
            <a:rect l="l" t="t" r="r" b="b"/>
            <a:pathLst>
              <a:path w="74929" h="170814">
                <a:moveTo>
                  <a:pt x="49237" y="0"/>
                </a:moveTo>
                <a:lnTo>
                  <a:pt x="35456" y="805"/>
                </a:lnTo>
                <a:lnTo>
                  <a:pt x="22813" y="4651"/>
                </a:lnTo>
                <a:lnTo>
                  <a:pt x="11074" y="11169"/>
                </a:lnTo>
                <a:lnTo>
                  <a:pt x="0" y="19989"/>
                </a:lnTo>
                <a:lnTo>
                  <a:pt x="4588" y="30045"/>
                </a:lnTo>
                <a:lnTo>
                  <a:pt x="7924" y="40158"/>
                </a:lnTo>
                <a:lnTo>
                  <a:pt x="10565" y="50284"/>
                </a:lnTo>
                <a:lnTo>
                  <a:pt x="13068" y="60375"/>
                </a:lnTo>
                <a:lnTo>
                  <a:pt x="18935" y="81105"/>
                </a:lnTo>
                <a:lnTo>
                  <a:pt x="32722" y="122013"/>
                </a:lnTo>
                <a:lnTo>
                  <a:pt x="47832" y="157233"/>
                </a:lnTo>
                <a:lnTo>
                  <a:pt x="60693" y="170764"/>
                </a:lnTo>
                <a:lnTo>
                  <a:pt x="62699" y="166598"/>
                </a:lnTo>
                <a:lnTo>
                  <a:pt x="65557" y="163550"/>
                </a:lnTo>
                <a:lnTo>
                  <a:pt x="65176" y="160985"/>
                </a:lnTo>
                <a:lnTo>
                  <a:pt x="64494" y="149022"/>
                </a:lnTo>
                <a:lnTo>
                  <a:pt x="65716" y="137391"/>
                </a:lnTo>
                <a:lnTo>
                  <a:pt x="68366" y="125984"/>
                </a:lnTo>
                <a:lnTo>
                  <a:pt x="71970" y="114693"/>
                </a:lnTo>
                <a:lnTo>
                  <a:pt x="73393" y="110642"/>
                </a:lnTo>
                <a:lnTo>
                  <a:pt x="73939" y="106133"/>
                </a:lnTo>
                <a:lnTo>
                  <a:pt x="74030" y="101639"/>
                </a:lnTo>
                <a:lnTo>
                  <a:pt x="74317" y="80789"/>
                </a:lnTo>
                <a:lnTo>
                  <a:pt x="73915" y="59813"/>
                </a:lnTo>
                <a:lnTo>
                  <a:pt x="68897" y="18110"/>
                </a:lnTo>
                <a:lnTo>
                  <a:pt x="56208" y="1670"/>
                </a:lnTo>
                <a:lnTo>
                  <a:pt x="4923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1"/>
          <p:cNvSpPr/>
          <p:nvPr userDrawn="1"/>
        </p:nvSpPr>
        <p:spPr>
          <a:xfrm>
            <a:off x="8473448" y="2170247"/>
            <a:ext cx="75565" cy="142240"/>
          </a:xfrm>
          <a:custGeom>
            <a:avLst/>
            <a:gdLst/>
            <a:ahLst/>
            <a:cxnLst/>
            <a:rect l="l" t="t" r="r" b="b"/>
            <a:pathLst>
              <a:path w="75565" h="142239">
                <a:moveTo>
                  <a:pt x="37846" y="0"/>
                </a:moveTo>
                <a:lnTo>
                  <a:pt x="28228" y="1238"/>
                </a:lnTo>
                <a:lnTo>
                  <a:pt x="18618" y="3736"/>
                </a:lnTo>
                <a:lnTo>
                  <a:pt x="9160" y="8326"/>
                </a:lnTo>
                <a:lnTo>
                  <a:pt x="0" y="15836"/>
                </a:lnTo>
                <a:lnTo>
                  <a:pt x="5688" y="22179"/>
                </a:lnTo>
                <a:lnTo>
                  <a:pt x="8891" y="29548"/>
                </a:lnTo>
                <a:lnTo>
                  <a:pt x="10763" y="37537"/>
                </a:lnTo>
                <a:lnTo>
                  <a:pt x="12458" y="45745"/>
                </a:lnTo>
                <a:lnTo>
                  <a:pt x="16827" y="62178"/>
                </a:lnTo>
                <a:lnTo>
                  <a:pt x="33197" y="110566"/>
                </a:lnTo>
                <a:lnTo>
                  <a:pt x="56299" y="142214"/>
                </a:lnTo>
                <a:lnTo>
                  <a:pt x="59080" y="138544"/>
                </a:lnTo>
                <a:lnTo>
                  <a:pt x="62699" y="135978"/>
                </a:lnTo>
                <a:lnTo>
                  <a:pt x="62737" y="133375"/>
                </a:lnTo>
                <a:lnTo>
                  <a:pt x="63859" y="122222"/>
                </a:lnTo>
                <a:lnTo>
                  <a:pt x="66398" y="111464"/>
                </a:lnTo>
                <a:lnTo>
                  <a:pt x="72936" y="90297"/>
                </a:lnTo>
                <a:lnTo>
                  <a:pt x="74394" y="83367"/>
                </a:lnTo>
                <a:lnTo>
                  <a:pt x="75031" y="76177"/>
                </a:lnTo>
                <a:lnTo>
                  <a:pt x="75039" y="68897"/>
                </a:lnTo>
                <a:lnTo>
                  <a:pt x="74612" y="61696"/>
                </a:lnTo>
                <a:lnTo>
                  <a:pt x="64917" y="14458"/>
                </a:lnTo>
                <a:lnTo>
                  <a:pt x="49076" y="1049"/>
                </a:lnTo>
                <a:lnTo>
                  <a:pt x="3784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2"/>
          <p:cNvSpPr/>
          <p:nvPr userDrawn="1"/>
        </p:nvSpPr>
        <p:spPr>
          <a:xfrm>
            <a:off x="8512328" y="1872944"/>
            <a:ext cx="78105" cy="136525"/>
          </a:xfrm>
          <a:custGeom>
            <a:avLst/>
            <a:gdLst/>
            <a:ahLst/>
            <a:cxnLst/>
            <a:rect l="l" t="t" r="r" b="b"/>
            <a:pathLst>
              <a:path w="78104" h="136525">
                <a:moveTo>
                  <a:pt x="48695" y="0"/>
                </a:moveTo>
                <a:lnTo>
                  <a:pt x="34721" y="2242"/>
                </a:lnTo>
                <a:lnTo>
                  <a:pt x="26178" y="5202"/>
                </a:lnTo>
                <a:lnTo>
                  <a:pt x="17646" y="8545"/>
                </a:lnTo>
                <a:lnTo>
                  <a:pt x="0" y="15742"/>
                </a:lnTo>
                <a:lnTo>
                  <a:pt x="457" y="19057"/>
                </a:lnTo>
                <a:lnTo>
                  <a:pt x="165" y="22651"/>
                </a:lnTo>
                <a:lnTo>
                  <a:pt x="1473" y="25521"/>
                </a:lnTo>
                <a:lnTo>
                  <a:pt x="5389" y="33759"/>
                </a:lnTo>
                <a:lnTo>
                  <a:pt x="9469" y="41925"/>
                </a:lnTo>
                <a:lnTo>
                  <a:pt x="13494" y="50112"/>
                </a:lnTo>
                <a:lnTo>
                  <a:pt x="17246" y="58414"/>
                </a:lnTo>
                <a:lnTo>
                  <a:pt x="22162" y="70566"/>
                </a:lnTo>
                <a:lnTo>
                  <a:pt x="31551" y="95065"/>
                </a:lnTo>
                <a:lnTo>
                  <a:pt x="36410" y="107246"/>
                </a:lnTo>
                <a:lnTo>
                  <a:pt x="40066" y="115425"/>
                </a:lnTo>
                <a:lnTo>
                  <a:pt x="44510" y="123210"/>
                </a:lnTo>
                <a:lnTo>
                  <a:pt x="50216" y="130327"/>
                </a:lnTo>
                <a:lnTo>
                  <a:pt x="57657" y="136507"/>
                </a:lnTo>
                <a:lnTo>
                  <a:pt x="59359" y="133090"/>
                </a:lnTo>
                <a:lnTo>
                  <a:pt x="61429" y="130855"/>
                </a:lnTo>
                <a:lnTo>
                  <a:pt x="66596" y="86290"/>
                </a:lnTo>
                <a:lnTo>
                  <a:pt x="75434" y="60955"/>
                </a:lnTo>
                <a:lnTo>
                  <a:pt x="77793" y="48904"/>
                </a:lnTo>
                <a:lnTo>
                  <a:pt x="77886" y="36454"/>
                </a:lnTo>
                <a:lnTo>
                  <a:pt x="75095" y="23756"/>
                </a:lnTo>
                <a:lnTo>
                  <a:pt x="68679" y="10883"/>
                </a:lnTo>
                <a:lnTo>
                  <a:pt x="59947" y="2922"/>
                </a:lnTo>
                <a:lnTo>
                  <a:pt x="4869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3"/>
          <p:cNvSpPr/>
          <p:nvPr userDrawn="1"/>
        </p:nvSpPr>
        <p:spPr>
          <a:xfrm>
            <a:off x="8913056" y="2413025"/>
            <a:ext cx="72390" cy="62865"/>
          </a:xfrm>
          <a:custGeom>
            <a:avLst/>
            <a:gdLst/>
            <a:ahLst/>
            <a:cxnLst/>
            <a:rect l="l" t="t" r="r" b="b"/>
            <a:pathLst>
              <a:path w="72390" h="62864">
                <a:moveTo>
                  <a:pt x="48961" y="0"/>
                </a:moveTo>
                <a:lnTo>
                  <a:pt x="3047" y="10144"/>
                </a:lnTo>
                <a:lnTo>
                  <a:pt x="0" y="15923"/>
                </a:lnTo>
                <a:lnTo>
                  <a:pt x="2641" y="25778"/>
                </a:lnTo>
                <a:lnTo>
                  <a:pt x="20774" y="62717"/>
                </a:lnTo>
                <a:lnTo>
                  <a:pt x="26905" y="61627"/>
                </a:lnTo>
                <a:lnTo>
                  <a:pt x="33146" y="55572"/>
                </a:lnTo>
                <a:lnTo>
                  <a:pt x="37889" y="49310"/>
                </a:lnTo>
                <a:lnTo>
                  <a:pt x="42957" y="43564"/>
                </a:lnTo>
                <a:lnTo>
                  <a:pt x="48559" y="38352"/>
                </a:lnTo>
                <a:lnTo>
                  <a:pt x="54902" y="33690"/>
                </a:lnTo>
                <a:lnTo>
                  <a:pt x="61239" y="29613"/>
                </a:lnTo>
                <a:lnTo>
                  <a:pt x="65773" y="22717"/>
                </a:lnTo>
                <a:lnTo>
                  <a:pt x="71869" y="16278"/>
                </a:lnTo>
                <a:lnTo>
                  <a:pt x="65560" y="6323"/>
                </a:lnTo>
                <a:lnTo>
                  <a:pt x="57735" y="1405"/>
                </a:lnTo>
                <a:lnTo>
                  <a:pt x="4896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4"/>
          <p:cNvSpPr/>
          <p:nvPr userDrawn="1"/>
        </p:nvSpPr>
        <p:spPr>
          <a:xfrm>
            <a:off x="8706967" y="2445354"/>
            <a:ext cx="70485" cy="36830"/>
          </a:xfrm>
          <a:custGeom>
            <a:avLst/>
            <a:gdLst/>
            <a:ahLst/>
            <a:cxnLst/>
            <a:rect l="l" t="t" r="r" b="b"/>
            <a:pathLst>
              <a:path w="70484" h="36830">
                <a:moveTo>
                  <a:pt x="41301" y="0"/>
                </a:moveTo>
                <a:lnTo>
                  <a:pt x="30224" y="508"/>
                </a:lnTo>
                <a:lnTo>
                  <a:pt x="19154" y="1467"/>
                </a:lnTo>
                <a:lnTo>
                  <a:pt x="5228" y="3043"/>
                </a:lnTo>
                <a:lnTo>
                  <a:pt x="2959" y="8711"/>
                </a:lnTo>
                <a:lnTo>
                  <a:pt x="0" y="12432"/>
                </a:lnTo>
                <a:lnTo>
                  <a:pt x="14147" y="29386"/>
                </a:lnTo>
                <a:lnTo>
                  <a:pt x="45746" y="34439"/>
                </a:lnTo>
                <a:lnTo>
                  <a:pt x="60998" y="36676"/>
                </a:lnTo>
                <a:lnTo>
                  <a:pt x="66116" y="34949"/>
                </a:lnTo>
                <a:lnTo>
                  <a:pt x="68421" y="29386"/>
                </a:lnTo>
                <a:lnTo>
                  <a:pt x="70332" y="19121"/>
                </a:lnTo>
                <a:lnTo>
                  <a:pt x="67892" y="9851"/>
                </a:lnTo>
                <a:lnTo>
                  <a:pt x="61697" y="3043"/>
                </a:lnTo>
                <a:lnTo>
                  <a:pt x="52349" y="126"/>
                </a:lnTo>
                <a:lnTo>
                  <a:pt x="4130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5"/>
          <p:cNvSpPr/>
          <p:nvPr userDrawn="1"/>
        </p:nvSpPr>
        <p:spPr>
          <a:xfrm>
            <a:off x="8762311" y="2589566"/>
            <a:ext cx="56515" cy="37465"/>
          </a:xfrm>
          <a:custGeom>
            <a:avLst/>
            <a:gdLst/>
            <a:ahLst/>
            <a:cxnLst/>
            <a:rect l="l" t="t" r="r" b="b"/>
            <a:pathLst>
              <a:path w="56515" h="37464">
                <a:moveTo>
                  <a:pt x="8559" y="0"/>
                </a:moveTo>
                <a:lnTo>
                  <a:pt x="5829" y="2006"/>
                </a:lnTo>
                <a:lnTo>
                  <a:pt x="0" y="4000"/>
                </a:lnTo>
                <a:lnTo>
                  <a:pt x="4432" y="35864"/>
                </a:lnTo>
                <a:lnTo>
                  <a:pt x="9499" y="36118"/>
                </a:lnTo>
                <a:lnTo>
                  <a:pt x="13157" y="37198"/>
                </a:lnTo>
                <a:lnTo>
                  <a:pt x="22402" y="34429"/>
                </a:lnTo>
                <a:lnTo>
                  <a:pt x="28544" y="32962"/>
                </a:lnTo>
                <a:lnTo>
                  <a:pt x="34870" y="32515"/>
                </a:lnTo>
                <a:lnTo>
                  <a:pt x="51571" y="32515"/>
                </a:lnTo>
                <a:lnTo>
                  <a:pt x="54356" y="30060"/>
                </a:lnTo>
                <a:lnTo>
                  <a:pt x="20025" y="3036"/>
                </a:lnTo>
                <a:lnTo>
                  <a:pt x="8559" y="0"/>
                </a:lnTo>
                <a:close/>
              </a:path>
              <a:path w="56515" h="37464">
                <a:moveTo>
                  <a:pt x="51571" y="32515"/>
                </a:moveTo>
                <a:lnTo>
                  <a:pt x="34870" y="32515"/>
                </a:lnTo>
                <a:lnTo>
                  <a:pt x="41592" y="33718"/>
                </a:lnTo>
                <a:lnTo>
                  <a:pt x="47917" y="35737"/>
                </a:lnTo>
                <a:lnTo>
                  <a:pt x="51571" y="325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6"/>
          <p:cNvSpPr/>
          <p:nvPr userDrawn="1"/>
        </p:nvSpPr>
        <p:spPr>
          <a:xfrm>
            <a:off x="8514915" y="2592596"/>
            <a:ext cx="50800" cy="31115"/>
          </a:xfrm>
          <a:custGeom>
            <a:avLst/>
            <a:gdLst/>
            <a:ahLst/>
            <a:cxnLst/>
            <a:rect l="l" t="t" r="r" b="b"/>
            <a:pathLst>
              <a:path w="50800" h="31114">
                <a:moveTo>
                  <a:pt x="8178" y="0"/>
                </a:moveTo>
                <a:lnTo>
                  <a:pt x="3086" y="2197"/>
                </a:lnTo>
                <a:lnTo>
                  <a:pt x="0" y="12560"/>
                </a:lnTo>
                <a:lnTo>
                  <a:pt x="2514" y="17399"/>
                </a:lnTo>
                <a:lnTo>
                  <a:pt x="46380" y="31013"/>
                </a:lnTo>
                <a:lnTo>
                  <a:pt x="48348" y="25095"/>
                </a:lnTo>
                <a:lnTo>
                  <a:pt x="50749" y="21158"/>
                </a:lnTo>
                <a:lnTo>
                  <a:pt x="21052" y="2997"/>
                </a:lnTo>
                <a:lnTo>
                  <a:pt x="817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17"/>
          <p:cNvSpPr/>
          <p:nvPr userDrawn="1"/>
        </p:nvSpPr>
        <p:spPr>
          <a:xfrm>
            <a:off x="9036974" y="2592424"/>
            <a:ext cx="46355" cy="26670"/>
          </a:xfrm>
          <a:custGeom>
            <a:avLst/>
            <a:gdLst/>
            <a:ahLst/>
            <a:cxnLst/>
            <a:rect l="l" t="t" r="r" b="b"/>
            <a:pathLst>
              <a:path w="46354" h="26669">
                <a:moveTo>
                  <a:pt x="26269" y="0"/>
                </a:moveTo>
                <a:lnTo>
                  <a:pt x="0" y="19164"/>
                </a:lnTo>
                <a:lnTo>
                  <a:pt x="3924" y="23863"/>
                </a:lnTo>
                <a:lnTo>
                  <a:pt x="11658" y="26161"/>
                </a:lnTo>
                <a:lnTo>
                  <a:pt x="21073" y="22994"/>
                </a:lnTo>
                <a:lnTo>
                  <a:pt x="31100" y="20129"/>
                </a:lnTo>
                <a:lnTo>
                  <a:pt x="39963" y="14549"/>
                </a:lnTo>
                <a:lnTo>
                  <a:pt x="45885" y="3238"/>
                </a:lnTo>
                <a:lnTo>
                  <a:pt x="35958" y="773"/>
                </a:lnTo>
                <a:lnTo>
                  <a:pt x="2626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8"/>
          <p:cNvSpPr/>
          <p:nvPr userDrawn="1"/>
        </p:nvSpPr>
        <p:spPr>
          <a:xfrm>
            <a:off x="9125043" y="2781160"/>
            <a:ext cx="20320" cy="21590"/>
          </a:xfrm>
          <a:custGeom>
            <a:avLst/>
            <a:gdLst/>
            <a:ahLst/>
            <a:cxnLst/>
            <a:rect l="l" t="t" r="r" b="b"/>
            <a:pathLst>
              <a:path w="20320" h="21589">
                <a:moveTo>
                  <a:pt x="11074" y="0"/>
                </a:moveTo>
                <a:lnTo>
                  <a:pt x="0" y="10756"/>
                </a:lnTo>
                <a:lnTo>
                  <a:pt x="2819" y="13652"/>
                </a:lnTo>
                <a:lnTo>
                  <a:pt x="5181" y="17437"/>
                </a:lnTo>
                <a:lnTo>
                  <a:pt x="12280" y="21094"/>
                </a:lnTo>
                <a:lnTo>
                  <a:pt x="19824" y="15163"/>
                </a:lnTo>
                <a:lnTo>
                  <a:pt x="18110" y="7493"/>
                </a:lnTo>
                <a:lnTo>
                  <a:pt x="14579" y="4686"/>
                </a:lnTo>
                <a:lnTo>
                  <a:pt x="1107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48"/>
          <p:cNvSpPr/>
          <p:nvPr userDrawn="1"/>
        </p:nvSpPr>
        <p:spPr>
          <a:xfrm>
            <a:off x="5895243" y="37852"/>
            <a:ext cx="2353310" cy="1024890"/>
          </a:xfrm>
          <a:custGeom>
            <a:avLst/>
            <a:gdLst/>
            <a:ahLst/>
            <a:cxnLst/>
            <a:rect l="l" t="t" r="r" b="b"/>
            <a:pathLst>
              <a:path w="2353309" h="1024890">
                <a:moveTo>
                  <a:pt x="2339086" y="0"/>
                </a:moveTo>
                <a:lnTo>
                  <a:pt x="2334348" y="1270"/>
                </a:lnTo>
                <a:lnTo>
                  <a:pt x="2269871" y="16510"/>
                </a:lnTo>
                <a:lnTo>
                  <a:pt x="2245085" y="24130"/>
                </a:lnTo>
                <a:lnTo>
                  <a:pt x="2220352" y="30480"/>
                </a:lnTo>
                <a:lnTo>
                  <a:pt x="2195606" y="38100"/>
                </a:lnTo>
                <a:lnTo>
                  <a:pt x="2095944" y="63500"/>
                </a:lnTo>
                <a:lnTo>
                  <a:pt x="2070722" y="67310"/>
                </a:lnTo>
                <a:lnTo>
                  <a:pt x="2045934" y="73660"/>
                </a:lnTo>
                <a:lnTo>
                  <a:pt x="1997225" y="88900"/>
                </a:lnTo>
                <a:lnTo>
                  <a:pt x="1971687" y="90170"/>
                </a:lnTo>
                <a:lnTo>
                  <a:pt x="1968614" y="90170"/>
                </a:lnTo>
                <a:lnTo>
                  <a:pt x="1965388" y="92710"/>
                </a:lnTo>
                <a:lnTo>
                  <a:pt x="1818928" y="149860"/>
                </a:lnTo>
                <a:lnTo>
                  <a:pt x="1770968" y="170180"/>
                </a:lnTo>
                <a:lnTo>
                  <a:pt x="1646478" y="227330"/>
                </a:lnTo>
                <a:lnTo>
                  <a:pt x="1607633" y="243840"/>
                </a:lnTo>
                <a:lnTo>
                  <a:pt x="1568208" y="259080"/>
                </a:lnTo>
                <a:lnTo>
                  <a:pt x="1537384" y="270510"/>
                </a:lnTo>
                <a:lnTo>
                  <a:pt x="1476025" y="295910"/>
                </a:lnTo>
                <a:lnTo>
                  <a:pt x="1444815" y="307340"/>
                </a:lnTo>
                <a:lnTo>
                  <a:pt x="1251590" y="373380"/>
                </a:lnTo>
                <a:lnTo>
                  <a:pt x="1202766" y="388620"/>
                </a:lnTo>
                <a:lnTo>
                  <a:pt x="1191613" y="391160"/>
                </a:lnTo>
                <a:lnTo>
                  <a:pt x="1180479" y="394970"/>
                </a:lnTo>
                <a:lnTo>
                  <a:pt x="1169442" y="397510"/>
                </a:lnTo>
                <a:lnTo>
                  <a:pt x="1158582" y="402590"/>
                </a:lnTo>
                <a:lnTo>
                  <a:pt x="1114646" y="419100"/>
                </a:lnTo>
                <a:lnTo>
                  <a:pt x="1026953" y="454660"/>
                </a:lnTo>
                <a:lnTo>
                  <a:pt x="983424" y="473710"/>
                </a:lnTo>
                <a:lnTo>
                  <a:pt x="935942" y="492760"/>
                </a:lnTo>
                <a:lnTo>
                  <a:pt x="887918" y="510540"/>
                </a:lnTo>
                <a:lnTo>
                  <a:pt x="839168" y="527050"/>
                </a:lnTo>
                <a:lnTo>
                  <a:pt x="789508" y="539750"/>
                </a:lnTo>
                <a:lnTo>
                  <a:pt x="761595" y="547370"/>
                </a:lnTo>
                <a:lnTo>
                  <a:pt x="734040" y="556260"/>
                </a:lnTo>
                <a:lnTo>
                  <a:pt x="680478" y="579120"/>
                </a:lnTo>
                <a:lnTo>
                  <a:pt x="655908" y="591820"/>
                </a:lnTo>
                <a:lnTo>
                  <a:pt x="581761" y="626110"/>
                </a:lnTo>
                <a:lnTo>
                  <a:pt x="535614" y="648970"/>
                </a:lnTo>
                <a:lnTo>
                  <a:pt x="490221" y="673100"/>
                </a:lnTo>
                <a:lnTo>
                  <a:pt x="445564" y="698500"/>
                </a:lnTo>
                <a:lnTo>
                  <a:pt x="401624" y="725170"/>
                </a:lnTo>
                <a:lnTo>
                  <a:pt x="384027" y="736600"/>
                </a:lnTo>
                <a:lnTo>
                  <a:pt x="366625" y="746760"/>
                </a:lnTo>
                <a:lnTo>
                  <a:pt x="350062" y="759460"/>
                </a:lnTo>
                <a:lnTo>
                  <a:pt x="334987" y="774700"/>
                </a:lnTo>
                <a:lnTo>
                  <a:pt x="330784" y="778510"/>
                </a:lnTo>
                <a:lnTo>
                  <a:pt x="324205" y="781050"/>
                </a:lnTo>
                <a:lnTo>
                  <a:pt x="318389" y="784860"/>
                </a:lnTo>
                <a:lnTo>
                  <a:pt x="238899" y="825500"/>
                </a:lnTo>
                <a:lnTo>
                  <a:pt x="149193" y="876300"/>
                </a:lnTo>
                <a:lnTo>
                  <a:pt x="104025" y="900430"/>
                </a:lnTo>
                <a:lnTo>
                  <a:pt x="57962" y="923290"/>
                </a:lnTo>
                <a:lnTo>
                  <a:pt x="50567" y="927100"/>
                </a:lnTo>
                <a:lnTo>
                  <a:pt x="12460" y="949960"/>
                </a:lnTo>
                <a:lnTo>
                  <a:pt x="0" y="967740"/>
                </a:lnTo>
                <a:lnTo>
                  <a:pt x="3384" y="979170"/>
                </a:lnTo>
                <a:lnTo>
                  <a:pt x="41209" y="1019810"/>
                </a:lnTo>
                <a:lnTo>
                  <a:pt x="56764" y="1024890"/>
                </a:lnTo>
                <a:lnTo>
                  <a:pt x="73473" y="1023620"/>
                </a:lnTo>
                <a:lnTo>
                  <a:pt x="93103" y="1016000"/>
                </a:lnTo>
                <a:lnTo>
                  <a:pt x="148172" y="985520"/>
                </a:lnTo>
                <a:lnTo>
                  <a:pt x="175651" y="969010"/>
                </a:lnTo>
                <a:lnTo>
                  <a:pt x="228336" y="939800"/>
                </a:lnTo>
                <a:lnTo>
                  <a:pt x="278716" y="910590"/>
                </a:lnTo>
                <a:lnTo>
                  <a:pt x="303961" y="896620"/>
                </a:lnTo>
                <a:lnTo>
                  <a:pt x="429118" y="824230"/>
                </a:lnTo>
                <a:lnTo>
                  <a:pt x="469954" y="797560"/>
                </a:lnTo>
                <a:lnTo>
                  <a:pt x="510146" y="770890"/>
                </a:lnTo>
                <a:lnTo>
                  <a:pt x="547188" y="745490"/>
                </a:lnTo>
                <a:lnTo>
                  <a:pt x="585220" y="722630"/>
                </a:lnTo>
                <a:lnTo>
                  <a:pt x="624498" y="701040"/>
                </a:lnTo>
                <a:lnTo>
                  <a:pt x="665276" y="681990"/>
                </a:lnTo>
                <a:lnTo>
                  <a:pt x="701767" y="666750"/>
                </a:lnTo>
                <a:lnTo>
                  <a:pt x="713740" y="660400"/>
                </a:lnTo>
                <a:lnTo>
                  <a:pt x="756954" y="641350"/>
                </a:lnTo>
                <a:lnTo>
                  <a:pt x="801036" y="624840"/>
                </a:lnTo>
                <a:lnTo>
                  <a:pt x="890600" y="594360"/>
                </a:lnTo>
                <a:lnTo>
                  <a:pt x="991396" y="567690"/>
                </a:lnTo>
                <a:lnTo>
                  <a:pt x="1025220" y="560070"/>
                </a:lnTo>
                <a:lnTo>
                  <a:pt x="1119597" y="534670"/>
                </a:lnTo>
                <a:lnTo>
                  <a:pt x="1166112" y="519430"/>
                </a:lnTo>
                <a:lnTo>
                  <a:pt x="1212049" y="502920"/>
                </a:lnTo>
                <a:lnTo>
                  <a:pt x="1267490" y="480060"/>
                </a:lnTo>
                <a:lnTo>
                  <a:pt x="1319941" y="461010"/>
                </a:lnTo>
                <a:lnTo>
                  <a:pt x="1055712" y="461010"/>
                </a:lnTo>
                <a:lnTo>
                  <a:pt x="1090297" y="443230"/>
                </a:lnTo>
                <a:lnTo>
                  <a:pt x="1124627" y="427990"/>
                </a:lnTo>
                <a:lnTo>
                  <a:pt x="1159041" y="415290"/>
                </a:lnTo>
                <a:lnTo>
                  <a:pt x="1215218" y="398780"/>
                </a:lnTo>
                <a:lnTo>
                  <a:pt x="1236343" y="391160"/>
                </a:lnTo>
                <a:lnTo>
                  <a:pt x="1257389" y="384810"/>
                </a:lnTo>
                <a:lnTo>
                  <a:pt x="1278496" y="377190"/>
                </a:lnTo>
                <a:lnTo>
                  <a:pt x="1282496" y="375920"/>
                </a:lnTo>
                <a:lnTo>
                  <a:pt x="1291140" y="375920"/>
                </a:lnTo>
                <a:lnTo>
                  <a:pt x="1290853" y="374650"/>
                </a:lnTo>
                <a:lnTo>
                  <a:pt x="1528647" y="374650"/>
                </a:lnTo>
                <a:lnTo>
                  <a:pt x="1547711" y="367030"/>
                </a:lnTo>
                <a:lnTo>
                  <a:pt x="1582715" y="354330"/>
                </a:lnTo>
                <a:lnTo>
                  <a:pt x="1617180" y="340360"/>
                </a:lnTo>
                <a:lnTo>
                  <a:pt x="1650517" y="323850"/>
                </a:lnTo>
                <a:lnTo>
                  <a:pt x="1654289" y="321310"/>
                </a:lnTo>
                <a:lnTo>
                  <a:pt x="1658823" y="320040"/>
                </a:lnTo>
                <a:lnTo>
                  <a:pt x="1662899" y="318770"/>
                </a:lnTo>
                <a:lnTo>
                  <a:pt x="1744528" y="285750"/>
                </a:lnTo>
                <a:lnTo>
                  <a:pt x="1557083" y="285750"/>
                </a:lnTo>
                <a:lnTo>
                  <a:pt x="1555940" y="283210"/>
                </a:lnTo>
                <a:lnTo>
                  <a:pt x="1557553" y="281940"/>
                </a:lnTo>
                <a:lnTo>
                  <a:pt x="1753947" y="281940"/>
                </a:lnTo>
                <a:lnTo>
                  <a:pt x="1766505" y="276860"/>
                </a:lnTo>
                <a:lnTo>
                  <a:pt x="1775119" y="273050"/>
                </a:lnTo>
                <a:lnTo>
                  <a:pt x="1582610" y="273050"/>
                </a:lnTo>
                <a:lnTo>
                  <a:pt x="1582902" y="271780"/>
                </a:lnTo>
                <a:lnTo>
                  <a:pt x="1583131" y="270510"/>
                </a:lnTo>
                <a:lnTo>
                  <a:pt x="1780862" y="270510"/>
                </a:lnTo>
                <a:lnTo>
                  <a:pt x="1798090" y="262890"/>
                </a:lnTo>
                <a:lnTo>
                  <a:pt x="1609928" y="262890"/>
                </a:lnTo>
                <a:lnTo>
                  <a:pt x="1609382" y="261620"/>
                </a:lnTo>
                <a:lnTo>
                  <a:pt x="1608886" y="260350"/>
                </a:lnTo>
                <a:lnTo>
                  <a:pt x="1610677" y="260350"/>
                </a:lnTo>
                <a:lnTo>
                  <a:pt x="1612442" y="259080"/>
                </a:lnTo>
                <a:lnTo>
                  <a:pt x="1806684" y="259080"/>
                </a:lnTo>
                <a:lnTo>
                  <a:pt x="1878223" y="227330"/>
                </a:lnTo>
                <a:lnTo>
                  <a:pt x="1917713" y="213360"/>
                </a:lnTo>
                <a:lnTo>
                  <a:pt x="1958924" y="203200"/>
                </a:lnTo>
                <a:lnTo>
                  <a:pt x="1985207" y="193040"/>
                </a:lnTo>
                <a:lnTo>
                  <a:pt x="2011862" y="184150"/>
                </a:lnTo>
                <a:lnTo>
                  <a:pt x="2037467" y="172720"/>
                </a:lnTo>
                <a:lnTo>
                  <a:pt x="2060600" y="156210"/>
                </a:lnTo>
                <a:lnTo>
                  <a:pt x="2063673" y="153670"/>
                </a:lnTo>
                <a:lnTo>
                  <a:pt x="2068068" y="151130"/>
                </a:lnTo>
                <a:lnTo>
                  <a:pt x="2072195" y="149860"/>
                </a:lnTo>
                <a:lnTo>
                  <a:pt x="2137898" y="127000"/>
                </a:lnTo>
                <a:lnTo>
                  <a:pt x="2203997" y="111760"/>
                </a:lnTo>
                <a:lnTo>
                  <a:pt x="2247201" y="99060"/>
                </a:lnTo>
                <a:lnTo>
                  <a:pt x="2280027" y="74930"/>
                </a:lnTo>
                <a:lnTo>
                  <a:pt x="2287351" y="53340"/>
                </a:lnTo>
                <a:lnTo>
                  <a:pt x="2210511" y="53340"/>
                </a:lnTo>
                <a:lnTo>
                  <a:pt x="2207844" y="50800"/>
                </a:lnTo>
                <a:lnTo>
                  <a:pt x="2208682" y="50800"/>
                </a:lnTo>
                <a:lnTo>
                  <a:pt x="2209546" y="49530"/>
                </a:lnTo>
                <a:lnTo>
                  <a:pt x="2288155" y="49530"/>
                </a:lnTo>
                <a:lnTo>
                  <a:pt x="2288959" y="45720"/>
                </a:lnTo>
                <a:lnTo>
                  <a:pt x="2290301" y="44450"/>
                </a:lnTo>
                <a:lnTo>
                  <a:pt x="2239962" y="44450"/>
                </a:lnTo>
                <a:lnTo>
                  <a:pt x="2239048" y="43180"/>
                </a:lnTo>
                <a:lnTo>
                  <a:pt x="2239975" y="40640"/>
                </a:lnTo>
                <a:lnTo>
                  <a:pt x="2294328" y="40640"/>
                </a:lnTo>
                <a:lnTo>
                  <a:pt x="2297012" y="38100"/>
                </a:lnTo>
                <a:lnTo>
                  <a:pt x="2304573" y="33020"/>
                </a:lnTo>
                <a:lnTo>
                  <a:pt x="2311744" y="26670"/>
                </a:lnTo>
                <a:lnTo>
                  <a:pt x="2318626" y="20320"/>
                </a:lnTo>
                <a:lnTo>
                  <a:pt x="2326213" y="16510"/>
                </a:lnTo>
                <a:lnTo>
                  <a:pt x="2335006" y="13970"/>
                </a:lnTo>
                <a:lnTo>
                  <a:pt x="2344193" y="10160"/>
                </a:lnTo>
                <a:lnTo>
                  <a:pt x="2352967" y="2540"/>
                </a:lnTo>
                <a:lnTo>
                  <a:pt x="2344394" y="2540"/>
                </a:lnTo>
                <a:lnTo>
                  <a:pt x="2339086" y="0"/>
                </a:lnTo>
                <a:close/>
              </a:path>
              <a:path w="2353309" h="1024890">
                <a:moveTo>
                  <a:pt x="1290853" y="374650"/>
                </a:moveTo>
                <a:lnTo>
                  <a:pt x="1292288" y="381000"/>
                </a:lnTo>
                <a:lnTo>
                  <a:pt x="1289177" y="383540"/>
                </a:lnTo>
                <a:lnTo>
                  <a:pt x="1284757" y="384810"/>
                </a:lnTo>
                <a:lnTo>
                  <a:pt x="1266211" y="391160"/>
                </a:lnTo>
                <a:lnTo>
                  <a:pt x="1229100" y="406400"/>
                </a:lnTo>
                <a:lnTo>
                  <a:pt x="1210411" y="412750"/>
                </a:lnTo>
                <a:lnTo>
                  <a:pt x="1175191" y="424180"/>
                </a:lnTo>
                <a:lnTo>
                  <a:pt x="1139902" y="436880"/>
                </a:lnTo>
                <a:lnTo>
                  <a:pt x="1066558" y="461010"/>
                </a:lnTo>
                <a:lnTo>
                  <a:pt x="1319941" y="461010"/>
                </a:lnTo>
                <a:lnTo>
                  <a:pt x="1323454" y="459740"/>
                </a:lnTo>
                <a:lnTo>
                  <a:pt x="1353163" y="449580"/>
                </a:lnTo>
                <a:lnTo>
                  <a:pt x="1382325" y="438150"/>
                </a:lnTo>
                <a:lnTo>
                  <a:pt x="1411086" y="425450"/>
                </a:lnTo>
                <a:lnTo>
                  <a:pt x="1457626" y="402590"/>
                </a:lnTo>
                <a:lnTo>
                  <a:pt x="1494279" y="387350"/>
                </a:lnTo>
                <a:lnTo>
                  <a:pt x="1512760" y="381000"/>
                </a:lnTo>
                <a:lnTo>
                  <a:pt x="1525470" y="375920"/>
                </a:lnTo>
                <a:lnTo>
                  <a:pt x="1291386" y="375920"/>
                </a:lnTo>
                <a:lnTo>
                  <a:pt x="1291800" y="375818"/>
                </a:lnTo>
                <a:lnTo>
                  <a:pt x="1290853" y="374650"/>
                </a:lnTo>
                <a:close/>
              </a:path>
              <a:path w="2353309" h="1024890">
                <a:moveTo>
                  <a:pt x="1291800" y="375818"/>
                </a:moveTo>
                <a:lnTo>
                  <a:pt x="1291386" y="375920"/>
                </a:lnTo>
                <a:lnTo>
                  <a:pt x="1291882" y="375920"/>
                </a:lnTo>
                <a:close/>
              </a:path>
              <a:path w="2353309" h="1024890">
                <a:moveTo>
                  <a:pt x="1528647" y="374650"/>
                </a:moveTo>
                <a:lnTo>
                  <a:pt x="1296568" y="374650"/>
                </a:lnTo>
                <a:lnTo>
                  <a:pt x="1295692" y="375920"/>
                </a:lnTo>
                <a:lnTo>
                  <a:pt x="1525470" y="375920"/>
                </a:lnTo>
                <a:lnTo>
                  <a:pt x="1528647" y="374650"/>
                </a:lnTo>
                <a:close/>
              </a:path>
              <a:path w="2353309" h="1024890">
                <a:moveTo>
                  <a:pt x="1296568" y="374650"/>
                </a:moveTo>
                <a:lnTo>
                  <a:pt x="1290853" y="374650"/>
                </a:lnTo>
                <a:lnTo>
                  <a:pt x="1291800" y="375818"/>
                </a:lnTo>
                <a:lnTo>
                  <a:pt x="1296568" y="374650"/>
                </a:lnTo>
                <a:close/>
              </a:path>
              <a:path w="2353309" h="1024890">
                <a:moveTo>
                  <a:pt x="1753947" y="281940"/>
                </a:moveTo>
                <a:lnTo>
                  <a:pt x="1561172" y="281940"/>
                </a:lnTo>
                <a:lnTo>
                  <a:pt x="1561680" y="283210"/>
                </a:lnTo>
                <a:lnTo>
                  <a:pt x="1562138" y="284480"/>
                </a:lnTo>
                <a:lnTo>
                  <a:pt x="1557083" y="285750"/>
                </a:lnTo>
                <a:lnTo>
                  <a:pt x="1744528" y="285750"/>
                </a:lnTo>
                <a:lnTo>
                  <a:pt x="1753947" y="281940"/>
                </a:lnTo>
                <a:close/>
              </a:path>
              <a:path w="2353309" h="1024890">
                <a:moveTo>
                  <a:pt x="1780862" y="270510"/>
                </a:moveTo>
                <a:lnTo>
                  <a:pt x="1584198" y="270510"/>
                </a:lnTo>
                <a:lnTo>
                  <a:pt x="1584972" y="271780"/>
                </a:lnTo>
                <a:lnTo>
                  <a:pt x="1585442" y="271780"/>
                </a:lnTo>
                <a:lnTo>
                  <a:pt x="1585188" y="273050"/>
                </a:lnTo>
                <a:lnTo>
                  <a:pt x="1775119" y="273050"/>
                </a:lnTo>
                <a:lnTo>
                  <a:pt x="1780862" y="270510"/>
                </a:lnTo>
                <a:close/>
              </a:path>
              <a:path w="2353309" h="1024890">
                <a:moveTo>
                  <a:pt x="1806684" y="259080"/>
                </a:moveTo>
                <a:lnTo>
                  <a:pt x="1614614" y="259080"/>
                </a:lnTo>
                <a:lnTo>
                  <a:pt x="1615147" y="260350"/>
                </a:lnTo>
                <a:lnTo>
                  <a:pt x="1615592" y="261620"/>
                </a:lnTo>
                <a:lnTo>
                  <a:pt x="1613852" y="262890"/>
                </a:lnTo>
                <a:lnTo>
                  <a:pt x="1798090" y="262890"/>
                </a:lnTo>
                <a:lnTo>
                  <a:pt x="1806684" y="259080"/>
                </a:lnTo>
                <a:close/>
              </a:path>
              <a:path w="2353309" h="1024890">
                <a:moveTo>
                  <a:pt x="2288155" y="49530"/>
                </a:moveTo>
                <a:lnTo>
                  <a:pt x="2210943" y="49530"/>
                </a:lnTo>
                <a:lnTo>
                  <a:pt x="2211451" y="50800"/>
                </a:lnTo>
                <a:lnTo>
                  <a:pt x="2211997" y="50800"/>
                </a:lnTo>
                <a:lnTo>
                  <a:pt x="2210511" y="53340"/>
                </a:lnTo>
                <a:lnTo>
                  <a:pt x="2287351" y="53340"/>
                </a:lnTo>
                <a:lnTo>
                  <a:pt x="2288155" y="49530"/>
                </a:lnTo>
                <a:close/>
              </a:path>
              <a:path w="2353309" h="1024890">
                <a:moveTo>
                  <a:pt x="2294328" y="40640"/>
                </a:moveTo>
                <a:lnTo>
                  <a:pt x="2239975" y="40640"/>
                </a:lnTo>
                <a:lnTo>
                  <a:pt x="2242794" y="41910"/>
                </a:lnTo>
                <a:lnTo>
                  <a:pt x="2242464" y="43180"/>
                </a:lnTo>
                <a:lnTo>
                  <a:pt x="2242185" y="44450"/>
                </a:lnTo>
                <a:lnTo>
                  <a:pt x="2290301" y="44450"/>
                </a:lnTo>
                <a:lnTo>
                  <a:pt x="2294328" y="40640"/>
                </a:lnTo>
                <a:close/>
              </a:path>
            </a:pathLst>
          </a:custGeom>
          <a:solidFill>
            <a:srgbClr val="EF7A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49"/>
          <p:cNvSpPr/>
          <p:nvPr userDrawn="1"/>
        </p:nvSpPr>
        <p:spPr>
          <a:xfrm>
            <a:off x="5741777" y="407814"/>
            <a:ext cx="2447290" cy="993775"/>
          </a:xfrm>
          <a:custGeom>
            <a:avLst/>
            <a:gdLst/>
            <a:ahLst/>
            <a:cxnLst/>
            <a:rect l="l" t="t" r="r" b="b"/>
            <a:pathLst>
              <a:path w="2447290" h="993775">
                <a:moveTo>
                  <a:pt x="475490" y="760661"/>
                </a:moveTo>
                <a:lnTo>
                  <a:pt x="417127" y="769509"/>
                </a:lnTo>
                <a:lnTo>
                  <a:pt x="299643" y="810051"/>
                </a:lnTo>
                <a:lnTo>
                  <a:pt x="237124" y="834092"/>
                </a:lnTo>
                <a:lnTo>
                  <a:pt x="171382" y="861298"/>
                </a:lnTo>
                <a:lnTo>
                  <a:pt x="122402" y="883204"/>
                </a:lnTo>
                <a:lnTo>
                  <a:pt x="87095" y="921548"/>
                </a:lnTo>
                <a:lnTo>
                  <a:pt x="56335" y="932342"/>
                </a:lnTo>
                <a:lnTo>
                  <a:pt x="19683" y="945844"/>
                </a:lnTo>
                <a:lnTo>
                  <a:pt x="0" y="967653"/>
                </a:lnTo>
                <a:lnTo>
                  <a:pt x="1338" y="974717"/>
                </a:lnTo>
                <a:lnTo>
                  <a:pt x="5967" y="980515"/>
                </a:lnTo>
                <a:lnTo>
                  <a:pt x="13829" y="986156"/>
                </a:lnTo>
                <a:lnTo>
                  <a:pt x="22172" y="990736"/>
                </a:lnTo>
                <a:lnTo>
                  <a:pt x="31392" y="993371"/>
                </a:lnTo>
                <a:lnTo>
                  <a:pt x="41883" y="993176"/>
                </a:lnTo>
                <a:lnTo>
                  <a:pt x="95445" y="983056"/>
                </a:lnTo>
                <a:lnTo>
                  <a:pt x="137491" y="970415"/>
                </a:lnTo>
                <a:lnTo>
                  <a:pt x="162237" y="963541"/>
                </a:lnTo>
                <a:lnTo>
                  <a:pt x="186674" y="956048"/>
                </a:lnTo>
                <a:lnTo>
                  <a:pt x="210246" y="946694"/>
                </a:lnTo>
                <a:lnTo>
                  <a:pt x="244623" y="932333"/>
                </a:lnTo>
                <a:lnTo>
                  <a:pt x="314424" y="906688"/>
                </a:lnTo>
                <a:lnTo>
                  <a:pt x="348486" y="891805"/>
                </a:lnTo>
                <a:lnTo>
                  <a:pt x="351407" y="890370"/>
                </a:lnTo>
                <a:lnTo>
                  <a:pt x="354874" y="890052"/>
                </a:lnTo>
                <a:lnTo>
                  <a:pt x="357986" y="888948"/>
                </a:lnTo>
                <a:lnTo>
                  <a:pt x="394559" y="878059"/>
                </a:lnTo>
                <a:lnTo>
                  <a:pt x="431806" y="870288"/>
                </a:lnTo>
                <a:lnTo>
                  <a:pt x="506893" y="858239"/>
                </a:lnTo>
                <a:lnTo>
                  <a:pt x="531030" y="852951"/>
                </a:lnTo>
                <a:lnTo>
                  <a:pt x="555150" y="847017"/>
                </a:lnTo>
                <a:lnTo>
                  <a:pt x="579570" y="843014"/>
                </a:lnTo>
                <a:lnTo>
                  <a:pt x="605730" y="843014"/>
                </a:lnTo>
                <a:lnTo>
                  <a:pt x="617605" y="837667"/>
                </a:lnTo>
                <a:lnTo>
                  <a:pt x="631296" y="834998"/>
                </a:lnTo>
                <a:lnTo>
                  <a:pt x="645273" y="833643"/>
                </a:lnTo>
                <a:lnTo>
                  <a:pt x="659128" y="831734"/>
                </a:lnTo>
                <a:lnTo>
                  <a:pt x="782254" y="806575"/>
                </a:lnTo>
                <a:lnTo>
                  <a:pt x="818297" y="780578"/>
                </a:lnTo>
                <a:lnTo>
                  <a:pt x="828708" y="763928"/>
                </a:lnTo>
                <a:lnTo>
                  <a:pt x="519760" y="763928"/>
                </a:lnTo>
                <a:lnTo>
                  <a:pt x="505534" y="763078"/>
                </a:lnTo>
                <a:lnTo>
                  <a:pt x="475490" y="760661"/>
                </a:lnTo>
                <a:close/>
              </a:path>
              <a:path w="2447290" h="993775">
                <a:moveTo>
                  <a:pt x="605730" y="843014"/>
                </a:moveTo>
                <a:lnTo>
                  <a:pt x="579570" y="843014"/>
                </a:lnTo>
                <a:lnTo>
                  <a:pt x="604607" y="843520"/>
                </a:lnTo>
                <a:lnTo>
                  <a:pt x="605730" y="843014"/>
                </a:lnTo>
                <a:close/>
              </a:path>
              <a:path w="2447290" h="993775">
                <a:moveTo>
                  <a:pt x="1651582" y="276909"/>
                </a:moveTo>
                <a:lnTo>
                  <a:pt x="1647074" y="280160"/>
                </a:lnTo>
                <a:lnTo>
                  <a:pt x="1645715" y="282700"/>
                </a:lnTo>
                <a:lnTo>
                  <a:pt x="1635269" y="296013"/>
                </a:lnTo>
                <a:lnTo>
                  <a:pt x="1622077" y="304333"/>
                </a:lnTo>
                <a:lnTo>
                  <a:pt x="1607299" y="308727"/>
                </a:lnTo>
                <a:lnTo>
                  <a:pt x="1592095" y="310259"/>
                </a:lnTo>
                <a:lnTo>
                  <a:pt x="1578558" y="311895"/>
                </a:lnTo>
                <a:lnTo>
                  <a:pt x="1542007" y="324636"/>
                </a:lnTo>
                <a:lnTo>
                  <a:pt x="1521640" y="333519"/>
                </a:lnTo>
                <a:lnTo>
                  <a:pt x="1470767" y="355756"/>
                </a:lnTo>
                <a:lnTo>
                  <a:pt x="1427110" y="375899"/>
                </a:lnTo>
                <a:lnTo>
                  <a:pt x="1384015" y="397223"/>
                </a:lnTo>
                <a:lnTo>
                  <a:pt x="1325571" y="428592"/>
                </a:lnTo>
                <a:lnTo>
                  <a:pt x="1309241" y="436653"/>
                </a:lnTo>
                <a:lnTo>
                  <a:pt x="1292702" y="444299"/>
                </a:lnTo>
                <a:lnTo>
                  <a:pt x="1276043" y="451648"/>
                </a:lnTo>
                <a:lnTo>
                  <a:pt x="1175325" y="494104"/>
                </a:lnTo>
                <a:lnTo>
                  <a:pt x="1141868" y="508519"/>
                </a:lnTo>
                <a:lnTo>
                  <a:pt x="1118529" y="519237"/>
                </a:lnTo>
                <a:lnTo>
                  <a:pt x="1095975" y="531303"/>
                </a:lnTo>
                <a:lnTo>
                  <a:pt x="1074790" y="545645"/>
                </a:lnTo>
                <a:lnTo>
                  <a:pt x="1050197" y="568075"/>
                </a:lnTo>
                <a:lnTo>
                  <a:pt x="1044046" y="572281"/>
                </a:lnTo>
                <a:lnTo>
                  <a:pt x="1037428" y="575889"/>
                </a:lnTo>
                <a:lnTo>
                  <a:pt x="1030666" y="578979"/>
                </a:lnTo>
                <a:lnTo>
                  <a:pt x="1007691" y="588532"/>
                </a:lnTo>
                <a:lnTo>
                  <a:pt x="911469" y="627092"/>
                </a:lnTo>
                <a:lnTo>
                  <a:pt x="884828" y="638435"/>
                </a:lnTo>
                <a:lnTo>
                  <a:pt x="858789" y="651104"/>
                </a:lnTo>
                <a:lnTo>
                  <a:pt x="833689" y="665885"/>
                </a:lnTo>
                <a:lnTo>
                  <a:pt x="815919" y="676717"/>
                </a:lnTo>
                <a:lnTo>
                  <a:pt x="797402" y="686182"/>
                </a:lnTo>
                <a:lnTo>
                  <a:pt x="778186" y="693995"/>
                </a:lnTo>
                <a:lnTo>
                  <a:pt x="758315" y="699870"/>
                </a:lnTo>
                <a:lnTo>
                  <a:pt x="708817" y="713497"/>
                </a:lnTo>
                <a:lnTo>
                  <a:pt x="659865" y="728981"/>
                </a:lnTo>
                <a:lnTo>
                  <a:pt x="610779" y="744004"/>
                </a:lnTo>
                <a:lnTo>
                  <a:pt x="560881" y="756245"/>
                </a:lnTo>
                <a:lnTo>
                  <a:pt x="533565" y="762281"/>
                </a:lnTo>
                <a:lnTo>
                  <a:pt x="519760" y="763928"/>
                </a:lnTo>
                <a:lnTo>
                  <a:pt x="828708" y="763928"/>
                </a:lnTo>
                <a:lnTo>
                  <a:pt x="862310" y="727640"/>
                </a:lnTo>
                <a:lnTo>
                  <a:pt x="892006" y="708900"/>
                </a:lnTo>
                <a:lnTo>
                  <a:pt x="902028" y="703042"/>
                </a:lnTo>
                <a:lnTo>
                  <a:pt x="940624" y="682398"/>
                </a:lnTo>
                <a:lnTo>
                  <a:pt x="979340" y="670648"/>
                </a:lnTo>
                <a:lnTo>
                  <a:pt x="1001952" y="670648"/>
                </a:lnTo>
                <a:lnTo>
                  <a:pt x="1007051" y="661599"/>
                </a:lnTo>
                <a:lnTo>
                  <a:pt x="1014915" y="653069"/>
                </a:lnTo>
                <a:lnTo>
                  <a:pt x="1024261" y="646517"/>
                </a:lnTo>
                <a:lnTo>
                  <a:pt x="1034883" y="641488"/>
                </a:lnTo>
                <a:lnTo>
                  <a:pt x="1050201" y="635311"/>
                </a:lnTo>
                <a:lnTo>
                  <a:pt x="1065437" y="628925"/>
                </a:lnTo>
                <a:lnTo>
                  <a:pt x="1095716" y="615694"/>
                </a:lnTo>
                <a:lnTo>
                  <a:pt x="1107727" y="610082"/>
                </a:lnTo>
                <a:lnTo>
                  <a:pt x="1131574" y="598471"/>
                </a:lnTo>
                <a:lnTo>
                  <a:pt x="1143671" y="593101"/>
                </a:lnTo>
                <a:lnTo>
                  <a:pt x="1254288" y="548461"/>
                </a:lnTo>
                <a:lnTo>
                  <a:pt x="1299195" y="527226"/>
                </a:lnTo>
                <a:lnTo>
                  <a:pt x="1444115" y="447864"/>
                </a:lnTo>
                <a:lnTo>
                  <a:pt x="1471533" y="432154"/>
                </a:lnTo>
                <a:lnTo>
                  <a:pt x="1485465" y="424886"/>
                </a:lnTo>
                <a:lnTo>
                  <a:pt x="1499855" y="418959"/>
                </a:lnTo>
                <a:lnTo>
                  <a:pt x="1550908" y="399253"/>
                </a:lnTo>
                <a:lnTo>
                  <a:pt x="1600733" y="376836"/>
                </a:lnTo>
                <a:lnTo>
                  <a:pt x="1650122" y="353461"/>
                </a:lnTo>
                <a:lnTo>
                  <a:pt x="1726244" y="318867"/>
                </a:lnTo>
                <a:lnTo>
                  <a:pt x="1752280" y="306060"/>
                </a:lnTo>
                <a:lnTo>
                  <a:pt x="1778202" y="292985"/>
                </a:lnTo>
                <a:lnTo>
                  <a:pt x="1804236" y="280160"/>
                </a:lnTo>
                <a:lnTo>
                  <a:pt x="1809928" y="277493"/>
                </a:lnTo>
                <a:lnTo>
                  <a:pt x="1653627" y="277493"/>
                </a:lnTo>
                <a:lnTo>
                  <a:pt x="1651582" y="276909"/>
                </a:lnTo>
                <a:close/>
              </a:path>
              <a:path w="2447290" h="993775">
                <a:moveTo>
                  <a:pt x="1001952" y="670648"/>
                </a:moveTo>
                <a:lnTo>
                  <a:pt x="979340" y="670648"/>
                </a:lnTo>
                <a:lnTo>
                  <a:pt x="1000872" y="672565"/>
                </a:lnTo>
                <a:lnTo>
                  <a:pt x="1001952" y="670648"/>
                </a:lnTo>
                <a:close/>
              </a:path>
              <a:path w="2447290" h="993775">
                <a:moveTo>
                  <a:pt x="1705151" y="259421"/>
                </a:moveTo>
                <a:lnTo>
                  <a:pt x="1691748" y="262691"/>
                </a:lnTo>
                <a:lnTo>
                  <a:pt x="1679994" y="270400"/>
                </a:lnTo>
                <a:lnTo>
                  <a:pt x="1667937" y="277138"/>
                </a:lnTo>
                <a:lnTo>
                  <a:pt x="1653627" y="277493"/>
                </a:lnTo>
                <a:lnTo>
                  <a:pt x="1809928" y="277493"/>
                </a:lnTo>
                <a:lnTo>
                  <a:pt x="1843946" y="261553"/>
                </a:lnTo>
                <a:lnTo>
                  <a:pt x="1848236" y="259624"/>
                </a:lnTo>
                <a:lnTo>
                  <a:pt x="1709100" y="259624"/>
                </a:lnTo>
                <a:lnTo>
                  <a:pt x="1705151" y="259421"/>
                </a:lnTo>
                <a:close/>
              </a:path>
              <a:path w="2447290" h="993775">
                <a:moveTo>
                  <a:pt x="1727465" y="243013"/>
                </a:moveTo>
                <a:lnTo>
                  <a:pt x="1722029" y="246785"/>
                </a:lnTo>
                <a:lnTo>
                  <a:pt x="1713063" y="252398"/>
                </a:lnTo>
                <a:lnTo>
                  <a:pt x="1709100" y="259624"/>
                </a:lnTo>
                <a:lnTo>
                  <a:pt x="1848236" y="259624"/>
                </a:lnTo>
                <a:lnTo>
                  <a:pt x="1883998" y="243546"/>
                </a:lnTo>
                <a:lnTo>
                  <a:pt x="1731999" y="243546"/>
                </a:lnTo>
                <a:lnTo>
                  <a:pt x="1727465" y="243013"/>
                </a:lnTo>
                <a:close/>
              </a:path>
              <a:path w="2447290" h="993775">
                <a:moveTo>
                  <a:pt x="1822854" y="205078"/>
                </a:moveTo>
                <a:lnTo>
                  <a:pt x="1806446" y="205611"/>
                </a:lnTo>
                <a:lnTo>
                  <a:pt x="1792160" y="210631"/>
                </a:lnTo>
                <a:lnTo>
                  <a:pt x="1779286" y="218808"/>
                </a:lnTo>
                <a:lnTo>
                  <a:pt x="1759539" y="235006"/>
                </a:lnTo>
                <a:lnTo>
                  <a:pt x="1751428" y="240076"/>
                </a:lnTo>
                <a:lnTo>
                  <a:pt x="1742381" y="243198"/>
                </a:lnTo>
                <a:lnTo>
                  <a:pt x="1731999" y="243546"/>
                </a:lnTo>
                <a:lnTo>
                  <a:pt x="1883998" y="243546"/>
                </a:lnTo>
                <a:lnTo>
                  <a:pt x="1924180" y="226182"/>
                </a:lnTo>
                <a:lnTo>
                  <a:pt x="1964675" y="209332"/>
                </a:lnTo>
                <a:lnTo>
                  <a:pt x="1973651" y="205776"/>
                </a:lnTo>
                <a:lnTo>
                  <a:pt x="1828607" y="205776"/>
                </a:lnTo>
                <a:lnTo>
                  <a:pt x="1822854" y="205078"/>
                </a:lnTo>
                <a:close/>
              </a:path>
              <a:path w="2447290" h="993775">
                <a:moveTo>
                  <a:pt x="2256394" y="48843"/>
                </a:moveTo>
                <a:lnTo>
                  <a:pt x="2249333" y="51383"/>
                </a:lnTo>
                <a:lnTo>
                  <a:pt x="2242932" y="52970"/>
                </a:lnTo>
                <a:lnTo>
                  <a:pt x="2182771" y="68524"/>
                </a:lnTo>
                <a:lnTo>
                  <a:pt x="2114240" y="84688"/>
                </a:lnTo>
                <a:lnTo>
                  <a:pt x="2066555" y="98374"/>
                </a:lnTo>
                <a:lnTo>
                  <a:pt x="2019469" y="113977"/>
                </a:lnTo>
                <a:lnTo>
                  <a:pt x="1972905" y="131253"/>
                </a:lnTo>
                <a:lnTo>
                  <a:pt x="1935059" y="150976"/>
                </a:lnTo>
                <a:lnTo>
                  <a:pt x="1923388" y="162279"/>
                </a:lnTo>
                <a:lnTo>
                  <a:pt x="1915018" y="164552"/>
                </a:lnTo>
                <a:lnTo>
                  <a:pt x="1901612" y="168413"/>
                </a:lnTo>
                <a:lnTo>
                  <a:pt x="1888472" y="172904"/>
                </a:lnTo>
                <a:lnTo>
                  <a:pt x="1875670" y="178388"/>
                </a:lnTo>
                <a:lnTo>
                  <a:pt x="1863278" y="185228"/>
                </a:lnTo>
                <a:lnTo>
                  <a:pt x="1857744" y="188187"/>
                </a:lnTo>
                <a:lnTo>
                  <a:pt x="1851958" y="190849"/>
                </a:lnTo>
                <a:lnTo>
                  <a:pt x="1846232" y="193866"/>
                </a:lnTo>
                <a:lnTo>
                  <a:pt x="1840876" y="197890"/>
                </a:lnTo>
                <a:lnTo>
                  <a:pt x="1836393" y="202081"/>
                </a:lnTo>
                <a:lnTo>
                  <a:pt x="1828607" y="205776"/>
                </a:lnTo>
                <a:lnTo>
                  <a:pt x="1973651" y="205776"/>
                </a:lnTo>
                <a:lnTo>
                  <a:pt x="2007837" y="192233"/>
                </a:lnTo>
                <a:lnTo>
                  <a:pt x="2051341" y="176213"/>
                </a:lnTo>
                <a:lnTo>
                  <a:pt x="2095256" y="161455"/>
                </a:lnTo>
                <a:lnTo>
                  <a:pt x="2139653" y="148140"/>
                </a:lnTo>
                <a:lnTo>
                  <a:pt x="2184601" y="136447"/>
                </a:lnTo>
                <a:lnTo>
                  <a:pt x="2211150" y="129829"/>
                </a:lnTo>
                <a:lnTo>
                  <a:pt x="2290532" y="108926"/>
                </a:lnTo>
                <a:lnTo>
                  <a:pt x="2317807" y="101436"/>
                </a:lnTo>
                <a:lnTo>
                  <a:pt x="2331499" y="98493"/>
                </a:lnTo>
                <a:lnTo>
                  <a:pt x="2345205" y="97204"/>
                </a:lnTo>
                <a:lnTo>
                  <a:pt x="2364504" y="94356"/>
                </a:lnTo>
                <a:lnTo>
                  <a:pt x="2379792" y="86695"/>
                </a:lnTo>
                <a:lnTo>
                  <a:pt x="2391849" y="74662"/>
                </a:lnTo>
                <a:lnTo>
                  <a:pt x="2401454" y="58698"/>
                </a:lnTo>
                <a:lnTo>
                  <a:pt x="2405171" y="51184"/>
                </a:lnTo>
                <a:lnTo>
                  <a:pt x="2276901" y="51184"/>
                </a:lnTo>
                <a:lnTo>
                  <a:pt x="2262427" y="50125"/>
                </a:lnTo>
                <a:lnTo>
                  <a:pt x="2256394" y="48843"/>
                </a:lnTo>
                <a:close/>
              </a:path>
              <a:path w="2447290" h="993775">
                <a:moveTo>
                  <a:pt x="2435531" y="0"/>
                </a:moveTo>
                <a:lnTo>
                  <a:pt x="2425896" y="1205"/>
                </a:lnTo>
                <a:lnTo>
                  <a:pt x="2417559" y="3772"/>
                </a:lnTo>
                <a:lnTo>
                  <a:pt x="2409683" y="5675"/>
                </a:lnTo>
                <a:lnTo>
                  <a:pt x="2385125" y="10211"/>
                </a:lnTo>
                <a:lnTo>
                  <a:pt x="2361493" y="17627"/>
                </a:lnTo>
                <a:lnTo>
                  <a:pt x="2338556" y="27094"/>
                </a:lnTo>
                <a:lnTo>
                  <a:pt x="2303310" y="43873"/>
                </a:lnTo>
                <a:lnTo>
                  <a:pt x="2290389" y="48720"/>
                </a:lnTo>
                <a:lnTo>
                  <a:pt x="2276901" y="51184"/>
                </a:lnTo>
                <a:lnTo>
                  <a:pt x="2405171" y="51184"/>
                </a:lnTo>
                <a:lnTo>
                  <a:pt x="2405834" y="49844"/>
                </a:lnTo>
                <a:lnTo>
                  <a:pt x="2410477" y="41100"/>
                </a:lnTo>
                <a:lnTo>
                  <a:pt x="2439137" y="8681"/>
                </a:lnTo>
                <a:lnTo>
                  <a:pt x="2447301" y="2183"/>
                </a:lnTo>
                <a:lnTo>
                  <a:pt x="2435531" y="0"/>
                </a:lnTo>
                <a:close/>
              </a:path>
            </a:pathLst>
          </a:custGeom>
          <a:solidFill>
            <a:srgbClr val="EF7A2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16"/>
          <a:stretch/>
        </p:blipFill>
        <p:spPr>
          <a:xfrm>
            <a:off x="377" y="283"/>
            <a:ext cx="4039811" cy="685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446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Clippi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89945"/>
          </a:xfrm>
          <a:prstGeom prst="rect">
            <a:avLst/>
          </a:prstGeom>
        </p:spPr>
      </p:pic>
      <p:sp>
        <p:nvSpPr>
          <p:cNvPr id="13" name="object 27"/>
          <p:cNvSpPr/>
          <p:nvPr userDrawn="1"/>
        </p:nvSpPr>
        <p:spPr>
          <a:xfrm>
            <a:off x="8397702" y="5612596"/>
            <a:ext cx="97155" cy="122555"/>
          </a:xfrm>
          <a:custGeom>
            <a:avLst/>
            <a:gdLst/>
            <a:ahLst/>
            <a:cxnLst/>
            <a:rect l="l" t="t" r="r" b="b"/>
            <a:pathLst>
              <a:path w="97154" h="122554">
                <a:moveTo>
                  <a:pt x="40817" y="0"/>
                </a:moveTo>
                <a:lnTo>
                  <a:pt x="28717" y="16268"/>
                </a:lnTo>
                <a:lnTo>
                  <a:pt x="17499" y="31627"/>
                </a:lnTo>
                <a:lnTo>
                  <a:pt x="7885" y="46123"/>
                </a:lnTo>
                <a:lnTo>
                  <a:pt x="0" y="60706"/>
                </a:lnTo>
                <a:lnTo>
                  <a:pt x="8704" y="84891"/>
                </a:lnTo>
                <a:lnTo>
                  <a:pt x="33379" y="117928"/>
                </a:lnTo>
                <a:lnTo>
                  <a:pt x="45554" y="122212"/>
                </a:lnTo>
                <a:lnTo>
                  <a:pt x="60793" y="105664"/>
                </a:lnTo>
                <a:lnTo>
                  <a:pt x="74744" y="88730"/>
                </a:lnTo>
                <a:lnTo>
                  <a:pt x="86997" y="71464"/>
                </a:lnTo>
                <a:lnTo>
                  <a:pt x="97142" y="53924"/>
                </a:lnTo>
                <a:lnTo>
                  <a:pt x="94326" y="41172"/>
                </a:lnTo>
                <a:lnTo>
                  <a:pt x="67076" y="11905"/>
                </a:lnTo>
                <a:lnTo>
                  <a:pt x="58380" y="9528"/>
                </a:lnTo>
                <a:lnTo>
                  <a:pt x="49224" y="6527"/>
                </a:lnTo>
                <a:lnTo>
                  <a:pt x="40817" y="0"/>
                </a:lnTo>
                <a:close/>
              </a:path>
            </a:pathLst>
          </a:custGeom>
          <a:solidFill>
            <a:srgbClr val="DBE1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28"/>
          <p:cNvSpPr/>
          <p:nvPr userDrawn="1"/>
        </p:nvSpPr>
        <p:spPr>
          <a:xfrm>
            <a:off x="8660104" y="4365005"/>
            <a:ext cx="83820" cy="88265"/>
          </a:xfrm>
          <a:custGeom>
            <a:avLst/>
            <a:gdLst/>
            <a:ahLst/>
            <a:cxnLst/>
            <a:rect l="l" t="t" r="r" b="b"/>
            <a:pathLst>
              <a:path w="83820" h="88264">
                <a:moveTo>
                  <a:pt x="46577" y="0"/>
                </a:moveTo>
                <a:lnTo>
                  <a:pt x="11805" y="24163"/>
                </a:lnTo>
                <a:lnTo>
                  <a:pt x="0" y="59112"/>
                </a:lnTo>
                <a:lnTo>
                  <a:pt x="3070" y="70620"/>
                </a:lnTo>
                <a:lnTo>
                  <a:pt x="9074" y="79768"/>
                </a:lnTo>
                <a:lnTo>
                  <a:pt x="17481" y="85260"/>
                </a:lnTo>
                <a:lnTo>
                  <a:pt x="28224" y="88109"/>
                </a:lnTo>
                <a:lnTo>
                  <a:pt x="39669" y="87991"/>
                </a:lnTo>
                <a:lnTo>
                  <a:pt x="73640" y="68668"/>
                </a:lnTo>
                <a:lnTo>
                  <a:pt x="83813" y="55295"/>
                </a:lnTo>
                <a:lnTo>
                  <a:pt x="83153" y="45745"/>
                </a:lnTo>
                <a:lnTo>
                  <a:pt x="82833" y="37992"/>
                </a:lnTo>
                <a:lnTo>
                  <a:pt x="82956" y="21642"/>
                </a:lnTo>
                <a:lnTo>
                  <a:pt x="83051" y="12674"/>
                </a:lnTo>
                <a:lnTo>
                  <a:pt x="46577" y="0"/>
                </a:lnTo>
                <a:close/>
              </a:path>
            </a:pathLst>
          </a:custGeom>
          <a:solidFill>
            <a:srgbClr val="00B8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29"/>
          <p:cNvSpPr/>
          <p:nvPr userDrawn="1"/>
        </p:nvSpPr>
        <p:spPr>
          <a:xfrm>
            <a:off x="8866863" y="5021440"/>
            <a:ext cx="60960" cy="62865"/>
          </a:xfrm>
          <a:custGeom>
            <a:avLst/>
            <a:gdLst/>
            <a:ahLst/>
            <a:cxnLst/>
            <a:rect l="l" t="t" r="r" b="b"/>
            <a:pathLst>
              <a:path w="60959" h="62864">
                <a:moveTo>
                  <a:pt x="29438" y="0"/>
                </a:moveTo>
                <a:lnTo>
                  <a:pt x="24866" y="2019"/>
                </a:lnTo>
                <a:lnTo>
                  <a:pt x="20434" y="2984"/>
                </a:lnTo>
                <a:lnTo>
                  <a:pt x="17297" y="5537"/>
                </a:lnTo>
                <a:lnTo>
                  <a:pt x="38" y="46774"/>
                </a:lnTo>
                <a:lnTo>
                  <a:pt x="0" y="49784"/>
                </a:lnTo>
                <a:lnTo>
                  <a:pt x="1866" y="54140"/>
                </a:lnTo>
                <a:lnTo>
                  <a:pt x="4254" y="55626"/>
                </a:lnTo>
                <a:lnTo>
                  <a:pt x="9701" y="58884"/>
                </a:lnTo>
                <a:lnTo>
                  <a:pt x="15403" y="61472"/>
                </a:lnTo>
                <a:lnTo>
                  <a:pt x="21522" y="62610"/>
                </a:lnTo>
                <a:lnTo>
                  <a:pt x="28219" y="61518"/>
                </a:lnTo>
                <a:lnTo>
                  <a:pt x="33019" y="59829"/>
                </a:lnTo>
                <a:lnTo>
                  <a:pt x="38061" y="58686"/>
                </a:lnTo>
                <a:lnTo>
                  <a:pt x="43091" y="57759"/>
                </a:lnTo>
                <a:lnTo>
                  <a:pt x="54661" y="54178"/>
                </a:lnTo>
                <a:lnTo>
                  <a:pt x="60407" y="48561"/>
                </a:lnTo>
                <a:lnTo>
                  <a:pt x="60457" y="40568"/>
                </a:lnTo>
                <a:lnTo>
                  <a:pt x="54940" y="29857"/>
                </a:lnTo>
                <a:lnTo>
                  <a:pt x="54470" y="29146"/>
                </a:lnTo>
                <a:lnTo>
                  <a:pt x="54089" y="28295"/>
                </a:lnTo>
                <a:lnTo>
                  <a:pt x="37337" y="3136"/>
                </a:lnTo>
                <a:lnTo>
                  <a:pt x="32461" y="1816"/>
                </a:lnTo>
                <a:lnTo>
                  <a:pt x="2943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30"/>
          <p:cNvSpPr/>
          <p:nvPr userDrawn="1"/>
        </p:nvSpPr>
        <p:spPr>
          <a:xfrm>
            <a:off x="6550766" y="5696231"/>
            <a:ext cx="135255" cy="123825"/>
          </a:xfrm>
          <a:custGeom>
            <a:avLst/>
            <a:gdLst/>
            <a:ahLst/>
            <a:cxnLst/>
            <a:rect l="l" t="t" r="r" b="b"/>
            <a:pathLst>
              <a:path w="135254" h="123825">
                <a:moveTo>
                  <a:pt x="74990" y="6069"/>
                </a:moveTo>
                <a:lnTo>
                  <a:pt x="29525" y="20727"/>
                </a:lnTo>
                <a:lnTo>
                  <a:pt x="8229" y="53124"/>
                </a:lnTo>
                <a:lnTo>
                  <a:pt x="7797" y="55968"/>
                </a:lnTo>
                <a:lnTo>
                  <a:pt x="7137" y="59283"/>
                </a:lnTo>
                <a:lnTo>
                  <a:pt x="5372" y="61315"/>
                </a:lnTo>
                <a:lnTo>
                  <a:pt x="1331" y="67976"/>
                </a:lnTo>
                <a:lnTo>
                  <a:pt x="0" y="74891"/>
                </a:lnTo>
                <a:lnTo>
                  <a:pt x="621" y="81950"/>
                </a:lnTo>
                <a:lnTo>
                  <a:pt x="20535" y="123621"/>
                </a:lnTo>
                <a:lnTo>
                  <a:pt x="27451" y="123763"/>
                </a:lnTo>
                <a:lnTo>
                  <a:pt x="33599" y="122520"/>
                </a:lnTo>
                <a:lnTo>
                  <a:pt x="123888" y="62801"/>
                </a:lnTo>
                <a:lnTo>
                  <a:pt x="134639" y="46274"/>
                </a:lnTo>
                <a:lnTo>
                  <a:pt x="133146" y="38455"/>
                </a:lnTo>
                <a:lnTo>
                  <a:pt x="131445" y="32727"/>
                </a:lnTo>
                <a:lnTo>
                  <a:pt x="127965" y="27355"/>
                </a:lnTo>
                <a:lnTo>
                  <a:pt x="126580" y="16078"/>
                </a:lnTo>
                <a:lnTo>
                  <a:pt x="128460" y="10274"/>
                </a:lnTo>
                <a:lnTo>
                  <a:pt x="128678" y="8636"/>
                </a:lnTo>
                <a:lnTo>
                  <a:pt x="93929" y="8636"/>
                </a:lnTo>
                <a:lnTo>
                  <a:pt x="87071" y="7188"/>
                </a:lnTo>
                <a:lnTo>
                  <a:pt x="74990" y="6069"/>
                </a:lnTo>
                <a:close/>
              </a:path>
              <a:path w="135254" h="123825">
                <a:moveTo>
                  <a:pt x="121856" y="0"/>
                </a:moveTo>
                <a:lnTo>
                  <a:pt x="115455" y="3937"/>
                </a:lnTo>
                <a:lnTo>
                  <a:pt x="101688" y="5524"/>
                </a:lnTo>
                <a:lnTo>
                  <a:pt x="93929" y="8636"/>
                </a:lnTo>
                <a:lnTo>
                  <a:pt x="128678" y="8636"/>
                </a:lnTo>
                <a:lnTo>
                  <a:pt x="129197" y="4737"/>
                </a:lnTo>
                <a:lnTo>
                  <a:pt x="121856" y="0"/>
                </a:lnTo>
                <a:close/>
              </a:path>
            </a:pathLst>
          </a:custGeom>
          <a:solidFill>
            <a:srgbClr val="D40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31"/>
          <p:cNvSpPr/>
          <p:nvPr userDrawn="1"/>
        </p:nvSpPr>
        <p:spPr>
          <a:xfrm>
            <a:off x="7165316" y="5447567"/>
            <a:ext cx="165735" cy="106045"/>
          </a:xfrm>
          <a:custGeom>
            <a:avLst/>
            <a:gdLst/>
            <a:ahLst/>
            <a:cxnLst/>
            <a:rect l="l" t="t" r="r" b="b"/>
            <a:pathLst>
              <a:path w="165734" h="106045">
                <a:moveTo>
                  <a:pt x="152396" y="0"/>
                </a:moveTo>
                <a:lnTo>
                  <a:pt x="13284" y="56748"/>
                </a:lnTo>
                <a:lnTo>
                  <a:pt x="0" y="69956"/>
                </a:lnTo>
                <a:lnTo>
                  <a:pt x="2590" y="82960"/>
                </a:lnTo>
                <a:lnTo>
                  <a:pt x="46113" y="105833"/>
                </a:lnTo>
                <a:lnTo>
                  <a:pt x="54203" y="104881"/>
                </a:lnTo>
                <a:lnTo>
                  <a:pt x="130568" y="68482"/>
                </a:lnTo>
                <a:lnTo>
                  <a:pt x="164083" y="37698"/>
                </a:lnTo>
                <a:lnTo>
                  <a:pt x="165468" y="31602"/>
                </a:lnTo>
                <a:lnTo>
                  <a:pt x="162013" y="18000"/>
                </a:lnTo>
                <a:lnTo>
                  <a:pt x="161531" y="10621"/>
                </a:lnTo>
                <a:lnTo>
                  <a:pt x="160045" y="410"/>
                </a:lnTo>
                <a:lnTo>
                  <a:pt x="152396" y="0"/>
                </a:lnTo>
                <a:close/>
              </a:path>
            </a:pathLst>
          </a:custGeom>
          <a:solidFill>
            <a:srgbClr val="D40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2"/>
          <p:cNvSpPr/>
          <p:nvPr userDrawn="1"/>
        </p:nvSpPr>
        <p:spPr>
          <a:xfrm>
            <a:off x="7820444" y="5236725"/>
            <a:ext cx="158750" cy="102235"/>
          </a:xfrm>
          <a:custGeom>
            <a:avLst/>
            <a:gdLst/>
            <a:ahLst/>
            <a:cxnLst/>
            <a:rect l="l" t="t" r="r" b="b"/>
            <a:pathLst>
              <a:path w="158750" h="102235">
                <a:moveTo>
                  <a:pt x="154139" y="0"/>
                </a:moveTo>
                <a:lnTo>
                  <a:pt x="149224" y="635"/>
                </a:lnTo>
                <a:lnTo>
                  <a:pt x="116872" y="7339"/>
                </a:lnTo>
                <a:lnTo>
                  <a:pt x="107543" y="9067"/>
                </a:lnTo>
                <a:lnTo>
                  <a:pt x="82107" y="15549"/>
                </a:lnTo>
                <a:lnTo>
                  <a:pt x="57824" y="24987"/>
                </a:lnTo>
                <a:lnTo>
                  <a:pt x="10439" y="46850"/>
                </a:lnTo>
                <a:lnTo>
                  <a:pt x="2590" y="50292"/>
                </a:lnTo>
                <a:lnTo>
                  <a:pt x="0" y="57340"/>
                </a:lnTo>
                <a:lnTo>
                  <a:pt x="1523" y="65481"/>
                </a:lnTo>
                <a:lnTo>
                  <a:pt x="6704" y="77308"/>
                </a:lnTo>
                <a:lnTo>
                  <a:pt x="16471" y="88707"/>
                </a:lnTo>
                <a:lnTo>
                  <a:pt x="28505" y="97504"/>
                </a:lnTo>
                <a:lnTo>
                  <a:pt x="40487" y="101523"/>
                </a:lnTo>
                <a:lnTo>
                  <a:pt x="43408" y="101765"/>
                </a:lnTo>
                <a:lnTo>
                  <a:pt x="46393" y="101206"/>
                </a:lnTo>
                <a:lnTo>
                  <a:pt x="50634" y="100939"/>
                </a:lnTo>
                <a:lnTo>
                  <a:pt x="53428" y="99098"/>
                </a:lnTo>
                <a:lnTo>
                  <a:pt x="57149" y="96875"/>
                </a:lnTo>
                <a:lnTo>
                  <a:pt x="66573" y="89865"/>
                </a:lnTo>
                <a:lnTo>
                  <a:pt x="72301" y="85128"/>
                </a:lnTo>
                <a:lnTo>
                  <a:pt x="114486" y="53704"/>
                </a:lnTo>
                <a:lnTo>
                  <a:pt x="126403" y="44500"/>
                </a:lnTo>
                <a:lnTo>
                  <a:pt x="132156" y="39966"/>
                </a:lnTo>
                <a:lnTo>
                  <a:pt x="136690" y="33845"/>
                </a:lnTo>
                <a:lnTo>
                  <a:pt x="145453" y="23787"/>
                </a:lnTo>
                <a:lnTo>
                  <a:pt x="148793" y="18859"/>
                </a:lnTo>
                <a:lnTo>
                  <a:pt x="155333" y="11645"/>
                </a:lnTo>
                <a:lnTo>
                  <a:pt x="158445" y="8826"/>
                </a:lnTo>
                <a:lnTo>
                  <a:pt x="154139" y="0"/>
                </a:lnTo>
                <a:close/>
              </a:path>
            </a:pathLst>
          </a:custGeom>
          <a:solidFill>
            <a:srgbClr val="00B8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33"/>
          <p:cNvSpPr/>
          <p:nvPr userDrawn="1"/>
        </p:nvSpPr>
        <p:spPr>
          <a:xfrm>
            <a:off x="6819332" y="5542165"/>
            <a:ext cx="127635" cy="95250"/>
          </a:xfrm>
          <a:custGeom>
            <a:avLst/>
            <a:gdLst/>
            <a:ahLst/>
            <a:cxnLst/>
            <a:rect l="l" t="t" r="r" b="b"/>
            <a:pathLst>
              <a:path w="127634" h="95250">
                <a:moveTo>
                  <a:pt x="124905" y="0"/>
                </a:moveTo>
                <a:lnTo>
                  <a:pt x="67388" y="11339"/>
                </a:lnTo>
                <a:lnTo>
                  <a:pt x="13412" y="32727"/>
                </a:lnTo>
                <a:lnTo>
                  <a:pt x="0" y="52330"/>
                </a:lnTo>
                <a:lnTo>
                  <a:pt x="432" y="60998"/>
                </a:lnTo>
                <a:lnTo>
                  <a:pt x="28074" y="95036"/>
                </a:lnTo>
                <a:lnTo>
                  <a:pt x="36273" y="94838"/>
                </a:lnTo>
                <a:lnTo>
                  <a:pt x="75153" y="65113"/>
                </a:lnTo>
                <a:lnTo>
                  <a:pt x="99454" y="32575"/>
                </a:lnTo>
                <a:lnTo>
                  <a:pt x="101443" y="25180"/>
                </a:lnTo>
                <a:lnTo>
                  <a:pt x="105001" y="19243"/>
                </a:lnTo>
                <a:lnTo>
                  <a:pt x="110059" y="14530"/>
                </a:lnTo>
                <a:lnTo>
                  <a:pt x="116549" y="10807"/>
                </a:lnTo>
                <a:lnTo>
                  <a:pt x="120625" y="8928"/>
                </a:lnTo>
                <a:lnTo>
                  <a:pt x="125947" y="7289"/>
                </a:lnTo>
                <a:lnTo>
                  <a:pt x="127140" y="1689"/>
                </a:lnTo>
                <a:lnTo>
                  <a:pt x="125527" y="711"/>
                </a:lnTo>
                <a:lnTo>
                  <a:pt x="124905" y="0"/>
                </a:lnTo>
                <a:close/>
              </a:path>
            </a:pathLst>
          </a:custGeom>
          <a:solidFill>
            <a:srgbClr val="D40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34"/>
          <p:cNvSpPr/>
          <p:nvPr userDrawn="1"/>
        </p:nvSpPr>
        <p:spPr>
          <a:xfrm>
            <a:off x="7047145" y="5943047"/>
            <a:ext cx="116205" cy="92075"/>
          </a:xfrm>
          <a:custGeom>
            <a:avLst/>
            <a:gdLst/>
            <a:ahLst/>
            <a:cxnLst/>
            <a:rect l="l" t="t" r="r" b="b"/>
            <a:pathLst>
              <a:path w="116204" h="92075">
                <a:moveTo>
                  <a:pt x="111379" y="0"/>
                </a:moveTo>
                <a:lnTo>
                  <a:pt x="72224" y="7922"/>
                </a:lnTo>
                <a:lnTo>
                  <a:pt x="49166" y="19368"/>
                </a:lnTo>
                <a:lnTo>
                  <a:pt x="26518" y="31351"/>
                </a:lnTo>
                <a:lnTo>
                  <a:pt x="15278" y="37503"/>
                </a:lnTo>
                <a:lnTo>
                  <a:pt x="9613" y="40690"/>
                </a:lnTo>
                <a:lnTo>
                  <a:pt x="4648" y="45148"/>
                </a:lnTo>
                <a:lnTo>
                  <a:pt x="0" y="48564"/>
                </a:lnTo>
                <a:lnTo>
                  <a:pt x="21920" y="82600"/>
                </a:lnTo>
                <a:lnTo>
                  <a:pt x="45077" y="92019"/>
                </a:lnTo>
                <a:lnTo>
                  <a:pt x="53640" y="89559"/>
                </a:lnTo>
                <a:lnTo>
                  <a:pt x="62242" y="83248"/>
                </a:lnTo>
                <a:lnTo>
                  <a:pt x="64947" y="80695"/>
                </a:lnTo>
                <a:lnTo>
                  <a:pt x="67335" y="77812"/>
                </a:lnTo>
                <a:lnTo>
                  <a:pt x="69786" y="75018"/>
                </a:lnTo>
                <a:lnTo>
                  <a:pt x="75579" y="68221"/>
                </a:lnTo>
                <a:lnTo>
                  <a:pt x="81326" y="61374"/>
                </a:lnTo>
                <a:lnTo>
                  <a:pt x="87236" y="54711"/>
                </a:lnTo>
                <a:lnTo>
                  <a:pt x="93522" y="48463"/>
                </a:lnTo>
                <a:lnTo>
                  <a:pt x="99009" y="43472"/>
                </a:lnTo>
                <a:lnTo>
                  <a:pt x="101968" y="38074"/>
                </a:lnTo>
                <a:lnTo>
                  <a:pt x="103771" y="23533"/>
                </a:lnTo>
                <a:lnTo>
                  <a:pt x="106959" y="17094"/>
                </a:lnTo>
                <a:lnTo>
                  <a:pt x="113614" y="9131"/>
                </a:lnTo>
                <a:lnTo>
                  <a:pt x="114579" y="6400"/>
                </a:lnTo>
                <a:lnTo>
                  <a:pt x="116192" y="3428"/>
                </a:lnTo>
                <a:lnTo>
                  <a:pt x="113360" y="1968"/>
                </a:lnTo>
                <a:lnTo>
                  <a:pt x="111379" y="0"/>
                </a:lnTo>
                <a:close/>
              </a:path>
            </a:pathLst>
          </a:custGeom>
          <a:solidFill>
            <a:srgbClr val="D40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35"/>
          <p:cNvSpPr/>
          <p:nvPr userDrawn="1"/>
        </p:nvSpPr>
        <p:spPr>
          <a:xfrm>
            <a:off x="7625171" y="5816509"/>
            <a:ext cx="156210" cy="51435"/>
          </a:xfrm>
          <a:custGeom>
            <a:avLst/>
            <a:gdLst/>
            <a:ahLst/>
            <a:cxnLst/>
            <a:rect l="l" t="t" r="r" b="b"/>
            <a:pathLst>
              <a:path w="156209" h="51435">
                <a:moveTo>
                  <a:pt x="136618" y="0"/>
                </a:moveTo>
                <a:lnTo>
                  <a:pt x="118789" y="233"/>
                </a:lnTo>
                <a:lnTo>
                  <a:pt x="101807" y="1147"/>
                </a:lnTo>
                <a:lnTo>
                  <a:pt x="85255" y="3100"/>
                </a:lnTo>
                <a:lnTo>
                  <a:pt x="74787" y="4568"/>
                </a:lnTo>
                <a:lnTo>
                  <a:pt x="53781" y="7061"/>
                </a:lnTo>
                <a:lnTo>
                  <a:pt x="10515" y="14771"/>
                </a:lnTo>
                <a:lnTo>
                  <a:pt x="0" y="23153"/>
                </a:lnTo>
                <a:lnTo>
                  <a:pt x="4673" y="34545"/>
                </a:lnTo>
                <a:lnTo>
                  <a:pt x="42411" y="50920"/>
                </a:lnTo>
                <a:lnTo>
                  <a:pt x="53632" y="50433"/>
                </a:lnTo>
                <a:lnTo>
                  <a:pt x="103950" y="38251"/>
                </a:lnTo>
                <a:lnTo>
                  <a:pt x="139309" y="20518"/>
                </a:lnTo>
                <a:lnTo>
                  <a:pt x="155714" y="90"/>
                </a:lnTo>
                <a:lnTo>
                  <a:pt x="136618" y="0"/>
                </a:lnTo>
                <a:close/>
              </a:path>
            </a:pathLst>
          </a:custGeom>
          <a:solidFill>
            <a:srgbClr val="D40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36"/>
          <p:cNvSpPr/>
          <p:nvPr userDrawn="1"/>
        </p:nvSpPr>
        <p:spPr>
          <a:xfrm>
            <a:off x="6511536" y="5478586"/>
            <a:ext cx="92710" cy="96520"/>
          </a:xfrm>
          <a:custGeom>
            <a:avLst/>
            <a:gdLst/>
            <a:ahLst/>
            <a:cxnLst/>
            <a:rect l="l" t="t" r="r" b="b"/>
            <a:pathLst>
              <a:path w="92709" h="96520">
                <a:moveTo>
                  <a:pt x="84305" y="0"/>
                </a:moveTo>
                <a:lnTo>
                  <a:pt x="39686" y="22593"/>
                </a:lnTo>
                <a:lnTo>
                  <a:pt x="7559" y="48374"/>
                </a:lnTo>
                <a:lnTo>
                  <a:pt x="0" y="66351"/>
                </a:lnTo>
                <a:lnTo>
                  <a:pt x="493" y="72102"/>
                </a:lnTo>
                <a:lnTo>
                  <a:pt x="43621" y="96506"/>
                </a:lnTo>
                <a:lnTo>
                  <a:pt x="56492" y="96494"/>
                </a:lnTo>
                <a:lnTo>
                  <a:pt x="74215" y="60522"/>
                </a:lnTo>
                <a:lnTo>
                  <a:pt x="82349" y="39954"/>
                </a:lnTo>
                <a:lnTo>
                  <a:pt x="82881" y="30519"/>
                </a:lnTo>
                <a:lnTo>
                  <a:pt x="84968" y="21531"/>
                </a:lnTo>
                <a:lnTo>
                  <a:pt x="88289" y="12902"/>
                </a:lnTo>
                <a:lnTo>
                  <a:pt x="92522" y="4546"/>
                </a:lnTo>
                <a:lnTo>
                  <a:pt x="84305" y="0"/>
                </a:lnTo>
                <a:close/>
              </a:path>
            </a:pathLst>
          </a:custGeom>
          <a:solidFill>
            <a:srgbClr val="D40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37"/>
          <p:cNvSpPr/>
          <p:nvPr userDrawn="1"/>
        </p:nvSpPr>
        <p:spPr>
          <a:xfrm>
            <a:off x="6724987" y="5712302"/>
            <a:ext cx="95885" cy="86995"/>
          </a:xfrm>
          <a:custGeom>
            <a:avLst/>
            <a:gdLst/>
            <a:ahLst/>
            <a:cxnLst/>
            <a:rect l="l" t="t" r="r" b="b"/>
            <a:pathLst>
              <a:path w="95884" h="86995">
                <a:moveTo>
                  <a:pt x="86306" y="0"/>
                </a:moveTo>
                <a:lnTo>
                  <a:pt x="44557" y="13908"/>
                </a:lnTo>
                <a:lnTo>
                  <a:pt x="8734" y="34188"/>
                </a:lnTo>
                <a:lnTo>
                  <a:pt x="0" y="46239"/>
                </a:lnTo>
                <a:lnTo>
                  <a:pt x="276" y="54035"/>
                </a:lnTo>
                <a:lnTo>
                  <a:pt x="3590" y="61823"/>
                </a:lnTo>
                <a:lnTo>
                  <a:pt x="8013" y="68214"/>
                </a:lnTo>
                <a:lnTo>
                  <a:pt x="12679" y="74317"/>
                </a:lnTo>
                <a:lnTo>
                  <a:pt x="17348" y="80158"/>
                </a:lnTo>
                <a:lnTo>
                  <a:pt x="21777" y="85763"/>
                </a:lnTo>
                <a:lnTo>
                  <a:pt x="66011" y="68148"/>
                </a:lnTo>
                <a:lnTo>
                  <a:pt x="70977" y="60528"/>
                </a:lnTo>
                <a:lnTo>
                  <a:pt x="74164" y="57467"/>
                </a:lnTo>
                <a:lnTo>
                  <a:pt x="79095" y="51741"/>
                </a:lnTo>
                <a:lnTo>
                  <a:pt x="82297" y="45494"/>
                </a:lnTo>
                <a:lnTo>
                  <a:pt x="83564" y="38661"/>
                </a:lnTo>
                <a:lnTo>
                  <a:pt x="82686" y="31178"/>
                </a:lnTo>
                <a:lnTo>
                  <a:pt x="80794" y="23812"/>
                </a:lnTo>
                <a:lnTo>
                  <a:pt x="83092" y="17945"/>
                </a:lnTo>
                <a:lnTo>
                  <a:pt x="90039" y="9740"/>
                </a:lnTo>
                <a:lnTo>
                  <a:pt x="92490" y="7010"/>
                </a:lnTo>
                <a:lnTo>
                  <a:pt x="95551" y="3505"/>
                </a:lnTo>
                <a:lnTo>
                  <a:pt x="93291" y="1308"/>
                </a:lnTo>
                <a:lnTo>
                  <a:pt x="92770" y="355"/>
                </a:lnTo>
                <a:lnTo>
                  <a:pt x="89290" y="203"/>
                </a:lnTo>
                <a:lnTo>
                  <a:pt x="86306" y="0"/>
                </a:lnTo>
                <a:close/>
              </a:path>
            </a:pathLst>
          </a:custGeom>
          <a:solidFill>
            <a:srgbClr val="D40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38"/>
          <p:cNvSpPr/>
          <p:nvPr userDrawn="1"/>
        </p:nvSpPr>
        <p:spPr>
          <a:xfrm>
            <a:off x="7426635" y="5292818"/>
            <a:ext cx="88900" cy="73660"/>
          </a:xfrm>
          <a:custGeom>
            <a:avLst/>
            <a:gdLst/>
            <a:ahLst/>
            <a:cxnLst/>
            <a:rect l="l" t="t" r="r" b="b"/>
            <a:pathLst>
              <a:path w="88900" h="73660">
                <a:moveTo>
                  <a:pt x="85378" y="0"/>
                </a:moveTo>
                <a:lnTo>
                  <a:pt x="46679" y="6138"/>
                </a:lnTo>
                <a:lnTo>
                  <a:pt x="11667" y="24231"/>
                </a:lnTo>
                <a:lnTo>
                  <a:pt x="0" y="43266"/>
                </a:lnTo>
                <a:lnTo>
                  <a:pt x="631" y="51460"/>
                </a:lnTo>
                <a:lnTo>
                  <a:pt x="40966" y="73444"/>
                </a:lnTo>
                <a:lnTo>
                  <a:pt x="52188" y="71916"/>
                </a:lnTo>
                <a:lnTo>
                  <a:pt x="80350" y="39364"/>
                </a:lnTo>
                <a:lnTo>
                  <a:pt x="84913" y="15830"/>
                </a:lnTo>
                <a:lnTo>
                  <a:pt x="88007" y="4292"/>
                </a:lnTo>
                <a:lnTo>
                  <a:pt x="88299" y="3467"/>
                </a:lnTo>
                <a:lnTo>
                  <a:pt x="86584" y="1904"/>
                </a:lnTo>
                <a:lnTo>
                  <a:pt x="85378" y="0"/>
                </a:lnTo>
                <a:close/>
              </a:path>
            </a:pathLst>
          </a:custGeom>
          <a:solidFill>
            <a:srgbClr val="DBE1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39"/>
          <p:cNvSpPr/>
          <p:nvPr userDrawn="1"/>
        </p:nvSpPr>
        <p:spPr>
          <a:xfrm>
            <a:off x="6689301" y="5394796"/>
            <a:ext cx="107314" cy="82550"/>
          </a:xfrm>
          <a:custGeom>
            <a:avLst/>
            <a:gdLst/>
            <a:ahLst/>
            <a:cxnLst/>
            <a:rect l="l" t="t" r="r" b="b"/>
            <a:pathLst>
              <a:path w="107315" h="82550">
                <a:moveTo>
                  <a:pt x="98151" y="469"/>
                </a:moveTo>
                <a:lnTo>
                  <a:pt x="53436" y="16733"/>
                </a:lnTo>
                <a:lnTo>
                  <a:pt x="15449" y="37706"/>
                </a:lnTo>
                <a:lnTo>
                  <a:pt x="12947" y="39281"/>
                </a:lnTo>
                <a:lnTo>
                  <a:pt x="10217" y="40652"/>
                </a:lnTo>
                <a:lnTo>
                  <a:pt x="8032" y="42621"/>
                </a:lnTo>
                <a:lnTo>
                  <a:pt x="1189" y="51827"/>
                </a:lnTo>
                <a:lnTo>
                  <a:pt x="0" y="61196"/>
                </a:lnTo>
                <a:lnTo>
                  <a:pt x="4296" y="69615"/>
                </a:lnTo>
                <a:lnTo>
                  <a:pt x="13912" y="75971"/>
                </a:lnTo>
                <a:lnTo>
                  <a:pt x="21134" y="78734"/>
                </a:lnTo>
                <a:lnTo>
                  <a:pt x="28432" y="80929"/>
                </a:lnTo>
                <a:lnTo>
                  <a:pt x="35772" y="82159"/>
                </a:lnTo>
                <a:lnTo>
                  <a:pt x="43122" y="82029"/>
                </a:lnTo>
                <a:lnTo>
                  <a:pt x="72142" y="53022"/>
                </a:lnTo>
                <a:lnTo>
                  <a:pt x="88524" y="26601"/>
                </a:lnTo>
                <a:lnTo>
                  <a:pt x="97163" y="13306"/>
                </a:lnTo>
                <a:lnTo>
                  <a:pt x="106457" y="507"/>
                </a:lnTo>
                <a:lnTo>
                  <a:pt x="102558" y="507"/>
                </a:lnTo>
                <a:lnTo>
                  <a:pt x="98151" y="469"/>
                </a:lnTo>
                <a:close/>
              </a:path>
              <a:path w="107315" h="82550">
                <a:moveTo>
                  <a:pt x="106826" y="0"/>
                </a:moveTo>
                <a:lnTo>
                  <a:pt x="102558" y="507"/>
                </a:lnTo>
                <a:lnTo>
                  <a:pt x="106457" y="507"/>
                </a:lnTo>
                <a:lnTo>
                  <a:pt x="106826" y="0"/>
                </a:lnTo>
                <a:close/>
              </a:path>
            </a:pathLst>
          </a:custGeom>
          <a:solidFill>
            <a:srgbClr val="D40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40"/>
          <p:cNvSpPr/>
          <p:nvPr userDrawn="1"/>
        </p:nvSpPr>
        <p:spPr>
          <a:xfrm>
            <a:off x="7618881" y="5419766"/>
            <a:ext cx="86360" cy="73660"/>
          </a:xfrm>
          <a:custGeom>
            <a:avLst/>
            <a:gdLst/>
            <a:ahLst/>
            <a:cxnLst/>
            <a:rect l="l" t="t" r="r" b="b"/>
            <a:pathLst>
              <a:path w="86359" h="73660">
                <a:moveTo>
                  <a:pt x="75613" y="0"/>
                </a:moveTo>
                <a:lnTo>
                  <a:pt x="28014" y="14443"/>
                </a:lnTo>
                <a:lnTo>
                  <a:pt x="0" y="37769"/>
                </a:lnTo>
                <a:lnTo>
                  <a:pt x="477" y="43370"/>
                </a:lnTo>
                <a:lnTo>
                  <a:pt x="3150" y="48647"/>
                </a:lnTo>
                <a:lnTo>
                  <a:pt x="7783" y="53428"/>
                </a:lnTo>
                <a:lnTo>
                  <a:pt x="12977" y="57645"/>
                </a:lnTo>
                <a:lnTo>
                  <a:pt x="23124" y="66382"/>
                </a:lnTo>
                <a:lnTo>
                  <a:pt x="32702" y="72120"/>
                </a:lnTo>
                <a:lnTo>
                  <a:pt x="42636" y="73528"/>
                </a:lnTo>
                <a:lnTo>
                  <a:pt x="52072" y="70585"/>
                </a:lnTo>
                <a:lnTo>
                  <a:pt x="60157" y="63271"/>
                </a:lnTo>
                <a:lnTo>
                  <a:pt x="64564" y="57391"/>
                </a:lnTo>
                <a:lnTo>
                  <a:pt x="69365" y="50711"/>
                </a:lnTo>
                <a:lnTo>
                  <a:pt x="70648" y="43764"/>
                </a:lnTo>
                <a:lnTo>
                  <a:pt x="73061" y="33438"/>
                </a:lnTo>
                <a:lnTo>
                  <a:pt x="76407" y="23596"/>
                </a:lnTo>
                <a:lnTo>
                  <a:pt x="80735" y="14192"/>
                </a:lnTo>
                <a:lnTo>
                  <a:pt x="86091" y="5181"/>
                </a:lnTo>
                <a:lnTo>
                  <a:pt x="86358" y="4775"/>
                </a:lnTo>
                <a:lnTo>
                  <a:pt x="85850" y="3822"/>
                </a:lnTo>
                <a:lnTo>
                  <a:pt x="85354" y="1447"/>
                </a:lnTo>
                <a:lnTo>
                  <a:pt x="80833" y="1320"/>
                </a:lnTo>
                <a:lnTo>
                  <a:pt x="75613" y="0"/>
                </a:lnTo>
                <a:close/>
              </a:path>
            </a:pathLst>
          </a:custGeom>
          <a:solidFill>
            <a:srgbClr val="D40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41"/>
          <p:cNvSpPr/>
          <p:nvPr userDrawn="1"/>
        </p:nvSpPr>
        <p:spPr>
          <a:xfrm>
            <a:off x="7841507" y="5727017"/>
            <a:ext cx="127635" cy="40005"/>
          </a:xfrm>
          <a:custGeom>
            <a:avLst/>
            <a:gdLst/>
            <a:ahLst/>
            <a:cxnLst/>
            <a:rect l="l" t="t" r="r" b="b"/>
            <a:pathLst>
              <a:path w="127634" h="40004">
                <a:moveTo>
                  <a:pt x="6464" y="2273"/>
                </a:moveTo>
                <a:lnTo>
                  <a:pt x="3098" y="5168"/>
                </a:lnTo>
                <a:lnTo>
                  <a:pt x="0" y="6540"/>
                </a:lnTo>
                <a:lnTo>
                  <a:pt x="2451" y="18663"/>
                </a:lnTo>
                <a:lnTo>
                  <a:pt x="7970" y="27525"/>
                </a:lnTo>
                <a:lnTo>
                  <a:pt x="16378" y="33670"/>
                </a:lnTo>
                <a:lnTo>
                  <a:pt x="27495" y="37642"/>
                </a:lnTo>
                <a:lnTo>
                  <a:pt x="43304" y="39625"/>
                </a:lnTo>
                <a:lnTo>
                  <a:pt x="58386" y="38115"/>
                </a:lnTo>
                <a:lnTo>
                  <a:pt x="95856" y="24118"/>
                </a:lnTo>
                <a:lnTo>
                  <a:pt x="123685" y="10591"/>
                </a:lnTo>
                <a:lnTo>
                  <a:pt x="127503" y="10591"/>
                </a:lnTo>
                <a:lnTo>
                  <a:pt x="127152" y="6451"/>
                </a:lnTo>
                <a:lnTo>
                  <a:pt x="125470" y="3139"/>
                </a:lnTo>
                <a:lnTo>
                  <a:pt x="35205" y="3139"/>
                </a:lnTo>
                <a:lnTo>
                  <a:pt x="9588" y="2527"/>
                </a:lnTo>
                <a:lnTo>
                  <a:pt x="6464" y="2273"/>
                </a:lnTo>
                <a:close/>
              </a:path>
              <a:path w="127634" h="40004">
                <a:moveTo>
                  <a:pt x="127503" y="10591"/>
                </a:moveTo>
                <a:lnTo>
                  <a:pt x="123685" y="10591"/>
                </a:lnTo>
                <a:lnTo>
                  <a:pt x="127533" y="10947"/>
                </a:lnTo>
                <a:lnTo>
                  <a:pt x="127503" y="10591"/>
                </a:lnTo>
                <a:close/>
              </a:path>
              <a:path w="127634" h="40004">
                <a:moveTo>
                  <a:pt x="111887" y="101"/>
                </a:moveTo>
                <a:lnTo>
                  <a:pt x="86312" y="410"/>
                </a:lnTo>
                <a:lnTo>
                  <a:pt x="60766" y="1928"/>
                </a:lnTo>
                <a:lnTo>
                  <a:pt x="35205" y="3139"/>
                </a:lnTo>
                <a:lnTo>
                  <a:pt x="125470" y="3139"/>
                </a:lnTo>
                <a:lnTo>
                  <a:pt x="124017" y="279"/>
                </a:lnTo>
                <a:lnTo>
                  <a:pt x="117868" y="279"/>
                </a:lnTo>
                <a:lnTo>
                  <a:pt x="111887" y="101"/>
                </a:lnTo>
                <a:close/>
              </a:path>
              <a:path w="127634" h="40004">
                <a:moveTo>
                  <a:pt x="123875" y="0"/>
                </a:moveTo>
                <a:lnTo>
                  <a:pt x="117868" y="279"/>
                </a:lnTo>
                <a:lnTo>
                  <a:pt x="124017" y="279"/>
                </a:lnTo>
                <a:lnTo>
                  <a:pt x="123875" y="0"/>
                </a:lnTo>
                <a:close/>
              </a:path>
            </a:pathLst>
          </a:custGeom>
          <a:solidFill>
            <a:srgbClr val="D40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42"/>
          <p:cNvSpPr/>
          <p:nvPr userDrawn="1"/>
        </p:nvSpPr>
        <p:spPr>
          <a:xfrm>
            <a:off x="6903890" y="5814777"/>
            <a:ext cx="133350" cy="87630"/>
          </a:xfrm>
          <a:custGeom>
            <a:avLst/>
            <a:gdLst/>
            <a:ahLst/>
            <a:cxnLst/>
            <a:rect l="l" t="t" r="r" b="b"/>
            <a:pathLst>
              <a:path w="133350" h="87629">
                <a:moveTo>
                  <a:pt x="133146" y="0"/>
                </a:moveTo>
                <a:lnTo>
                  <a:pt x="71281" y="21331"/>
                </a:lnTo>
                <a:lnTo>
                  <a:pt x="33005" y="41414"/>
                </a:lnTo>
                <a:lnTo>
                  <a:pt x="863" y="62865"/>
                </a:lnTo>
                <a:lnTo>
                  <a:pt x="495" y="65709"/>
                </a:lnTo>
                <a:lnTo>
                  <a:pt x="0" y="67208"/>
                </a:lnTo>
                <a:lnTo>
                  <a:pt x="1181" y="77558"/>
                </a:lnTo>
                <a:lnTo>
                  <a:pt x="4673" y="83947"/>
                </a:lnTo>
                <a:lnTo>
                  <a:pt x="14516" y="86207"/>
                </a:lnTo>
                <a:lnTo>
                  <a:pt x="21221" y="87185"/>
                </a:lnTo>
                <a:lnTo>
                  <a:pt x="27131" y="86561"/>
                </a:lnTo>
                <a:lnTo>
                  <a:pt x="32573" y="83944"/>
                </a:lnTo>
                <a:lnTo>
                  <a:pt x="37871" y="78943"/>
                </a:lnTo>
                <a:lnTo>
                  <a:pt x="47441" y="68070"/>
                </a:lnTo>
                <a:lnTo>
                  <a:pt x="57567" y="57684"/>
                </a:lnTo>
                <a:lnTo>
                  <a:pt x="68348" y="47958"/>
                </a:lnTo>
                <a:lnTo>
                  <a:pt x="79882" y="39065"/>
                </a:lnTo>
                <a:lnTo>
                  <a:pt x="118287" y="12141"/>
                </a:lnTo>
                <a:lnTo>
                  <a:pt x="122885" y="8851"/>
                </a:lnTo>
                <a:lnTo>
                  <a:pt x="127076" y="5003"/>
                </a:lnTo>
                <a:lnTo>
                  <a:pt x="133146" y="0"/>
                </a:lnTo>
                <a:close/>
              </a:path>
            </a:pathLst>
          </a:custGeom>
          <a:solidFill>
            <a:srgbClr val="D40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43"/>
          <p:cNvSpPr/>
          <p:nvPr userDrawn="1"/>
        </p:nvSpPr>
        <p:spPr>
          <a:xfrm>
            <a:off x="7026340" y="5306908"/>
            <a:ext cx="90170" cy="65405"/>
          </a:xfrm>
          <a:custGeom>
            <a:avLst/>
            <a:gdLst/>
            <a:ahLst/>
            <a:cxnLst/>
            <a:rect l="l" t="t" r="r" b="b"/>
            <a:pathLst>
              <a:path w="90170" h="65404">
                <a:moveTo>
                  <a:pt x="90100" y="0"/>
                </a:moveTo>
                <a:lnTo>
                  <a:pt x="40613" y="11799"/>
                </a:lnTo>
                <a:lnTo>
                  <a:pt x="18205" y="22656"/>
                </a:lnTo>
                <a:lnTo>
                  <a:pt x="11360" y="25831"/>
                </a:lnTo>
                <a:lnTo>
                  <a:pt x="5543" y="30302"/>
                </a:lnTo>
                <a:lnTo>
                  <a:pt x="1358" y="35233"/>
                </a:lnTo>
                <a:lnTo>
                  <a:pt x="0" y="40919"/>
                </a:lnTo>
                <a:lnTo>
                  <a:pt x="1460" y="46586"/>
                </a:lnTo>
                <a:lnTo>
                  <a:pt x="5734" y="51460"/>
                </a:lnTo>
                <a:lnTo>
                  <a:pt x="11220" y="55228"/>
                </a:lnTo>
                <a:lnTo>
                  <a:pt x="16871" y="58659"/>
                </a:lnTo>
                <a:lnTo>
                  <a:pt x="27933" y="65049"/>
                </a:lnTo>
                <a:lnTo>
                  <a:pt x="35868" y="61721"/>
                </a:lnTo>
                <a:lnTo>
                  <a:pt x="42400" y="57113"/>
                </a:lnTo>
                <a:lnTo>
                  <a:pt x="47972" y="51460"/>
                </a:lnTo>
                <a:lnTo>
                  <a:pt x="52762" y="45338"/>
                </a:lnTo>
                <a:lnTo>
                  <a:pt x="60658" y="35153"/>
                </a:lnTo>
                <a:lnTo>
                  <a:pt x="69119" y="25501"/>
                </a:lnTo>
                <a:lnTo>
                  <a:pt x="78133" y="16363"/>
                </a:lnTo>
                <a:lnTo>
                  <a:pt x="87687" y="7721"/>
                </a:lnTo>
                <a:lnTo>
                  <a:pt x="89261" y="6375"/>
                </a:lnTo>
                <a:lnTo>
                  <a:pt x="89270" y="2828"/>
                </a:lnTo>
                <a:lnTo>
                  <a:pt x="90100" y="0"/>
                </a:lnTo>
                <a:close/>
              </a:path>
            </a:pathLst>
          </a:custGeom>
          <a:solidFill>
            <a:srgbClr val="D40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44"/>
          <p:cNvSpPr/>
          <p:nvPr userDrawn="1"/>
        </p:nvSpPr>
        <p:spPr>
          <a:xfrm>
            <a:off x="7330437" y="5564762"/>
            <a:ext cx="72390" cy="59055"/>
          </a:xfrm>
          <a:custGeom>
            <a:avLst/>
            <a:gdLst/>
            <a:ahLst/>
            <a:cxnLst/>
            <a:rect l="l" t="t" r="r" b="b"/>
            <a:pathLst>
              <a:path w="72390" h="59054">
                <a:moveTo>
                  <a:pt x="53049" y="0"/>
                </a:moveTo>
                <a:lnTo>
                  <a:pt x="35407" y="4066"/>
                </a:lnTo>
                <a:lnTo>
                  <a:pt x="18736" y="10849"/>
                </a:lnTo>
                <a:lnTo>
                  <a:pt x="2311" y="18879"/>
                </a:lnTo>
                <a:lnTo>
                  <a:pt x="0" y="37865"/>
                </a:lnTo>
                <a:lnTo>
                  <a:pt x="16519" y="47912"/>
                </a:lnTo>
                <a:lnTo>
                  <a:pt x="24695" y="52694"/>
                </a:lnTo>
                <a:lnTo>
                  <a:pt x="33020" y="57055"/>
                </a:lnTo>
                <a:lnTo>
                  <a:pt x="40037" y="58622"/>
                </a:lnTo>
                <a:lnTo>
                  <a:pt x="46896" y="57088"/>
                </a:lnTo>
                <a:lnTo>
                  <a:pt x="52767" y="52956"/>
                </a:lnTo>
                <a:lnTo>
                  <a:pt x="56819" y="46730"/>
                </a:lnTo>
                <a:lnTo>
                  <a:pt x="58445" y="42717"/>
                </a:lnTo>
                <a:lnTo>
                  <a:pt x="60236" y="37802"/>
                </a:lnTo>
                <a:lnTo>
                  <a:pt x="59334" y="33915"/>
                </a:lnTo>
                <a:lnTo>
                  <a:pt x="58559" y="26194"/>
                </a:lnTo>
                <a:lnTo>
                  <a:pt x="59939" y="19410"/>
                </a:lnTo>
                <a:lnTo>
                  <a:pt x="63254" y="13358"/>
                </a:lnTo>
                <a:lnTo>
                  <a:pt x="68287" y="7830"/>
                </a:lnTo>
                <a:lnTo>
                  <a:pt x="69989" y="6268"/>
                </a:lnTo>
                <a:lnTo>
                  <a:pt x="70624" y="3537"/>
                </a:lnTo>
                <a:lnTo>
                  <a:pt x="72390" y="121"/>
                </a:lnTo>
                <a:lnTo>
                  <a:pt x="53049" y="0"/>
                </a:lnTo>
                <a:close/>
              </a:path>
            </a:pathLst>
          </a:custGeom>
          <a:solidFill>
            <a:srgbClr val="D40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45"/>
          <p:cNvSpPr/>
          <p:nvPr userDrawn="1"/>
        </p:nvSpPr>
        <p:spPr>
          <a:xfrm>
            <a:off x="6720616" y="5880690"/>
            <a:ext cx="99060" cy="67310"/>
          </a:xfrm>
          <a:custGeom>
            <a:avLst/>
            <a:gdLst/>
            <a:ahLst/>
            <a:cxnLst/>
            <a:rect l="l" t="t" r="r" b="b"/>
            <a:pathLst>
              <a:path w="99059" h="67310">
                <a:moveTo>
                  <a:pt x="90309" y="0"/>
                </a:moveTo>
                <a:lnTo>
                  <a:pt x="46042" y="14276"/>
                </a:lnTo>
                <a:lnTo>
                  <a:pt x="8115" y="37896"/>
                </a:lnTo>
                <a:lnTo>
                  <a:pt x="0" y="48996"/>
                </a:lnTo>
                <a:lnTo>
                  <a:pt x="203" y="53695"/>
                </a:lnTo>
                <a:lnTo>
                  <a:pt x="7175" y="63271"/>
                </a:lnTo>
                <a:lnTo>
                  <a:pt x="12598" y="66967"/>
                </a:lnTo>
                <a:lnTo>
                  <a:pt x="27838" y="64782"/>
                </a:lnTo>
                <a:lnTo>
                  <a:pt x="34099" y="62153"/>
                </a:lnTo>
                <a:lnTo>
                  <a:pt x="39509" y="55930"/>
                </a:lnTo>
                <a:lnTo>
                  <a:pt x="49923" y="44181"/>
                </a:lnTo>
                <a:lnTo>
                  <a:pt x="60756" y="32843"/>
                </a:lnTo>
                <a:lnTo>
                  <a:pt x="72313" y="22260"/>
                </a:lnTo>
                <a:lnTo>
                  <a:pt x="84899" y="12776"/>
                </a:lnTo>
                <a:lnTo>
                  <a:pt x="88544" y="10337"/>
                </a:lnTo>
                <a:lnTo>
                  <a:pt x="91922" y="7505"/>
                </a:lnTo>
                <a:lnTo>
                  <a:pt x="98894" y="2235"/>
                </a:lnTo>
                <a:lnTo>
                  <a:pt x="92367" y="952"/>
                </a:lnTo>
                <a:lnTo>
                  <a:pt x="90309" y="0"/>
                </a:lnTo>
                <a:close/>
              </a:path>
            </a:pathLst>
          </a:custGeom>
          <a:solidFill>
            <a:srgbClr val="D40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46"/>
          <p:cNvSpPr/>
          <p:nvPr userDrawn="1"/>
        </p:nvSpPr>
        <p:spPr>
          <a:xfrm>
            <a:off x="7340932" y="5876714"/>
            <a:ext cx="46355" cy="54610"/>
          </a:xfrm>
          <a:custGeom>
            <a:avLst/>
            <a:gdLst/>
            <a:ahLst/>
            <a:cxnLst/>
            <a:rect l="l" t="t" r="r" b="b"/>
            <a:pathLst>
              <a:path w="46354" h="54610">
                <a:moveTo>
                  <a:pt x="32854" y="0"/>
                </a:moveTo>
                <a:lnTo>
                  <a:pt x="0" y="20341"/>
                </a:lnTo>
                <a:lnTo>
                  <a:pt x="650" y="26603"/>
                </a:lnTo>
                <a:lnTo>
                  <a:pt x="29540" y="52534"/>
                </a:lnTo>
                <a:lnTo>
                  <a:pt x="38709" y="54198"/>
                </a:lnTo>
                <a:lnTo>
                  <a:pt x="44475" y="50350"/>
                </a:lnTo>
                <a:lnTo>
                  <a:pt x="45859" y="40431"/>
                </a:lnTo>
                <a:lnTo>
                  <a:pt x="46113" y="36316"/>
                </a:lnTo>
                <a:lnTo>
                  <a:pt x="44869" y="33052"/>
                </a:lnTo>
                <a:lnTo>
                  <a:pt x="42530" y="25656"/>
                </a:lnTo>
                <a:lnTo>
                  <a:pt x="41325" y="18066"/>
                </a:lnTo>
                <a:lnTo>
                  <a:pt x="41511" y="10124"/>
                </a:lnTo>
                <a:lnTo>
                  <a:pt x="43345" y="1671"/>
                </a:lnTo>
                <a:lnTo>
                  <a:pt x="32854" y="0"/>
                </a:lnTo>
                <a:close/>
              </a:path>
            </a:pathLst>
          </a:custGeom>
          <a:solidFill>
            <a:srgbClr val="D40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7"/>
          <p:cNvSpPr/>
          <p:nvPr userDrawn="1"/>
        </p:nvSpPr>
        <p:spPr>
          <a:xfrm>
            <a:off x="7214344" y="5708120"/>
            <a:ext cx="15875" cy="26034"/>
          </a:xfrm>
          <a:custGeom>
            <a:avLst/>
            <a:gdLst/>
            <a:ahLst/>
            <a:cxnLst/>
            <a:rect l="l" t="t" r="r" b="b"/>
            <a:pathLst>
              <a:path w="15875" h="26035">
                <a:moveTo>
                  <a:pt x="0" y="0"/>
                </a:moveTo>
                <a:lnTo>
                  <a:pt x="1270" y="7721"/>
                </a:lnTo>
                <a:lnTo>
                  <a:pt x="1803" y="13563"/>
                </a:lnTo>
                <a:lnTo>
                  <a:pt x="4356" y="22999"/>
                </a:lnTo>
                <a:lnTo>
                  <a:pt x="7785" y="25704"/>
                </a:lnTo>
                <a:lnTo>
                  <a:pt x="13716" y="22821"/>
                </a:lnTo>
                <a:lnTo>
                  <a:pt x="15608" y="19088"/>
                </a:lnTo>
                <a:lnTo>
                  <a:pt x="14757" y="9461"/>
                </a:lnTo>
                <a:lnTo>
                  <a:pt x="13716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D40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02264" y="3370530"/>
            <a:ext cx="7369401" cy="461665"/>
          </a:xfrm>
        </p:spPr>
        <p:txBody>
          <a:bodyPr/>
          <a:lstStyle>
            <a:lvl1pPr>
              <a:defRPr lang="en-GB" sz="3000" b="1" i="0" u="none" strike="noStrike" kern="1200" spc="-65" baseline="0" dirty="0">
                <a:solidFill>
                  <a:srgbClr val="D5007F"/>
                </a:solidFill>
                <a:latin typeface="Arial-BoldMT"/>
                <a:ea typeface="+mn-ea"/>
                <a:cs typeface="Arial"/>
              </a:defRPr>
            </a:lvl1pPr>
          </a:lstStyle>
          <a:p>
            <a:r>
              <a:rPr lang="en-GB" sz="3000" b="1" i="0" u="none" strike="noStrike" baseline="0" dirty="0">
                <a:solidFill>
                  <a:srgbClr val="D5007F"/>
                </a:solidFill>
                <a:latin typeface="Arial-BoldMT"/>
              </a:rPr>
              <a:t>Section Title Arial Bold 30pt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01700" y="3000781"/>
            <a:ext cx="7369175" cy="276999"/>
          </a:xfrm>
        </p:spPr>
        <p:txBody>
          <a:bodyPr/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Section Arial Bold 18pt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2184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0"/>
            <a:ext cx="9144000" cy="19673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 spc="-50" baseline="0">
                <a:solidFill>
                  <a:srgbClr val="EF7A2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2" name="object 31"/>
          <p:cNvSpPr/>
          <p:nvPr userDrawn="1"/>
        </p:nvSpPr>
        <p:spPr>
          <a:xfrm>
            <a:off x="0" y="5626559"/>
            <a:ext cx="791972" cy="9448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2"/>
          <p:cNvSpPr/>
          <p:nvPr userDrawn="1"/>
        </p:nvSpPr>
        <p:spPr>
          <a:xfrm>
            <a:off x="452052" y="5362581"/>
            <a:ext cx="63500" cy="112395"/>
          </a:xfrm>
          <a:custGeom>
            <a:avLst/>
            <a:gdLst/>
            <a:ahLst/>
            <a:cxnLst/>
            <a:rect l="l" t="t" r="r" b="b"/>
            <a:pathLst>
              <a:path w="63500" h="112395">
                <a:moveTo>
                  <a:pt x="56095" y="0"/>
                </a:moveTo>
                <a:lnTo>
                  <a:pt x="21094" y="33235"/>
                </a:lnTo>
                <a:lnTo>
                  <a:pt x="1895" y="79107"/>
                </a:lnTo>
                <a:lnTo>
                  <a:pt x="0" y="104533"/>
                </a:lnTo>
                <a:lnTo>
                  <a:pt x="5372" y="110972"/>
                </a:lnTo>
                <a:lnTo>
                  <a:pt x="19405" y="112128"/>
                </a:lnTo>
                <a:lnTo>
                  <a:pt x="25793" y="112128"/>
                </a:lnTo>
                <a:lnTo>
                  <a:pt x="63316" y="85860"/>
                </a:lnTo>
                <a:lnTo>
                  <a:pt x="63385" y="66255"/>
                </a:lnTo>
                <a:lnTo>
                  <a:pt x="61709" y="50363"/>
                </a:lnTo>
                <a:lnTo>
                  <a:pt x="59818" y="33235"/>
                </a:lnTo>
                <a:lnTo>
                  <a:pt x="5609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ctangle 4"/>
          <p:cNvSpPr/>
          <p:nvPr userDrawn="1"/>
        </p:nvSpPr>
        <p:spPr>
          <a:xfrm>
            <a:off x="0" y="558091"/>
            <a:ext cx="1559529" cy="70057"/>
          </a:xfrm>
          <a:prstGeom prst="rect">
            <a:avLst/>
          </a:prstGeom>
          <a:solidFill>
            <a:srgbClr val="0808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 Pic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16" b="82940"/>
          <a:stretch/>
        </p:blipFill>
        <p:spPr>
          <a:xfrm>
            <a:off x="377" y="283"/>
            <a:ext cx="4039811" cy="1169911"/>
          </a:xfrm>
          <a:prstGeom prst="rect">
            <a:avLst/>
          </a:prstGeom>
        </p:spPr>
      </p:pic>
      <p:sp>
        <p:nvSpPr>
          <p:cNvPr id="10" name="object 3"/>
          <p:cNvSpPr/>
          <p:nvPr userDrawn="1"/>
        </p:nvSpPr>
        <p:spPr>
          <a:xfrm>
            <a:off x="6758062" y="-7257"/>
            <a:ext cx="2385937" cy="1523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0" name="Picture 49" descr="Screen Clippi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503" y="-7257"/>
            <a:ext cx="3528000" cy="1683660"/>
          </a:xfrm>
          <a:prstGeom prst="rect">
            <a:avLst/>
          </a:prstGeom>
        </p:spPr>
      </p:pic>
      <p:sp>
        <p:nvSpPr>
          <p:cNvPr id="13" name="object 4"/>
          <p:cNvSpPr/>
          <p:nvPr userDrawn="1"/>
        </p:nvSpPr>
        <p:spPr>
          <a:xfrm>
            <a:off x="8293209" y="1713015"/>
            <a:ext cx="105410" cy="153035"/>
          </a:xfrm>
          <a:custGeom>
            <a:avLst/>
            <a:gdLst/>
            <a:ahLst/>
            <a:cxnLst/>
            <a:rect l="l" t="t" r="r" b="b"/>
            <a:pathLst>
              <a:path w="105409" h="153035">
                <a:moveTo>
                  <a:pt x="56797" y="0"/>
                </a:moveTo>
                <a:lnTo>
                  <a:pt x="45571" y="164"/>
                </a:lnTo>
                <a:lnTo>
                  <a:pt x="33307" y="5478"/>
                </a:lnTo>
                <a:lnTo>
                  <a:pt x="26715" y="9555"/>
                </a:lnTo>
                <a:lnTo>
                  <a:pt x="20530" y="14457"/>
                </a:lnTo>
                <a:lnTo>
                  <a:pt x="13571" y="17695"/>
                </a:lnTo>
                <a:lnTo>
                  <a:pt x="5442" y="22364"/>
                </a:lnTo>
                <a:lnTo>
                  <a:pt x="888" y="27533"/>
                </a:lnTo>
                <a:lnTo>
                  <a:pt x="0" y="33724"/>
                </a:lnTo>
                <a:lnTo>
                  <a:pt x="2865" y="41457"/>
                </a:lnTo>
                <a:lnTo>
                  <a:pt x="6805" y="49847"/>
                </a:lnTo>
                <a:lnTo>
                  <a:pt x="9878" y="58446"/>
                </a:lnTo>
                <a:lnTo>
                  <a:pt x="26853" y="106518"/>
                </a:lnTo>
                <a:lnTo>
                  <a:pt x="47142" y="143783"/>
                </a:lnTo>
                <a:lnTo>
                  <a:pt x="60586" y="152832"/>
                </a:lnTo>
                <a:lnTo>
                  <a:pt x="76385" y="152722"/>
                </a:lnTo>
                <a:lnTo>
                  <a:pt x="91823" y="149914"/>
                </a:lnTo>
                <a:lnTo>
                  <a:pt x="101131" y="143470"/>
                </a:lnTo>
                <a:lnTo>
                  <a:pt x="104867" y="133244"/>
                </a:lnTo>
                <a:lnTo>
                  <a:pt x="103588" y="119092"/>
                </a:lnTo>
                <a:lnTo>
                  <a:pt x="103017" y="116527"/>
                </a:lnTo>
                <a:lnTo>
                  <a:pt x="102826" y="113872"/>
                </a:lnTo>
                <a:lnTo>
                  <a:pt x="92428" y="71693"/>
                </a:lnTo>
                <a:lnTo>
                  <a:pt x="82443" y="32123"/>
                </a:lnTo>
                <a:lnTo>
                  <a:pt x="66863" y="5019"/>
                </a:lnTo>
                <a:lnTo>
                  <a:pt x="5679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5"/>
          <p:cNvSpPr/>
          <p:nvPr userDrawn="1"/>
        </p:nvSpPr>
        <p:spPr>
          <a:xfrm>
            <a:off x="8572887" y="1524331"/>
            <a:ext cx="91440" cy="196850"/>
          </a:xfrm>
          <a:custGeom>
            <a:avLst/>
            <a:gdLst/>
            <a:ahLst/>
            <a:cxnLst/>
            <a:rect l="l" t="t" r="r" b="b"/>
            <a:pathLst>
              <a:path w="91440" h="196850">
                <a:moveTo>
                  <a:pt x="43631" y="0"/>
                </a:moveTo>
                <a:lnTo>
                  <a:pt x="32515" y="117"/>
                </a:lnTo>
                <a:lnTo>
                  <a:pt x="4813" y="1688"/>
                </a:lnTo>
                <a:lnTo>
                  <a:pt x="0" y="9689"/>
                </a:lnTo>
                <a:lnTo>
                  <a:pt x="3124" y="13106"/>
                </a:lnTo>
                <a:lnTo>
                  <a:pt x="8358" y="21037"/>
                </a:lnTo>
                <a:lnTo>
                  <a:pt x="11136" y="29636"/>
                </a:lnTo>
                <a:lnTo>
                  <a:pt x="12616" y="38571"/>
                </a:lnTo>
                <a:lnTo>
                  <a:pt x="13957" y="47510"/>
                </a:lnTo>
                <a:lnTo>
                  <a:pt x="20178" y="74364"/>
                </a:lnTo>
                <a:lnTo>
                  <a:pt x="27954" y="100770"/>
                </a:lnTo>
                <a:lnTo>
                  <a:pt x="36179" y="127048"/>
                </a:lnTo>
                <a:lnTo>
                  <a:pt x="43751" y="153517"/>
                </a:lnTo>
                <a:lnTo>
                  <a:pt x="47671" y="164962"/>
                </a:lnTo>
                <a:lnTo>
                  <a:pt x="53462" y="175956"/>
                </a:lnTo>
                <a:lnTo>
                  <a:pt x="61226" y="186519"/>
                </a:lnTo>
                <a:lnTo>
                  <a:pt x="71069" y="196671"/>
                </a:lnTo>
                <a:lnTo>
                  <a:pt x="74530" y="186284"/>
                </a:lnTo>
                <a:lnTo>
                  <a:pt x="77679" y="177047"/>
                </a:lnTo>
                <a:lnTo>
                  <a:pt x="88266" y="134797"/>
                </a:lnTo>
                <a:lnTo>
                  <a:pt x="91071" y="108610"/>
                </a:lnTo>
                <a:lnTo>
                  <a:pt x="89753" y="88234"/>
                </a:lnTo>
                <a:lnTo>
                  <a:pt x="86475" y="68189"/>
                </a:lnTo>
                <a:lnTo>
                  <a:pt x="82658" y="48234"/>
                </a:lnTo>
                <a:lnTo>
                  <a:pt x="79717" y="28130"/>
                </a:lnTo>
                <a:lnTo>
                  <a:pt x="77329" y="18901"/>
                </a:lnTo>
                <a:lnTo>
                  <a:pt x="72182" y="10488"/>
                </a:lnTo>
                <a:lnTo>
                  <a:pt x="64532" y="4053"/>
                </a:lnTo>
                <a:lnTo>
                  <a:pt x="54635" y="761"/>
                </a:lnTo>
                <a:lnTo>
                  <a:pt x="4363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6"/>
          <p:cNvSpPr/>
          <p:nvPr userDrawn="1"/>
        </p:nvSpPr>
        <p:spPr>
          <a:xfrm>
            <a:off x="8659863" y="1803317"/>
            <a:ext cx="99695" cy="187960"/>
          </a:xfrm>
          <a:custGeom>
            <a:avLst/>
            <a:gdLst/>
            <a:ahLst/>
            <a:cxnLst/>
            <a:rect l="l" t="t" r="r" b="b"/>
            <a:pathLst>
              <a:path w="99695" h="187960">
                <a:moveTo>
                  <a:pt x="48947" y="0"/>
                </a:moveTo>
                <a:lnTo>
                  <a:pt x="1790" y="26410"/>
                </a:lnTo>
                <a:lnTo>
                  <a:pt x="0" y="32265"/>
                </a:lnTo>
                <a:lnTo>
                  <a:pt x="7493" y="45612"/>
                </a:lnTo>
                <a:lnTo>
                  <a:pt x="12242" y="50845"/>
                </a:lnTo>
                <a:lnTo>
                  <a:pt x="20878" y="62846"/>
                </a:lnTo>
                <a:lnTo>
                  <a:pt x="43435" y="112592"/>
                </a:lnTo>
                <a:lnTo>
                  <a:pt x="50128" y="131080"/>
                </a:lnTo>
                <a:lnTo>
                  <a:pt x="56972" y="149511"/>
                </a:lnTo>
                <a:lnTo>
                  <a:pt x="77228" y="185300"/>
                </a:lnTo>
                <a:lnTo>
                  <a:pt x="80568" y="187738"/>
                </a:lnTo>
                <a:lnTo>
                  <a:pt x="81965" y="185389"/>
                </a:lnTo>
                <a:lnTo>
                  <a:pt x="82677" y="184728"/>
                </a:lnTo>
                <a:lnTo>
                  <a:pt x="82779" y="183661"/>
                </a:lnTo>
                <a:lnTo>
                  <a:pt x="88791" y="134194"/>
                </a:lnTo>
                <a:lnTo>
                  <a:pt x="99250" y="112973"/>
                </a:lnTo>
                <a:lnTo>
                  <a:pt x="98628" y="104871"/>
                </a:lnTo>
                <a:lnTo>
                  <a:pt x="99504" y="97924"/>
                </a:lnTo>
                <a:lnTo>
                  <a:pt x="99662" y="77157"/>
                </a:lnTo>
                <a:lnTo>
                  <a:pt x="95767" y="57285"/>
                </a:lnTo>
                <a:lnTo>
                  <a:pt x="89238" y="38054"/>
                </a:lnTo>
                <a:lnTo>
                  <a:pt x="81495" y="19209"/>
                </a:lnTo>
                <a:lnTo>
                  <a:pt x="73443" y="7599"/>
                </a:lnTo>
                <a:lnTo>
                  <a:pt x="62101" y="1118"/>
                </a:lnTo>
                <a:lnTo>
                  <a:pt x="4894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7"/>
          <p:cNvSpPr/>
          <p:nvPr userDrawn="1"/>
        </p:nvSpPr>
        <p:spPr>
          <a:xfrm>
            <a:off x="8422886" y="1604143"/>
            <a:ext cx="86360" cy="168275"/>
          </a:xfrm>
          <a:custGeom>
            <a:avLst/>
            <a:gdLst/>
            <a:ahLst/>
            <a:cxnLst/>
            <a:rect l="l" t="t" r="r" b="b"/>
            <a:pathLst>
              <a:path w="86359" h="168275">
                <a:moveTo>
                  <a:pt x="37134" y="0"/>
                </a:moveTo>
                <a:lnTo>
                  <a:pt x="28655" y="666"/>
                </a:lnTo>
                <a:lnTo>
                  <a:pt x="0" y="3225"/>
                </a:lnTo>
                <a:lnTo>
                  <a:pt x="1244" y="9639"/>
                </a:lnTo>
                <a:lnTo>
                  <a:pt x="1790" y="13779"/>
                </a:lnTo>
                <a:lnTo>
                  <a:pt x="7380" y="34182"/>
                </a:lnTo>
                <a:lnTo>
                  <a:pt x="16438" y="66971"/>
                </a:lnTo>
                <a:lnTo>
                  <a:pt x="20878" y="83388"/>
                </a:lnTo>
                <a:lnTo>
                  <a:pt x="24442" y="97369"/>
                </a:lnTo>
                <a:lnTo>
                  <a:pt x="27878" y="111386"/>
                </a:lnTo>
                <a:lnTo>
                  <a:pt x="31534" y="125653"/>
                </a:lnTo>
                <a:lnTo>
                  <a:pt x="49949" y="166878"/>
                </a:lnTo>
                <a:lnTo>
                  <a:pt x="54317" y="168033"/>
                </a:lnTo>
                <a:lnTo>
                  <a:pt x="58953" y="167881"/>
                </a:lnTo>
                <a:lnTo>
                  <a:pt x="61976" y="164528"/>
                </a:lnTo>
                <a:lnTo>
                  <a:pt x="62026" y="162598"/>
                </a:lnTo>
                <a:lnTo>
                  <a:pt x="63187" y="152714"/>
                </a:lnTo>
                <a:lnTo>
                  <a:pt x="65881" y="143383"/>
                </a:lnTo>
                <a:lnTo>
                  <a:pt x="69670" y="134423"/>
                </a:lnTo>
                <a:lnTo>
                  <a:pt x="74117" y="125653"/>
                </a:lnTo>
                <a:lnTo>
                  <a:pt x="83019" y="102348"/>
                </a:lnTo>
                <a:lnTo>
                  <a:pt x="86058" y="78660"/>
                </a:lnTo>
                <a:lnTo>
                  <a:pt x="84397" y="54777"/>
                </a:lnTo>
                <a:lnTo>
                  <a:pt x="79197" y="30886"/>
                </a:lnTo>
                <a:lnTo>
                  <a:pt x="72505" y="14994"/>
                </a:lnTo>
                <a:lnTo>
                  <a:pt x="63180" y="5241"/>
                </a:lnTo>
                <a:lnTo>
                  <a:pt x="51349" y="589"/>
                </a:lnTo>
                <a:lnTo>
                  <a:pt x="3713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8"/>
          <p:cNvSpPr/>
          <p:nvPr userDrawn="1"/>
        </p:nvSpPr>
        <p:spPr>
          <a:xfrm>
            <a:off x="8375524" y="1937330"/>
            <a:ext cx="86360" cy="175895"/>
          </a:xfrm>
          <a:custGeom>
            <a:avLst/>
            <a:gdLst/>
            <a:ahLst/>
            <a:cxnLst/>
            <a:rect l="l" t="t" r="r" b="b"/>
            <a:pathLst>
              <a:path w="86359" h="175894">
                <a:moveTo>
                  <a:pt x="48107" y="0"/>
                </a:moveTo>
                <a:lnTo>
                  <a:pt x="34609" y="2333"/>
                </a:lnTo>
                <a:lnTo>
                  <a:pt x="21934" y="6688"/>
                </a:lnTo>
                <a:lnTo>
                  <a:pt x="10318" y="13464"/>
                </a:lnTo>
                <a:lnTo>
                  <a:pt x="0" y="23063"/>
                </a:lnTo>
                <a:lnTo>
                  <a:pt x="1142" y="27482"/>
                </a:lnTo>
                <a:lnTo>
                  <a:pt x="1079" y="31521"/>
                </a:lnTo>
                <a:lnTo>
                  <a:pt x="19192" y="65416"/>
                </a:lnTo>
                <a:lnTo>
                  <a:pt x="25866" y="90962"/>
                </a:lnTo>
                <a:lnTo>
                  <a:pt x="27713" y="97894"/>
                </a:lnTo>
                <a:lnTo>
                  <a:pt x="50493" y="136571"/>
                </a:lnTo>
                <a:lnTo>
                  <a:pt x="73583" y="171488"/>
                </a:lnTo>
                <a:lnTo>
                  <a:pt x="77825" y="173278"/>
                </a:lnTo>
                <a:lnTo>
                  <a:pt x="81089" y="175717"/>
                </a:lnTo>
                <a:lnTo>
                  <a:pt x="85585" y="172720"/>
                </a:lnTo>
                <a:lnTo>
                  <a:pt x="84594" y="165938"/>
                </a:lnTo>
                <a:lnTo>
                  <a:pt x="83159" y="159181"/>
                </a:lnTo>
                <a:lnTo>
                  <a:pt x="82727" y="152361"/>
                </a:lnTo>
                <a:lnTo>
                  <a:pt x="82263" y="145824"/>
                </a:lnTo>
                <a:lnTo>
                  <a:pt x="81891" y="139257"/>
                </a:lnTo>
                <a:lnTo>
                  <a:pt x="81911" y="132739"/>
                </a:lnTo>
                <a:lnTo>
                  <a:pt x="82626" y="126352"/>
                </a:lnTo>
                <a:lnTo>
                  <a:pt x="85196" y="106765"/>
                </a:lnTo>
                <a:lnTo>
                  <a:pt x="85885" y="87214"/>
                </a:lnTo>
                <a:lnTo>
                  <a:pt x="82791" y="48133"/>
                </a:lnTo>
                <a:lnTo>
                  <a:pt x="68103" y="4106"/>
                </a:lnTo>
                <a:lnTo>
                  <a:pt x="59493" y="331"/>
                </a:lnTo>
                <a:lnTo>
                  <a:pt x="4810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9"/>
          <p:cNvSpPr/>
          <p:nvPr userDrawn="1"/>
        </p:nvSpPr>
        <p:spPr>
          <a:xfrm>
            <a:off x="8795280" y="2030079"/>
            <a:ext cx="81915" cy="166370"/>
          </a:xfrm>
          <a:custGeom>
            <a:avLst/>
            <a:gdLst/>
            <a:ahLst/>
            <a:cxnLst/>
            <a:rect l="l" t="t" r="r" b="b"/>
            <a:pathLst>
              <a:path w="81915" h="166369">
                <a:moveTo>
                  <a:pt x="53575" y="0"/>
                </a:moveTo>
                <a:lnTo>
                  <a:pt x="10831" y="12703"/>
                </a:lnTo>
                <a:lnTo>
                  <a:pt x="0" y="30312"/>
                </a:lnTo>
                <a:lnTo>
                  <a:pt x="2576" y="39093"/>
                </a:lnTo>
                <a:lnTo>
                  <a:pt x="5446" y="46370"/>
                </a:lnTo>
                <a:lnTo>
                  <a:pt x="8799" y="53520"/>
                </a:lnTo>
                <a:lnTo>
                  <a:pt x="10933" y="61013"/>
                </a:lnTo>
                <a:lnTo>
                  <a:pt x="16243" y="79192"/>
                </a:lnTo>
                <a:lnTo>
                  <a:pt x="21523" y="97386"/>
                </a:lnTo>
                <a:lnTo>
                  <a:pt x="26372" y="115667"/>
                </a:lnTo>
                <a:lnTo>
                  <a:pt x="30389" y="134102"/>
                </a:lnTo>
                <a:lnTo>
                  <a:pt x="33268" y="144048"/>
                </a:lnTo>
                <a:lnTo>
                  <a:pt x="37865" y="152350"/>
                </a:lnTo>
                <a:lnTo>
                  <a:pt x="44264" y="159507"/>
                </a:lnTo>
                <a:lnTo>
                  <a:pt x="52551" y="166017"/>
                </a:lnTo>
                <a:lnTo>
                  <a:pt x="55129" y="161788"/>
                </a:lnTo>
                <a:lnTo>
                  <a:pt x="58253" y="158499"/>
                </a:lnTo>
                <a:lnTo>
                  <a:pt x="71358" y="121528"/>
                </a:lnTo>
                <a:lnTo>
                  <a:pt x="79335" y="103901"/>
                </a:lnTo>
                <a:lnTo>
                  <a:pt x="81304" y="95316"/>
                </a:lnTo>
                <a:lnTo>
                  <a:pt x="80389" y="87937"/>
                </a:lnTo>
                <a:lnTo>
                  <a:pt x="79087" y="71644"/>
                </a:lnTo>
                <a:lnTo>
                  <a:pt x="78390" y="55298"/>
                </a:lnTo>
                <a:lnTo>
                  <a:pt x="77058" y="38981"/>
                </a:lnTo>
                <a:lnTo>
                  <a:pt x="73849" y="22774"/>
                </a:lnTo>
                <a:lnTo>
                  <a:pt x="69227" y="11595"/>
                </a:lnTo>
                <a:lnTo>
                  <a:pt x="62501" y="3825"/>
                </a:lnTo>
                <a:lnTo>
                  <a:pt x="5357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0"/>
          <p:cNvSpPr/>
          <p:nvPr userDrawn="1"/>
        </p:nvSpPr>
        <p:spPr>
          <a:xfrm>
            <a:off x="8657809" y="2132590"/>
            <a:ext cx="74930" cy="170815"/>
          </a:xfrm>
          <a:custGeom>
            <a:avLst/>
            <a:gdLst/>
            <a:ahLst/>
            <a:cxnLst/>
            <a:rect l="l" t="t" r="r" b="b"/>
            <a:pathLst>
              <a:path w="74929" h="170814">
                <a:moveTo>
                  <a:pt x="49237" y="0"/>
                </a:moveTo>
                <a:lnTo>
                  <a:pt x="35456" y="805"/>
                </a:lnTo>
                <a:lnTo>
                  <a:pt x="22813" y="4651"/>
                </a:lnTo>
                <a:lnTo>
                  <a:pt x="11074" y="11169"/>
                </a:lnTo>
                <a:lnTo>
                  <a:pt x="0" y="19989"/>
                </a:lnTo>
                <a:lnTo>
                  <a:pt x="4588" y="30045"/>
                </a:lnTo>
                <a:lnTo>
                  <a:pt x="7924" y="40158"/>
                </a:lnTo>
                <a:lnTo>
                  <a:pt x="10565" y="50284"/>
                </a:lnTo>
                <a:lnTo>
                  <a:pt x="13068" y="60375"/>
                </a:lnTo>
                <a:lnTo>
                  <a:pt x="18935" y="81105"/>
                </a:lnTo>
                <a:lnTo>
                  <a:pt x="32722" y="122013"/>
                </a:lnTo>
                <a:lnTo>
                  <a:pt x="47832" y="157233"/>
                </a:lnTo>
                <a:lnTo>
                  <a:pt x="60693" y="170764"/>
                </a:lnTo>
                <a:lnTo>
                  <a:pt x="62699" y="166598"/>
                </a:lnTo>
                <a:lnTo>
                  <a:pt x="65557" y="163550"/>
                </a:lnTo>
                <a:lnTo>
                  <a:pt x="65176" y="160985"/>
                </a:lnTo>
                <a:lnTo>
                  <a:pt x="64494" y="149022"/>
                </a:lnTo>
                <a:lnTo>
                  <a:pt x="65716" y="137391"/>
                </a:lnTo>
                <a:lnTo>
                  <a:pt x="68366" y="125984"/>
                </a:lnTo>
                <a:lnTo>
                  <a:pt x="71970" y="114693"/>
                </a:lnTo>
                <a:lnTo>
                  <a:pt x="73393" y="110642"/>
                </a:lnTo>
                <a:lnTo>
                  <a:pt x="73939" y="106133"/>
                </a:lnTo>
                <a:lnTo>
                  <a:pt x="74030" y="101639"/>
                </a:lnTo>
                <a:lnTo>
                  <a:pt x="74317" y="80789"/>
                </a:lnTo>
                <a:lnTo>
                  <a:pt x="73915" y="59813"/>
                </a:lnTo>
                <a:lnTo>
                  <a:pt x="68897" y="18110"/>
                </a:lnTo>
                <a:lnTo>
                  <a:pt x="56208" y="1670"/>
                </a:lnTo>
                <a:lnTo>
                  <a:pt x="4923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1"/>
          <p:cNvSpPr/>
          <p:nvPr userDrawn="1"/>
        </p:nvSpPr>
        <p:spPr>
          <a:xfrm>
            <a:off x="8473448" y="2170247"/>
            <a:ext cx="75565" cy="142240"/>
          </a:xfrm>
          <a:custGeom>
            <a:avLst/>
            <a:gdLst/>
            <a:ahLst/>
            <a:cxnLst/>
            <a:rect l="l" t="t" r="r" b="b"/>
            <a:pathLst>
              <a:path w="75565" h="142239">
                <a:moveTo>
                  <a:pt x="37846" y="0"/>
                </a:moveTo>
                <a:lnTo>
                  <a:pt x="28228" y="1238"/>
                </a:lnTo>
                <a:lnTo>
                  <a:pt x="18618" y="3736"/>
                </a:lnTo>
                <a:lnTo>
                  <a:pt x="9160" y="8326"/>
                </a:lnTo>
                <a:lnTo>
                  <a:pt x="0" y="15836"/>
                </a:lnTo>
                <a:lnTo>
                  <a:pt x="5688" y="22179"/>
                </a:lnTo>
                <a:lnTo>
                  <a:pt x="8891" y="29548"/>
                </a:lnTo>
                <a:lnTo>
                  <a:pt x="10763" y="37537"/>
                </a:lnTo>
                <a:lnTo>
                  <a:pt x="12458" y="45745"/>
                </a:lnTo>
                <a:lnTo>
                  <a:pt x="16827" y="62178"/>
                </a:lnTo>
                <a:lnTo>
                  <a:pt x="33197" y="110566"/>
                </a:lnTo>
                <a:lnTo>
                  <a:pt x="56299" y="142214"/>
                </a:lnTo>
                <a:lnTo>
                  <a:pt x="59080" y="138544"/>
                </a:lnTo>
                <a:lnTo>
                  <a:pt x="62699" y="135978"/>
                </a:lnTo>
                <a:lnTo>
                  <a:pt x="62737" y="133375"/>
                </a:lnTo>
                <a:lnTo>
                  <a:pt x="63859" y="122222"/>
                </a:lnTo>
                <a:lnTo>
                  <a:pt x="66398" y="111464"/>
                </a:lnTo>
                <a:lnTo>
                  <a:pt x="72936" y="90297"/>
                </a:lnTo>
                <a:lnTo>
                  <a:pt x="74394" y="83367"/>
                </a:lnTo>
                <a:lnTo>
                  <a:pt x="75031" y="76177"/>
                </a:lnTo>
                <a:lnTo>
                  <a:pt x="75039" y="68897"/>
                </a:lnTo>
                <a:lnTo>
                  <a:pt x="74612" y="61696"/>
                </a:lnTo>
                <a:lnTo>
                  <a:pt x="64917" y="14458"/>
                </a:lnTo>
                <a:lnTo>
                  <a:pt x="49076" y="1049"/>
                </a:lnTo>
                <a:lnTo>
                  <a:pt x="3784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2"/>
          <p:cNvSpPr/>
          <p:nvPr userDrawn="1"/>
        </p:nvSpPr>
        <p:spPr>
          <a:xfrm>
            <a:off x="8512328" y="1872944"/>
            <a:ext cx="78105" cy="136525"/>
          </a:xfrm>
          <a:custGeom>
            <a:avLst/>
            <a:gdLst/>
            <a:ahLst/>
            <a:cxnLst/>
            <a:rect l="l" t="t" r="r" b="b"/>
            <a:pathLst>
              <a:path w="78104" h="136525">
                <a:moveTo>
                  <a:pt x="48695" y="0"/>
                </a:moveTo>
                <a:lnTo>
                  <a:pt x="34721" y="2242"/>
                </a:lnTo>
                <a:lnTo>
                  <a:pt x="26178" y="5202"/>
                </a:lnTo>
                <a:lnTo>
                  <a:pt x="17646" y="8545"/>
                </a:lnTo>
                <a:lnTo>
                  <a:pt x="0" y="15742"/>
                </a:lnTo>
                <a:lnTo>
                  <a:pt x="457" y="19057"/>
                </a:lnTo>
                <a:lnTo>
                  <a:pt x="165" y="22651"/>
                </a:lnTo>
                <a:lnTo>
                  <a:pt x="1473" y="25521"/>
                </a:lnTo>
                <a:lnTo>
                  <a:pt x="5389" y="33759"/>
                </a:lnTo>
                <a:lnTo>
                  <a:pt x="9469" y="41925"/>
                </a:lnTo>
                <a:lnTo>
                  <a:pt x="13494" y="50112"/>
                </a:lnTo>
                <a:lnTo>
                  <a:pt x="17246" y="58414"/>
                </a:lnTo>
                <a:lnTo>
                  <a:pt x="22162" y="70566"/>
                </a:lnTo>
                <a:lnTo>
                  <a:pt x="31551" y="95065"/>
                </a:lnTo>
                <a:lnTo>
                  <a:pt x="36410" y="107246"/>
                </a:lnTo>
                <a:lnTo>
                  <a:pt x="40066" y="115425"/>
                </a:lnTo>
                <a:lnTo>
                  <a:pt x="44510" y="123210"/>
                </a:lnTo>
                <a:lnTo>
                  <a:pt x="50216" y="130327"/>
                </a:lnTo>
                <a:lnTo>
                  <a:pt x="57657" y="136507"/>
                </a:lnTo>
                <a:lnTo>
                  <a:pt x="59359" y="133090"/>
                </a:lnTo>
                <a:lnTo>
                  <a:pt x="61429" y="130855"/>
                </a:lnTo>
                <a:lnTo>
                  <a:pt x="66596" y="86290"/>
                </a:lnTo>
                <a:lnTo>
                  <a:pt x="75434" y="60955"/>
                </a:lnTo>
                <a:lnTo>
                  <a:pt x="77793" y="48904"/>
                </a:lnTo>
                <a:lnTo>
                  <a:pt x="77886" y="36454"/>
                </a:lnTo>
                <a:lnTo>
                  <a:pt x="75095" y="23756"/>
                </a:lnTo>
                <a:lnTo>
                  <a:pt x="68679" y="10883"/>
                </a:lnTo>
                <a:lnTo>
                  <a:pt x="59947" y="2922"/>
                </a:lnTo>
                <a:lnTo>
                  <a:pt x="4869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3"/>
          <p:cNvSpPr/>
          <p:nvPr userDrawn="1"/>
        </p:nvSpPr>
        <p:spPr>
          <a:xfrm>
            <a:off x="8913056" y="2413025"/>
            <a:ext cx="72390" cy="62865"/>
          </a:xfrm>
          <a:custGeom>
            <a:avLst/>
            <a:gdLst/>
            <a:ahLst/>
            <a:cxnLst/>
            <a:rect l="l" t="t" r="r" b="b"/>
            <a:pathLst>
              <a:path w="72390" h="62864">
                <a:moveTo>
                  <a:pt x="48961" y="0"/>
                </a:moveTo>
                <a:lnTo>
                  <a:pt x="3047" y="10144"/>
                </a:lnTo>
                <a:lnTo>
                  <a:pt x="0" y="15923"/>
                </a:lnTo>
                <a:lnTo>
                  <a:pt x="2641" y="25778"/>
                </a:lnTo>
                <a:lnTo>
                  <a:pt x="20774" y="62717"/>
                </a:lnTo>
                <a:lnTo>
                  <a:pt x="26905" y="61627"/>
                </a:lnTo>
                <a:lnTo>
                  <a:pt x="33146" y="55572"/>
                </a:lnTo>
                <a:lnTo>
                  <a:pt x="37889" y="49310"/>
                </a:lnTo>
                <a:lnTo>
                  <a:pt x="42957" y="43564"/>
                </a:lnTo>
                <a:lnTo>
                  <a:pt x="48559" y="38352"/>
                </a:lnTo>
                <a:lnTo>
                  <a:pt x="54902" y="33690"/>
                </a:lnTo>
                <a:lnTo>
                  <a:pt x="61239" y="29613"/>
                </a:lnTo>
                <a:lnTo>
                  <a:pt x="65773" y="22717"/>
                </a:lnTo>
                <a:lnTo>
                  <a:pt x="71869" y="16278"/>
                </a:lnTo>
                <a:lnTo>
                  <a:pt x="65560" y="6323"/>
                </a:lnTo>
                <a:lnTo>
                  <a:pt x="57735" y="1405"/>
                </a:lnTo>
                <a:lnTo>
                  <a:pt x="4896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4"/>
          <p:cNvSpPr/>
          <p:nvPr userDrawn="1"/>
        </p:nvSpPr>
        <p:spPr>
          <a:xfrm>
            <a:off x="8706967" y="2445354"/>
            <a:ext cx="70485" cy="36830"/>
          </a:xfrm>
          <a:custGeom>
            <a:avLst/>
            <a:gdLst/>
            <a:ahLst/>
            <a:cxnLst/>
            <a:rect l="l" t="t" r="r" b="b"/>
            <a:pathLst>
              <a:path w="70484" h="36830">
                <a:moveTo>
                  <a:pt x="41301" y="0"/>
                </a:moveTo>
                <a:lnTo>
                  <a:pt x="30224" y="508"/>
                </a:lnTo>
                <a:lnTo>
                  <a:pt x="19154" y="1467"/>
                </a:lnTo>
                <a:lnTo>
                  <a:pt x="5228" y="3043"/>
                </a:lnTo>
                <a:lnTo>
                  <a:pt x="2959" y="8711"/>
                </a:lnTo>
                <a:lnTo>
                  <a:pt x="0" y="12432"/>
                </a:lnTo>
                <a:lnTo>
                  <a:pt x="14147" y="29386"/>
                </a:lnTo>
                <a:lnTo>
                  <a:pt x="45746" y="34439"/>
                </a:lnTo>
                <a:lnTo>
                  <a:pt x="60998" y="36676"/>
                </a:lnTo>
                <a:lnTo>
                  <a:pt x="66116" y="34949"/>
                </a:lnTo>
                <a:lnTo>
                  <a:pt x="68421" y="29386"/>
                </a:lnTo>
                <a:lnTo>
                  <a:pt x="70332" y="19121"/>
                </a:lnTo>
                <a:lnTo>
                  <a:pt x="67892" y="9851"/>
                </a:lnTo>
                <a:lnTo>
                  <a:pt x="61697" y="3043"/>
                </a:lnTo>
                <a:lnTo>
                  <a:pt x="52349" y="126"/>
                </a:lnTo>
                <a:lnTo>
                  <a:pt x="4130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5"/>
          <p:cNvSpPr/>
          <p:nvPr userDrawn="1"/>
        </p:nvSpPr>
        <p:spPr>
          <a:xfrm>
            <a:off x="8762311" y="2589566"/>
            <a:ext cx="56515" cy="37465"/>
          </a:xfrm>
          <a:custGeom>
            <a:avLst/>
            <a:gdLst/>
            <a:ahLst/>
            <a:cxnLst/>
            <a:rect l="l" t="t" r="r" b="b"/>
            <a:pathLst>
              <a:path w="56515" h="37464">
                <a:moveTo>
                  <a:pt x="8559" y="0"/>
                </a:moveTo>
                <a:lnTo>
                  <a:pt x="5829" y="2006"/>
                </a:lnTo>
                <a:lnTo>
                  <a:pt x="0" y="4000"/>
                </a:lnTo>
                <a:lnTo>
                  <a:pt x="4432" y="35864"/>
                </a:lnTo>
                <a:lnTo>
                  <a:pt x="9499" y="36118"/>
                </a:lnTo>
                <a:lnTo>
                  <a:pt x="13157" y="37198"/>
                </a:lnTo>
                <a:lnTo>
                  <a:pt x="22402" y="34429"/>
                </a:lnTo>
                <a:lnTo>
                  <a:pt x="28544" y="32962"/>
                </a:lnTo>
                <a:lnTo>
                  <a:pt x="34870" y="32515"/>
                </a:lnTo>
                <a:lnTo>
                  <a:pt x="51571" y="32515"/>
                </a:lnTo>
                <a:lnTo>
                  <a:pt x="54356" y="30060"/>
                </a:lnTo>
                <a:lnTo>
                  <a:pt x="20025" y="3036"/>
                </a:lnTo>
                <a:lnTo>
                  <a:pt x="8559" y="0"/>
                </a:lnTo>
                <a:close/>
              </a:path>
              <a:path w="56515" h="37464">
                <a:moveTo>
                  <a:pt x="51571" y="32515"/>
                </a:moveTo>
                <a:lnTo>
                  <a:pt x="34870" y="32515"/>
                </a:lnTo>
                <a:lnTo>
                  <a:pt x="41592" y="33718"/>
                </a:lnTo>
                <a:lnTo>
                  <a:pt x="47917" y="35737"/>
                </a:lnTo>
                <a:lnTo>
                  <a:pt x="51571" y="325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6"/>
          <p:cNvSpPr/>
          <p:nvPr userDrawn="1"/>
        </p:nvSpPr>
        <p:spPr>
          <a:xfrm>
            <a:off x="8514915" y="2592596"/>
            <a:ext cx="50800" cy="31115"/>
          </a:xfrm>
          <a:custGeom>
            <a:avLst/>
            <a:gdLst/>
            <a:ahLst/>
            <a:cxnLst/>
            <a:rect l="l" t="t" r="r" b="b"/>
            <a:pathLst>
              <a:path w="50800" h="31114">
                <a:moveTo>
                  <a:pt x="8178" y="0"/>
                </a:moveTo>
                <a:lnTo>
                  <a:pt x="3086" y="2197"/>
                </a:lnTo>
                <a:lnTo>
                  <a:pt x="0" y="12560"/>
                </a:lnTo>
                <a:lnTo>
                  <a:pt x="2514" y="17399"/>
                </a:lnTo>
                <a:lnTo>
                  <a:pt x="46380" y="31013"/>
                </a:lnTo>
                <a:lnTo>
                  <a:pt x="48348" y="25095"/>
                </a:lnTo>
                <a:lnTo>
                  <a:pt x="50749" y="21158"/>
                </a:lnTo>
                <a:lnTo>
                  <a:pt x="21052" y="2997"/>
                </a:lnTo>
                <a:lnTo>
                  <a:pt x="817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7"/>
          <p:cNvSpPr/>
          <p:nvPr userDrawn="1"/>
        </p:nvSpPr>
        <p:spPr>
          <a:xfrm>
            <a:off x="9036974" y="2592424"/>
            <a:ext cx="46355" cy="26670"/>
          </a:xfrm>
          <a:custGeom>
            <a:avLst/>
            <a:gdLst/>
            <a:ahLst/>
            <a:cxnLst/>
            <a:rect l="l" t="t" r="r" b="b"/>
            <a:pathLst>
              <a:path w="46354" h="26669">
                <a:moveTo>
                  <a:pt x="26269" y="0"/>
                </a:moveTo>
                <a:lnTo>
                  <a:pt x="0" y="19164"/>
                </a:lnTo>
                <a:lnTo>
                  <a:pt x="3924" y="23863"/>
                </a:lnTo>
                <a:lnTo>
                  <a:pt x="11658" y="26161"/>
                </a:lnTo>
                <a:lnTo>
                  <a:pt x="21073" y="22994"/>
                </a:lnTo>
                <a:lnTo>
                  <a:pt x="31100" y="20129"/>
                </a:lnTo>
                <a:lnTo>
                  <a:pt x="39963" y="14549"/>
                </a:lnTo>
                <a:lnTo>
                  <a:pt x="45885" y="3238"/>
                </a:lnTo>
                <a:lnTo>
                  <a:pt x="35958" y="773"/>
                </a:lnTo>
                <a:lnTo>
                  <a:pt x="2626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18"/>
          <p:cNvSpPr/>
          <p:nvPr userDrawn="1"/>
        </p:nvSpPr>
        <p:spPr>
          <a:xfrm>
            <a:off x="9125043" y="2781160"/>
            <a:ext cx="20320" cy="21590"/>
          </a:xfrm>
          <a:custGeom>
            <a:avLst/>
            <a:gdLst/>
            <a:ahLst/>
            <a:cxnLst/>
            <a:rect l="l" t="t" r="r" b="b"/>
            <a:pathLst>
              <a:path w="20320" h="21589">
                <a:moveTo>
                  <a:pt x="11074" y="0"/>
                </a:moveTo>
                <a:lnTo>
                  <a:pt x="0" y="10756"/>
                </a:lnTo>
                <a:lnTo>
                  <a:pt x="2819" y="13652"/>
                </a:lnTo>
                <a:lnTo>
                  <a:pt x="5181" y="17437"/>
                </a:lnTo>
                <a:lnTo>
                  <a:pt x="12280" y="21094"/>
                </a:lnTo>
                <a:lnTo>
                  <a:pt x="19824" y="15163"/>
                </a:lnTo>
                <a:lnTo>
                  <a:pt x="18110" y="7493"/>
                </a:lnTo>
                <a:lnTo>
                  <a:pt x="14579" y="4686"/>
                </a:lnTo>
                <a:lnTo>
                  <a:pt x="1107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 userDrawn="1"/>
        </p:nvSpPr>
        <p:spPr>
          <a:xfrm>
            <a:off x="5895243" y="37852"/>
            <a:ext cx="2353310" cy="1024890"/>
          </a:xfrm>
          <a:custGeom>
            <a:avLst/>
            <a:gdLst/>
            <a:ahLst/>
            <a:cxnLst/>
            <a:rect l="l" t="t" r="r" b="b"/>
            <a:pathLst>
              <a:path w="2353309" h="1024890">
                <a:moveTo>
                  <a:pt x="2339086" y="0"/>
                </a:moveTo>
                <a:lnTo>
                  <a:pt x="2334348" y="1270"/>
                </a:lnTo>
                <a:lnTo>
                  <a:pt x="2269871" y="16510"/>
                </a:lnTo>
                <a:lnTo>
                  <a:pt x="2245085" y="24130"/>
                </a:lnTo>
                <a:lnTo>
                  <a:pt x="2220352" y="30480"/>
                </a:lnTo>
                <a:lnTo>
                  <a:pt x="2195606" y="38100"/>
                </a:lnTo>
                <a:lnTo>
                  <a:pt x="2095944" y="63500"/>
                </a:lnTo>
                <a:lnTo>
                  <a:pt x="2070722" y="67310"/>
                </a:lnTo>
                <a:lnTo>
                  <a:pt x="2045934" y="73660"/>
                </a:lnTo>
                <a:lnTo>
                  <a:pt x="1997225" y="88900"/>
                </a:lnTo>
                <a:lnTo>
                  <a:pt x="1971687" y="90170"/>
                </a:lnTo>
                <a:lnTo>
                  <a:pt x="1968614" y="90170"/>
                </a:lnTo>
                <a:lnTo>
                  <a:pt x="1965388" y="92710"/>
                </a:lnTo>
                <a:lnTo>
                  <a:pt x="1818928" y="149860"/>
                </a:lnTo>
                <a:lnTo>
                  <a:pt x="1770968" y="170180"/>
                </a:lnTo>
                <a:lnTo>
                  <a:pt x="1646478" y="227330"/>
                </a:lnTo>
                <a:lnTo>
                  <a:pt x="1607633" y="243840"/>
                </a:lnTo>
                <a:lnTo>
                  <a:pt x="1568208" y="259080"/>
                </a:lnTo>
                <a:lnTo>
                  <a:pt x="1537384" y="270510"/>
                </a:lnTo>
                <a:lnTo>
                  <a:pt x="1476025" y="295910"/>
                </a:lnTo>
                <a:lnTo>
                  <a:pt x="1444815" y="307340"/>
                </a:lnTo>
                <a:lnTo>
                  <a:pt x="1251590" y="373380"/>
                </a:lnTo>
                <a:lnTo>
                  <a:pt x="1202766" y="388620"/>
                </a:lnTo>
                <a:lnTo>
                  <a:pt x="1191613" y="391160"/>
                </a:lnTo>
                <a:lnTo>
                  <a:pt x="1180479" y="394970"/>
                </a:lnTo>
                <a:lnTo>
                  <a:pt x="1169442" y="397510"/>
                </a:lnTo>
                <a:lnTo>
                  <a:pt x="1158582" y="402590"/>
                </a:lnTo>
                <a:lnTo>
                  <a:pt x="1114646" y="419100"/>
                </a:lnTo>
                <a:lnTo>
                  <a:pt x="1026953" y="454660"/>
                </a:lnTo>
                <a:lnTo>
                  <a:pt x="983424" y="473710"/>
                </a:lnTo>
                <a:lnTo>
                  <a:pt x="935942" y="492760"/>
                </a:lnTo>
                <a:lnTo>
                  <a:pt x="887918" y="510540"/>
                </a:lnTo>
                <a:lnTo>
                  <a:pt x="839168" y="527050"/>
                </a:lnTo>
                <a:lnTo>
                  <a:pt x="789508" y="539750"/>
                </a:lnTo>
                <a:lnTo>
                  <a:pt x="761595" y="547370"/>
                </a:lnTo>
                <a:lnTo>
                  <a:pt x="734040" y="556260"/>
                </a:lnTo>
                <a:lnTo>
                  <a:pt x="680478" y="579120"/>
                </a:lnTo>
                <a:lnTo>
                  <a:pt x="655908" y="591820"/>
                </a:lnTo>
                <a:lnTo>
                  <a:pt x="581761" y="626110"/>
                </a:lnTo>
                <a:lnTo>
                  <a:pt x="535614" y="648970"/>
                </a:lnTo>
                <a:lnTo>
                  <a:pt x="490221" y="673100"/>
                </a:lnTo>
                <a:lnTo>
                  <a:pt x="445564" y="698500"/>
                </a:lnTo>
                <a:lnTo>
                  <a:pt x="401624" y="725170"/>
                </a:lnTo>
                <a:lnTo>
                  <a:pt x="384027" y="736600"/>
                </a:lnTo>
                <a:lnTo>
                  <a:pt x="366625" y="746760"/>
                </a:lnTo>
                <a:lnTo>
                  <a:pt x="350062" y="759460"/>
                </a:lnTo>
                <a:lnTo>
                  <a:pt x="334987" y="774700"/>
                </a:lnTo>
                <a:lnTo>
                  <a:pt x="330784" y="778510"/>
                </a:lnTo>
                <a:lnTo>
                  <a:pt x="324205" y="781050"/>
                </a:lnTo>
                <a:lnTo>
                  <a:pt x="318389" y="784860"/>
                </a:lnTo>
                <a:lnTo>
                  <a:pt x="238899" y="825500"/>
                </a:lnTo>
                <a:lnTo>
                  <a:pt x="149193" y="876300"/>
                </a:lnTo>
                <a:lnTo>
                  <a:pt x="104025" y="900430"/>
                </a:lnTo>
                <a:lnTo>
                  <a:pt x="57962" y="923290"/>
                </a:lnTo>
                <a:lnTo>
                  <a:pt x="50567" y="927100"/>
                </a:lnTo>
                <a:lnTo>
                  <a:pt x="12460" y="949960"/>
                </a:lnTo>
                <a:lnTo>
                  <a:pt x="0" y="967740"/>
                </a:lnTo>
                <a:lnTo>
                  <a:pt x="3384" y="979170"/>
                </a:lnTo>
                <a:lnTo>
                  <a:pt x="41209" y="1019810"/>
                </a:lnTo>
                <a:lnTo>
                  <a:pt x="56764" y="1024890"/>
                </a:lnTo>
                <a:lnTo>
                  <a:pt x="73473" y="1023620"/>
                </a:lnTo>
                <a:lnTo>
                  <a:pt x="93103" y="1016000"/>
                </a:lnTo>
                <a:lnTo>
                  <a:pt x="148172" y="985520"/>
                </a:lnTo>
                <a:lnTo>
                  <a:pt x="175651" y="969010"/>
                </a:lnTo>
                <a:lnTo>
                  <a:pt x="228336" y="939800"/>
                </a:lnTo>
                <a:lnTo>
                  <a:pt x="278716" y="910590"/>
                </a:lnTo>
                <a:lnTo>
                  <a:pt x="303961" y="896620"/>
                </a:lnTo>
                <a:lnTo>
                  <a:pt x="429118" y="824230"/>
                </a:lnTo>
                <a:lnTo>
                  <a:pt x="469954" y="797560"/>
                </a:lnTo>
                <a:lnTo>
                  <a:pt x="510146" y="770890"/>
                </a:lnTo>
                <a:lnTo>
                  <a:pt x="547188" y="745490"/>
                </a:lnTo>
                <a:lnTo>
                  <a:pt x="585220" y="722630"/>
                </a:lnTo>
                <a:lnTo>
                  <a:pt x="624498" y="701040"/>
                </a:lnTo>
                <a:lnTo>
                  <a:pt x="665276" y="681990"/>
                </a:lnTo>
                <a:lnTo>
                  <a:pt x="701767" y="666750"/>
                </a:lnTo>
                <a:lnTo>
                  <a:pt x="713740" y="660400"/>
                </a:lnTo>
                <a:lnTo>
                  <a:pt x="756954" y="641350"/>
                </a:lnTo>
                <a:lnTo>
                  <a:pt x="801036" y="624840"/>
                </a:lnTo>
                <a:lnTo>
                  <a:pt x="890600" y="594360"/>
                </a:lnTo>
                <a:lnTo>
                  <a:pt x="991396" y="567690"/>
                </a:lnTo>
                <a:lnTo>
                  <a:pt x="1025220" y="560070"/>
                </a:lnTo>
                <a:lnTo>
                  <a:pt x="1119597" y="534670"/>
                </a:lnTo>
                <a:lnTo>
                  <a:pt x="1166112" y="519430"/>
                </a:lnTo>
                <a:lnTo>
                  <a:pt x="1212049" y="502920"/>
                </a:lnTo>
                <a:lnTo>
                  <a:pt x="1267490" y="480060"/>
                </a:lnTo>
                <a:lnTo>
                  <a:pt x="1319941" y="461010"/>
                </a:lnTo>
                <a:lnTo>
                  <a:pt x="1055712" y="461010"/>
                </a:lnTo>
                <a:lnTo>
                  <a:pt x="1090297" y="443230"/>
                </a:lnTo>
                <a:lnTo>
                  <a:pt x="1124627" y="427990"/>
                </a:lnTo>
                <a:lnTo>
                  <a:pt x="1159041" y="415290"/>
                </a:lnTo>
                <a:lnTo>
                  <a:pt x="1215218" y="398780"/>
                </a:lnTo>
                <a:lnTo>
                  <a:pt x="1236343" y="391160"/>
                </a:lnTo>
                <a:lnTo>
                  <a:pt x="1257389" y="384810"/>
                </a:lnTo>
                <a:lnTo>
                  <a:pt x="1278496" y="377190"/>
                </a:lnTo>
                <a:lnTo>
                  <a:pt x="1282496" y="375920"/>
                </a:lnTo>
                <a:lnTo>
                  <a:pt x="1291140" y="375920"/>
                </a:lnTo>
                <a:lnTo>
                  <a:pt x="1290853" y="374650"/>
                </a:lnTo>
                <a:lnTo>
                  <a:pt x="1528647" y="374650"/>
                </a:lnTo>
                <a:lnTo>
                  <a:pt x="1547711" y="367030"/>
                </a:lnTo>
                <a:lnTo>
                  <a:pt x="1582715" y="354330"/>
                </a:lnTo>
                <a:lnTo>
                  <a:pt x="1617180" y="340360"/>
                </a:lnTo>
                <a:lnTo>
                  <a:pt x="1650517" y="323850"/>
                </a:lnTo>
                <a:lnTo>
                  <a:pt x="1654289" y="321310"/>
                </a:lnTo>
                <a:lnTo>
                  <a:pt x="1658823" y="320040"/>
                </a:lnTo>
                <a:lnTo>
                  <a:pt x="1662899" y="318770"/>
                </a:lnTo>
                <a:lnTo>
                  <a:pt x="1744528" y="285750"/>
                </a:lnTo>
                <a:lnTo>
                  <a:pt x="1557083" y="285750"/>
                </a:lnTo>
                <a:lnTo>
                  <a:pt x="1555940" y="283210"/>
                </a:lnTo>
                <a:lnTo>
                  <a:pt x="1557553" y="281940"/>
                </a:lnTo>
                <a:lnTo>
                  <a:pt x="1753947" y="281940"/>
                </a:lnTo>
                <a:lnTo>
                  <a:pt x="1766505" y="276860"/>
                </a:lnTo>
                <a:lnTo>
                  <a:pt x="1775119" y="273050"/>
                </a:lnTo>
                <a:lnTo>
                  <a:pt x="1582610" y="273050"/>
                </a:lnTo>
                <a:lnTo>
                  <a:pt x="1582902" y="271780"/>
                </a:lnTo>
                <a:lnTo>
                  <a:pt x="1583131" y="270510"/>
                </a:lnTo>
                <a:lnTo>
                  <a:pt x="1780862" y="270510"/>
                </a:lnTo>
                <a:lnTo>
                  <a:pt x="1798090" y="262890"/>
                </a:lnTo>
                <a:lnTo>
                  <a:pt x="1609928" y="262890"/>
                </a:lnTo>
                <a:lnTo>
                  <a:pt x="1609382" y="261620"/>
                </a:lnTo>
                <a:lnTo>
                  <a:pt x="1608886" y="260350"/>
                </a:lnTo>
                <a:lnTo>
                  <a:pt x="1610677" y="260350"/>
                </a:lnTo>
                <a:lnTo>
                  <a:pt x="1612442" y="259080"/>
                </a:lnTo>
                <a:lnTo>
                  <a:pt x="1806684" y="259080"/>
                </a:lnTo>
                <a:lnTo>
                  <a:pt x="1878223" y="227330"/>
                </a:lnTo>
                <a:lnTo>
                  <a:pt x="1917713" y="213360"/>
                </a:lnTo>
                <a:lnTo>
                  <a:pt x="1958924" y="203200"/>
                </a:lnTo>
                <a:lnTo>
                  <a:pt x="1985207" y="193040"/>
                </a:lnTo>
                <a:lnTo>
                  <a:pt x="2011862" y="184150"/>
                </a:lnTo>
                <a:lnTo>
                  <a:pt x="2037467" y="172720"/>
                </a:lnTo>
                <a:lnTo>
                  <a:pt x="2060600" y="156210"/>
                </a:lnTo>
                <a:lnTo>
                  <a:pt x="2063673" y="153670"/>
                </a:lnTo>
                <a:lnTo>
                  <a:pt x="2068068" y="151130"/>
                </a:lnTo>
                <a:lnTo>
                  <a:pt x="2072195" y="149860"/>
                </a:lnTo>
                <a:lnTo>
                  <a:pt x="2137898" y="127000"/>
                </a:lnTo>
                <a:lnTo>
                  <a:pt x="2203997" y="111760"/>
                </a:lnTo>
                <a:lnTo>
                  <a:pt x="2247201" y="99060"/>
                </a:lnTo>
                <a:lnTo>
                  <a:pt x="2280027" y="74930"/>
                </a:lnTo>
                <a:lnTo>
                  <a:pt x="2287351" y="53340"/>
                </a:lnTo>
                <a:lnTo>
                  <a:pt x="2210511" y="53340"/>
                </a:lnTo>
                <a:lnTo>
                  <a:pt x="2207844" y="50800"/>
                </a:lnTo>
                <a:lnTo>
                  <a:pt x="2208682" y="50800"/>
                </a:lnTo>
                <a:lnTo>
                  <a:pt x="2209546" y="49530"/>
                </a:lnTo>
                <a:lnTo>
                  <a:pt x="2288155" y="49530"/>
                </a:lnTo>
                <a:lnTo>
                  <a:pt x="2288959" y="45720"/>
                </a:lnTo>
                <a:lnTo>
                  <a:pt x="2290301" y="44450"/>
                </a:lnTo>
                <a:lnTo>
                  <a:pt x="2239962" y="44450"/>
                </a:lnTo>
                <a:lnTo>
                  <a:pt x="2239048" y="43180"/>
                </a:lnTo>
                <a:lnTo>
                  <a:pt x="2239975" y="40640"/>
                </a:lnTo>
                <a:lnTo>
                  <a:pt x="2294328" y="40640"/>
                </a:lnTo>
                <a:lnTo>
                  <a:pt x="2297012" y="38100"/>
                </a:lnTo>
                <a:lnTo>
                  <a:pt x="2304573" y="33020"/>
                </a:lnTo>
                <a:lnTo>
                  <a:pt x="2311744" y="26670"/>
                </a:lnTo>
                <a:lnTo>
                  <a:pt x="2318626" y="20320"/>
                </a:lnTo>
                <a:lnTo>
                  <a:pt x="2326213" y="16510"/>
                </a:lnTo>
                <a:lnTo>
                  <a:pt x="2335006" y="13970"/>
                </a:lnTo>
                <a:lnTo>
                  <a:pt x="2344193" y="10160"/>
                </a:lnTo>
                <a:lnTo>
                  <a:pt x="2352967" y="2540"/>
                </a:lnTo>
                <a:lnTo>
                  <a:pt x="2344394" y="2540"/>
                </a:lnTo>
                <a:lnTo>
                  <a:pt x="2339086" y="0"/>
                </a:lnTo>
                <a:close/>
              </a:path>
              <a:path w="2353309" h="1024890">
                <a:moveTo>
                  <a:pt x="1290853" y="374650"/>
                </a:moveTo>
                <a:lnTo>
                  <a:pt x="1292288" y="381000"/>
                </a:lnTo>
                <a:lnTo>
                  <a:pt x="1289177" y="383540"/>
                </a:lnTo>
                <a:lnTo>
                  <a:pt x="1284757" y="384810"/>
                </a:lnTo>
                <a:lnTo>
                  <a:pt x="1266211" y="391160"/>
                </a:lnTo>
                <a:lnTo>
                  <a:pt x="1229100" y="406400"/>
                </a:lnTo>
                <a:lnTo>
                  <a:pt x="1210411" y="412750"/>
                </a:lnTo>
                <a:lnTo>
                  <a:pt x="1175191" y="424180"/>
                </a:lnTo>
                <a:lnTo>
                  <a:pt x="1139902" y="436880"/>
                </a:lnTo>
                <a:lnTo>
                  <a:pt x="1066558" y="461010"/>
                </a:lnTo>
                <a:lnTo>
                  <a:pt x="1319941" y="461010"/>
                </a:lnTo>
                <a:lnTo>
                  <a:pt x="1323454" y="459740"/>
                </a:lnTo>
                <a:lnTo>
                  <a:pt x="1353163" y="449580"/>
                </a:lnTo>
                <a:lnTo>
                  <a:pt x="1382325" y="438150"/>
                </a:lnTo>
                <a:lnTo>
                  <a:pt x="1411086" y="425450"/>
                </a:lnTo>
                <a:lnTo>
                  <a:pt x="1457626" y="402590"/>
                </a:lnTo>
                <a:lnTo>
                  <a:pt x="1494279" y="387350"/>
                </a:lnTo>
                <a:lnTo>
                  <a:pt x="1512760" y="381000"/>
                </a:lnTo>
                <a:lnTo>
                  <a:pt x="1525470" y="375920"/>
                </a:lnTo>
                <a:lnTo>
                  <a:pt x="1291386" y="375920"/>
                </a:lnTo>
                <a:lnTo>
                  <a:pt x="1291800" y="375818"/>
                </a:lnTo>
                <a:lnTo>
                  <a:pt x="1290853" y="374650"/>
                </a:lnTo>
                <a:close/>
              </a:path>
              <a:path w="2353309" h="1024890">
                <a:moveTo>
                  <a:pt x="1291800" y="375818"/>
                </a:moveTo>
                <a:lnTo>
                  <a:pt x="1291386" y="375920"/>
                </a:lnTo>
                <a:lnTo>
                  <a:pt x="1291882" y="375920"/>
                </a:lnTo>
                <a:close/>
              </a:path>
              <a:path w="2353309" h="1024890">
                <a:moveTo>
                  <a:pt x="1528647" y="374650"/>
                </a:moveTo>
                <a:lnTo>
                  <a:pt x="1296568" y="374650"/>
                </a:lnTo>
                <a:lnTo>
                  <a:pt x="1295692" y="375920"/>
                </a:lnTo>
                <a:lnTo>
                  <a:pt x="1525470" y="375920"/>
                </a:lnTo>
                <a:lnTo>
                  <a:pt x="1528647" y="374650"/>
                </a:lnTo>
                <a:close/>
              </a:path>
              <a:path w="2353309" h="1024890">
                <a:moveTo>
                  <a:pt x="1296568" y="374650"/>
                </a:moveTo>
                <a:lnTo>
                  <a:pt x="1290853" y="374650"/>
                </a:lnTo>
                <a:lnTo>
                  <a:pt x="1291800" y="375818"/>
                </a:lnTo>
                <a:lnTo>
                  <a:pt x="1296568" y="374650"/>
                </a:lnTo>
                <a:close/>
              </a:path>
              <a:path w="2353309" h="1024890">
                <a:moveTo>
                  <a:pt x="1753947" y="281940"/>
                </a:moveTo>
                <a:lnTo>
                  <a:pt x="1561172" y="281940"/>
                </a:lnTo>
                <a:lnTo>
                  <a:pt x="1561680" y="283210"/>
                </a:lnTo>
                <a:lnTo>
                  <a:pt x="1562138" y="284480"/>
                </a:lnTo>
                <a:lnTo>
                  <a:pt x="1557083" y="285750"/>
                </a:lnTo>
                <a:lnTo>
                  <a:pt x="1744528" y="285750"/>
                </a:lnTo>
                <a:lnTo>
                  <a:pt x="1753947" y="281940"/>
                </a:lnTo>
                <a:close/>
              </a:path>
              <a:path w="2353309" h="1024890">
                <a:moveTo>
                  <a:pt x="1780862" y="270510"/>
                </a:moveTo>
                <a:lnTo>
                  <a:pt x="1584198" y="270510"/>
                </a:lnTo>
                <a:lnTo>
                  <a:pt x="1584972" y="271780"/>
                </a:lnTo>
                <a:lnTo>
                  <a:pt x="1585442" y="271780"/>
                </a:lnTo>
                <a:lnTo>
                  <a:pt x="1585188" y="273050"/>
                </a:lnTo>
                <a:lnTo>
                  <a:pt x="1775119" y="273050"/>
                </a:lnTo>
                <a:lnTo>
                  <a:pt x="1780862" y="270510"/>
                </a:lnTo>
                <a:close/>
              </a:path>
              <a:path w="2353309" h="1024890">
                <a:moveTo>
                  <a:pt x="1806684" y="259080"/>
                </a:moveTo>
                <a:lnTo>
                  <a:pt x="1614614" y="259080"/>
                </a:lnTo>
                <a:lnTo>
                  <a:pt x="1615147" y="260350"/>
                </a:lnTo>
                <a:lnTo>
                  <a:pt x="1615592" y="261620"/>
                </a:lnTo>
                <a:lnTo>
                  <a:pt x="1613852" y="262890"/>
                </a:lnTo>
                <a:lnTo>
                  <a:pt x="1798090" y="262890"/>
                </a:lnTo>
                <a:lnTo>
                  <a:pt x="1806684" y="259080"/>
                </a:lnTo>
                <a:close/>
              </a:path>
              <a:path w="2353309" h="1024890">
                <a:moveTo>
                  <a:pt x="2288155" y="49530"/>
                </a:moveTo>
                <a:lnTo>
                  <a:pt x="2210943" y="49530"/>
                </a:lnTo>
                <a:lnTo>
                  <a:pt x="2211451" y="50800"/>
                </a:lnTo>
                <a:lnTo>
                  <a:pt x="2211997" y="50800"/>
                </a:lnTo>
                <a:lnTo>
                  <a:pt x="2210511" y="53340"/>
                </a:lnTo>
                <a:lnTo>
                  <a:pt x="2287351" y="53340"/>
                </a:lnTo>
                <a:lnTo>
                  <a:pt x="2288155" y="49530"/>
                </a:lnTo>
                <a:close/>
              </a:path>
              <a:path w="2353309" h="1024890">
                <a:moveTo>
                  <a:pt x="2294328" y="40640"/>
                </a:moveTo>
                <a:lnTo>
                  <a:pt x="2239975" y="40640"/>
                </a:lnTo>
                <a:lnTo>
                  <a:pt x="2242794" y="41910"/>
                </a:lnTo>
                <a:lnTo>
                  <a:pt x="2242464" y="43180"/>
                </a:lnTo>
                <a:lnTo>
                  <a:pt x="2242185" y="44450"/>
                </a:lnTo>
                <a:lnTo>
                  <a:pt x="2290301" y="44450"/>
                </a:lnTo>
                <a:lnTo>
                  <a:pt x="2294328" y="40640"/>
                </a:lnTo>
                <a:close/>
              </a:path>
            </a:pathLst>
          </a:custGeom>
          <a:solidFill>
            <a:srgbClr val="EF7A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 userDrawn="1"/>
        </p:nvSpPr>
        <p:spPr>
          <a:xfrm>
            <a:off x="5741777" y="407814"/>
            <a:ext cx="2447290" cy="993775"/>
          </a:xfrm>
          <a:custGeom>
            <a:avLst/>
            <a:gdLst/>
            <a:ahLst/>
            <a:cxnLst/>
            <a:rect l="l" t="t" r="r" b="b"/>
            <a:pathLst>
              <a:path w="2447290" h="993775">
                <a:moveTo>
                  <a:pt x="475490" y="760661"/>
                </a:moveTo>
                <a:lnTo>
                  <a:pt x="417127" y="769509"/>
                </a:lnTo>
                <a:lnTo>
                  <a:pt x="299643" y="810051"/>
                </a:lnTo>
                <a:lnTo>
                  <a:pt x="237124" y="834092"/>
                </a:lnTo>
                <a:lnTo>
                  <a:pt x="171382" y="861298"/>
                </a:lnTo>
                <a:lnTo>
                  <a:pt x="122402" y="883204"/>
                </a:lnTo>
                <a:lnTo>
                  <a:pt x="87095" y="921548"/>
                </a:lnTo>
                <a:lnTo>
                  <a:pt x="56335" y="932342"/>
                </a:lnTo>
                <a:lnTo>
                  <a:pt x="19683" y="945844"/>
                </a:lnTo>
                <a:lnTo>
                  <a:pt x="0" y="967653"/>
                </a:lnTo>
                <a:lnTo>
                  <a:pt x="1338" y="974717"/>
                </a:lnTo>
                <a:lnTo>
                  <a:pt x="5967" y="980515"/>
                </a:lnTo>
                <a:lnTo>
                  <a:pt x="13829" y="986156"/>
                </a:lnTo>
                <a:lnTo>
                  <a:pt x="22172" y="990736"/>
                </a:lnTo>
                <a:lnTo>
                  <a:pt x="31392" y="993371"/>
                </a:lnTo>
                <a:lnTo>
                  <a:pt x="41883" y="993176"/>
                </a:lnTo>
                <a:lnTo>
                  <a:pt x="95445" y="983056"/>
                </a:lnTo>
                <a:lnTo>
                  <a:pt x="137491" y="970415"/>
                </a:lnTo>
                <a:lnTo>
                  <a:pt x="162237" y="963541"/>
                </a:lnTo>
                <a:lnTo>
                  <a:pt x="186674" y="956048"/>
                </a:lnTo>
                <a:lnTo>
                  <a:pt x="210246" y="946694"/>
                </a:lnTo>
                <a:lnTo>
                  <a:pt x="244623" y="932333"/>
                </a:lnTo>
                <a:lnTo>
                  <a:pt x="314424" y="906688"/>
                </a:lnTo>
                <a:lnTo>
                  <a:pt x="348486" y="891805"/>
                </a:lnTo>
                <a:lnTo>
                  <a:pt x="351407" y="890370"/>
                </a:lnTo>
                <a:lnTo>
                  <a:pt x="354874" y="890052"/>
                </a:lnTo>
                <a:lnTo>
                  <a:pt x="357986" y="888948"/>
                </a:lnTo>
                <a:lnTo>
                  <a:pt x="394559" y="878059"/>
                </a:lnTo>
                <a:lnTo>
                  <a:pt x="431806" y="870288"/>
                </a:lnTo>
                <a:lnTo>
                  <a:pt x="506893" y="858239"/>
                </a:lnTo>
                <a:lnTo>
                  <a:pt x="531030" y="852951"/>
                </a:lnTo>
                <a:lnTo>
                  <a:pt x="555150" y="847017"/>
                </a:lnTo>
                <a:lnTo>
                  <a:pt x="579570" y="843014"/>
                </a:lnTo>
                <a:lnTo>
                  <a:pt x="605730" y="843014"/>
                </a:lnTo>
                <a:lnTo>
                  <a:pt x="617605" y="837667"/>
                </a:lnTo>
                <a:lnTo>
                  <a:pt x="631296" y="834998"/>
                </a:lnTo>
                <a:lnTo>
                  <a:pt x="645273" y="833643"/>
                </a:lnTo>
                <a:lnTo>
                  <a:pt x="659128" y="831734"/>
                </a:lnTo>
                <a:lnTo>
                  <a:pt x="782254" y="806575"/>
                </a:lnTo>
                <a:lnTo>
                  <a:pt x="818297" y="780578"/>
                </a:lnTo>
                <a:lnTo>
                  <a:pt x="828708" y="763928"/>
                </a:lnTo>
                <a:lnTo>
                  <a:pt x="519760" y="763928"/>
                </a:lnTo>
                <a:lnTo>
                  <a:pt x="505534" y="763078"/>
                </a:lnTo>
                <a:lnTo>
                  <a:pt x="475490" y="760661"/>
                </a:lnTo>
                <a:close/>
              </a:path>
              <a:path w="2447290" h="993775">
                <a:moveTo>
                  <a:pt x="605730" y="843014"/>
                </a:moveTo>
                <a:lnTo>
                  <a:pt x="579570" y="843014"/>
                </a:lnTo>
                <a:lnTo>
                  <a:pt x="604607" y="843520"/>
                </a:lnTo>
                <a:lnTo>
                  <a:pt x="605730" y="843014"/>
                </a:lnTo>
                <a:close/>
              </a:path>
              <a:path w="2447290" h="993775">
                <a:moveTo>
                  <a:pt x="1651582" y="276909"/>
                </a:moveTo>
                <a:lnTo>
                  <a:pt x="1647074" y="280160"/>
                </a:lnTo>
                <a:lnTo>
                  <a:pt x="1645715" y="282700"/>
                </a:lnTo>
                <a:lnTo>
                  <a:pt x="1635269" y="296013"/>
                </a:lnTo>
                <a:lnTo>
                  <a:pt x="1622077" y="304333"/>
                </a:lnTo>
                <a:lnTo>
                  <a:pt x="1607299" y="308727"/>
                </a:lnTo>
                <a:lnTo>
                  <a:pt x="1592095" y="310259"/>
                </a:lnTo>
                <a:lnTo>
                  <a:pt x="1578558" y="311895"/>
                </a:lnTo>
                <a:lnTo>
                  <a:pt x="1542007" y="324636"/>
                </a:lnTo>
                <a:lnTo>
                  <a:pt x="1521640" y="333519"/>
                </a:lnTo>
                <a:lnTo>
                  <a:pt x="1470767" y="355756"/>
                </a:lnTo>
                <a:lnTo>
                  <a:pt x="1427110" y="375899"/>
                </a:lnTo>
                <a:lnTo>
                  <a:pt x="1384015" y="397223"/>
                </a:lnTo>
                <a:lnTo>
                  <a:pt x="1325571" y="428592"/>
                </a:lnTo>
                <a:lnTo>
                  <a:pt x="1309241" y="436653"/>
                </a:lnTo>
                <a:lnTo>
                  <a:pt x="1292702" y="444299"/>
                </a:lnTo>
                <a:lnTo>
                  <a:pt x="1276043" y="451648"/>
                </a:lnTo>
                <a:lnTo>
                  <a:pt x="1175325" y="494104"/>
                </a:lnTo>
                <a:lnTo>
                  <a:pt x="1141868" y="508519"/>
                </a:lnTo>
                <a:lnTo>
                  <a:pt x="1118529" y="519237"/>
                </a:lnTo>
                <a:lnTo>
                  <a:pt x="1095975" y="531303"/>
                </a:lnTo>
                <a:lnTo>
                  <a:pt x="1074790" y="545645"/>
                </a:lnTo>
                <a:lnTo>
                  <a:pt x="1050197" y="568075"/>
                </a:lnTo>
                <a:lnTo>
                  <a:pt x="1044046" y="572281"/>
                </a:lnTo>
                <a:lnTo>
                  <a:pt x="1037428" y="575889"/>
                </a:lnTo>
                <a:lnTo>
                  <a:pt x="1030666" y="578979"/>
                </a:lnTo>
                <a:lnTo>
                  <a:pt x="1007691" y="588532"/>
                </a:lnTo>
                <a:lnTo>
                  <a:pt x="911469" y="627092"/>
                </a:lnTo>
                <a:lnTo>
                  <a:pt x="884828" y="638435"/>
                </a:lnTo>
                <a:lnTo>
                  <a:pt x="858789" y="651104"/>
                </a:lnTo>
                <a:lnTo>
                  <a:pt x="833689" y="665885"/>
                </a:lnTo>
                <a:lnTo>
                  <a:pt x="815919" y="676717"/>
                </a:lnTo>
                <a:lnTo>
                  <a:pt x="797402" y="686182"/>
                </a:lnTo>
                <a:lnTo>
                  <a:pt x="778186" y="693995"/>
                </a:lnTo>
                <a:lnTo>
                  <a:pt x="758315" y="699870"/>
                </a:lnTo>
                <a:lnTo>
                  <a:pt x="708817" y="713497"/>
                </a:lnTo>
                <a:lnTo>
                  <a:pt x="659865" y="728981"/>
                </a:lnTo>
                <a:lnTo>
                  <a:pt x="610779" y="744004"/>
                </a:lnTo>
                <a:lnTo>
                  <a:pt x="560881" y="756245"/>
                </a:lnTo>
                <a:lnTo>
                  <a:pt x="533565" y="762281"/>
                </a:lnTo>
                <a:lnTo>
                  <a:pt x="519760" y="763928"/>
                </a:lnTo>
                <a:lnTo>
                  <a:pt x="828708" y="763928"/>
                </a:lnTo>
                <a:lnTo>
                  <a:pt x="862310" y="727640"/>
                </a:lnTo>
                <a:lnTo>
                  <a:pt x="892006" y="708900"/>
                </a:lnTo>
                <a:lnTo>
                  <a:pt x="902028" y="703042"/>
                </a:lnTo>
                <a:lnTo>
                  <a:pt x="940624" y="682398"/>
                </a:lnTo>
                <a:lnTo>
                  <a:pt x="979340" y="670648"/>
                </a:lnTo>
                <a:lnTo>
                  <a:pt x="1001952" y="670648"/>
                </a:lnTo>
                <a:lnTo>
                  <a:pt x="1007051" y="661599"/>
                </a:lnTo>
                <a:lnTo>
                  <a:pt x="1014915" y="653069"/>
                </a:lnTo>
                <a:lnTo>
                  <a:pt x="1024261" y="646517"/>
                </a:lnTo>
                <a:lnTo>
                  <a:pt x="1034883" y="641488"/>
                </a:lnTo>
                <a:lnTo>
                  <a:pt x="1050201" y="635311"/>
                </a:lnTo>
                <a:lnTo>
                  <a:pt x="1065437" y="628925"/>
                </a:lnTo>
                <a:lnTo>
                  <a:pt x="1095716" y="615694"/>
                </a:lnTo>
                <a:lnTo>
                  <a:pt x="1107727" y="610082"/>
                </a:lnTo>
                <a:lnTo>
                  <a:pt x="1131574" y="598471"/>
                </a:lnTo>
                <a:lnTo>
                  <a:pt x="1143671" y="593101"/>
                </a:lnTo>
                <a:lnTo>
                  <a:pt x="1254288" y="548461"/>
                </a:lnTo>
                <a:lnTo>
                  <a:pt x="1299195" y="527226"/>
                </a:lnTo>
                <a:lnTo>
                  <a:pt x="1444115" y="447864"/>
                </a:lnTo>
                <a:lnTo>
                  <a:pt x="1471533" y="432154"/>
                </a:lnTo>
                <a:lnTo>
                  <a:pt x="1485465" y="424886"/>
                </a:lnTo>
                <a:lnTo>
                  <a:pt x="1499855" y="418959"/>
                </a:lnTo>
                <a:lnTo>
                  <a:pt x="1550908" y="399253"/>
                </a:lnTo>
                <a:lnTo>
                  <a:pt x="1600733" y="376836"/>
                </a:lnTo>
                <a:lnTo>
                  <a:pt x="1650122" y="353461"/>
                </a:lnTo>
                <a:lnTo>
                  <a:pt x="1726244" y="318867"/>
                </a:lnTo>
                <a:lnTo>
                  <a:pt x="1752280" y="306060"/>
                </a:lnTo>
                <a:lnTo>
                  <a:pt x="1778202" y="292985"/>
                </a:lnTo>
                <a:lnTo>
                  <a:pt x="1804236" y="280160"/>
                </a:lnTo>
                <a:lnTo>
                  <a:pt x="1809928" y="277493"/>
                </a:lnTo>
                <a:lnTo>
                  <a:pt x="1653627" y="277493"/>
                </a:lnTo>
                <a:lnTo>
                  <a:pt x="1651582" y="276909"/>
                </a:lnTo>
                <a:close/>
              </a:path>
              <a:path w="2447290" h="993775">
                <a:moveTo>
                  <a:pt x="1001952" y="670648"/>
                </a:moveTo>
                <a:lnTo>
                  <a:pt x="979340" y="670648"/>
                </a:lnTo>
                <a:lnTo>
                  <a:pt x="1000872" y="672565"/>
                </a:lnTo>
                <a:lnTo>
                  <a:pt x="1001952" y="670648"/>
                </a:lnTo>
                <a:close/>
              </a:path>
              <a:path w="2447290" h="993775">
                <a:moveTo>
                  <a:pt x="1705151" y="259421"/>
                </a:moveTo>
                <a:lnTo>
                  <a:pt x="1691748" y="262691"/>
                </a:lnTo>
                <a:lnTo>
                  <a:pt x="1679994" y="270400"/>
                </a:lnTo>
                <a:lnTo>
                  <a:pt x="1667937" y="277138"/>
                </a:lnTo>
                <a:lnTo>
                  <a:pt x="1653627" y="277493"/>
                </a:lnTo>
                <a:lnTo>
                  <a:pt x="1809928" y="277493"/>
                </a:lnTo>
                <a:lnTo>
                  <a:pt x="1843946" y="261553"/>
                </a:lnTo>
                <a:lnTo>
                  <a:pt x="1848236" y="259624"/>
                </a:lnTo>
                <a:lnTo>
                  <a:pt x="1709100" y="259624"/>
                </a:lnTo>
                <a:lnTo>
                  <a:pt x="1705151" y="259421"/>
                </a:lnTo>
                <a:close/>
              </a:path>
              <a:path w="2447290" h="993775">
                <a:moveTo>
                  <a:pt x="1727465" y="243013"/>
                </a:moveTo>
                <a:lnTo>
                  <a:pt x="1722029" y="246785"/>
                </a:lnTo>
                <a:lnTo>
                  <a:pt x="1713063" y="252398"/>
                </a:lnTo>
                <a:lnTo>
                  <a:pt x="1709100" y="259624"/>
                </a:lnTo>
                <a:lnTo>
                  <a:pt x="1848236" y="259624"/>
                </a:lnTo>
                <a:lnTo>
                  <a:pt x="1883998" y="243546"/>
                </a:lnTo>
                <a:lnTo>
                  <a:pt x="1731999" y="243546"/>
                </a:lnTo>
                <a:lnTo>
                  <a:pt x="1727465" y="243013"/>
                </a:lnTo>
                <a:close/>
              </a:path>
              <a:path w="2447290" h="993775">
                <a:moveTo>
                  <a:pt x="1822854" y="205078"/>
                </a:moveTo>
                <a:lnTo>
                  <a:pt x="1806446" y="205611"/>
                </a:lnTo>
                <a:lnTo>
                  <a:pt x="1792160" y="210631"/>
                </a:lnTo>
                <a:lnTo>
                  <a:pt x="1779286" y="218808"/>
                </a:lnTo>
                <a:lnTo>
                  <a:pt x="1759539" y="235006"/>
                </a:lnTo>
                <a:lnTo>
                  <a:pt x="1751428" y="240076"/>
                </a:lnTo>
                <a:lnTo>
                  <a:pt x="1742381" y="243198"/>
                </a:lnTo>
                <a:lnTo>
                  <a:pt x="1731999" y="243546"/>
                </a:lnTo>
                <a:lnTo>
                  <a:pt x="1883998" y="243546"/>
                </a:lnTo>
                <a:lnTo>
                  <a:pt x="1924180" y="226182"/>
                </a:lnTo>
                <a:lnTo>
                  <a:pt x="1964675" y="209332"/>
                </a:lnTo>
                <a:lnTo>
                  <a:pt x="1973651" y="205776"/>
                </a:lnTo>
                <a:lnTo>
                  <a:pt x="1828607" y="205776"/>
                </a:lnTo>
                <a:lnTo>
                  <a:pt x="1822854" y="205078"/>
                </a:lnTo>
                <a:close/>
              </a:path>
              <a:path w="2447290" h="993775">
                <a:moveTo>
                  <a:pt x="2256394" y="48843"/>
                </a:moveTo>
                <a:lnTo>
                  <a:pt x="2249333" y="51383"/>
                </a:lnTo>
                <a:lnTo>
                  <a:pt x="2242932" y="52970"/>
                </a:lnTo>
                <a:lnTo>
                  <a:pt x="2182771" y="68524"/>
                </a:lnTo>
                <a:lnTo>
                  <a:pt x="2114240" y="84688"/>
                </a:lnTo>
                <a:lnTo>
                  <a:pt x="2066555" y="98374"/>
                </a:lnTo>
                <a:lnTo>
                  <a:pt x="2019469" y="113977"/>
                </a:lnTo>
                <a:lnTo>
                  <a:pt x="1972905" y="131253"/>
                </a:lnTo>
                <a:lnTo>
                  <a:pt x="1935059" y="150976"/>
                </a:lnTo>
                <a:lnTo>
                  <a:pt x="1923388" y="162279"/>
                </a:lnTo>
                <a:lnTo>
                  <a:pt x="1915018" y="164552"/>
                </a:lnTo>
                <a:lnTo>
                  <a:pt x="1901612" y="168413"/>
                </a:lnTo>
                <a:lnTo>
                  <a:pt x="1888472" y="172904"/>
                </a:lnTo>
                <a:lnTo>
                  <a:pt x="1875670" y="178388"/>
                </a:lnTo>
                <a:lnTo>
                  <a:pt x="1863278" y="185228"/>
                </a:lnTo>
                <a:lnTo>
                  <a:pt x="1857744" y="188187"/>
                </a:lnTo>
                <a:lnTo>
                  <a:pt x="1851958" y="190849"/>
                </a:lnTo>
                <a:lnTo>
                  <a:pt x="1846232" y="193866"/>
                </a:lnTo>
                <a:lnTo>
                  <a:pt x="1840876" y="197890"/>
                </a:lnTo>
                <a:lnTo>
                  <a:pt x="1836393" y="202081"/>
                </a:lnTo>
                <a:lnTo>
                  <a:pt x="1828607" y="205776"/>
                </a:lnTo>
                <a:lnTo>
                  <a:pt x="1973651" y="205776"/>
                </a:lnTo>
                <a:lnTo>
                  <a:pt x="2007837" y="192233"/>
                </a:lnTo>
                <a:lnTo>
                  <a:pt x="2051341" y="176213"/>
                </a:lnTo>
                <a:lnTo>
                  <a:pt x="2095256" y="161455"/>
                </a:lnTo>
                <a:lnTo>
                  <a:pt x="2139653" y="148140"/>
                </a:lnTo>
                <a:lnTo>
                  <a:pt x="2184601" y="136447"/>
                </a:lnTo>
                <a:lnTo>
                  <a:pt x="2211150" y="129829"/>
                </a:lnTo>
                <a:lnTo>
                  <a:pt x="2290532" y="108926"/>
                </a:lnTo>
                <a:lnTo>
                  <a:pt x="2317807" y="101436"/>
                </a:lnTo>
                <a:lnTo>
                  <a:pt x="2331499" y="98493"/>
                </a:lnTo>
                <a:lnTo>
                  <a:pt x="2345205" y="97204"/>
                </a:lnTo>
                <a:lnTo>
                  <a:pt x="2364504" y="94356"/>
                </a:lnTo>
                <a:lnTo>
                  <a:pt x="2379792" y="86695"/>
                </a:lnTo>
                <a:lnTo>
                  <a:pt x="2391849" y="74662"/>
                </a:lnTo>
                <a:lnTo>
                  <a:pt x="2401454" y="58698"/>
                </a:lnTo>
                <a:lnTo>
                  <a:pt x="2405171" y="51184"/>
                </a:lnTo>
                <a:lnTo>
                  <a:pt x="2276901" y="51184"/>
                </a:lnTo>
                <a:lnTo>
                  <a:pt x="2262427" y="50125"/>
                </a:lnTo>
                <a:lnTo>
                  <a:pt x="2256394" y="48843"/>
                </a:lnTo>
                <a:close/>
              </a:path>
              <a:path w="2447290" h="993775">
                <a:moveTo>
                  <a:pt x="2435531" y="0"/>
                </a:moveTo>
                <a:lnTo>
                  <a:pt x="2425896" y="1205"/>
                </a:lnTo>
                <a:lnTo>
                  <a:pt x="2417559" y="3772"/>
                </a:lnTo>
                <a:lnTo>
                  <a:pt x="2409683" y="5675"/>
                </a:lnTo>
                <a:lnTo>
                  <a:pt x="2385125" y="10211"/>
                </a:lnTo>
                <a:lnTo>
                  <a:pt x="2361493" y="17627"/>
                </a:lnTo>
                <a:lnTo>
                  <a:pt x="2338556" y="27094"/>
                </a:lnTo>
                <a:lnTo>
                  <a:pt x="2303310" y="43873"/>
                </a:lnTo>
                <a:lnTo>
                  <a:pt x="2290389" y="48720"/>
                </a:lnTo>
                <a:lnTo>
                  <a:pt x="2276901" y="51184"/>
                </a:lnTo>
                <a:lnTo>
                  <a:pt x="2405171" y="51184"/>
                </a:lnTo>
                <a:lnTo>
                  <a:pt x="2405834" y="49844"/>
                </a:lnTo>
                <a:lnTo>
                  <a:pt x="2410477" y="41100"/>
                </a:lnTo>
                <a:lnTo>
                  <a:pt x="2439137" y="8681"/>
                </a:lnTo>
                <a:lnTo>
                  <a:pt x="2447301" y="2183"/>
                </a:lnTo>
                <a:lnTo>
                  <a:pt x="2435531" y="0"/>
                </a:lnTo>
                <a:close/>
              </a:path>
            </a:pathLst>
          </a:custGeom>
          <a:solidFill>
            <a:srgbClr val="EF7A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 spc="-50" baseline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09637" y="1982910"/>
            <a:ext cx="4313237" cy="3060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365750" y="1982910"/>
            <a:ext cx="2876550" cy="3060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69" name="object 26"/>
          <p:cNvSpPr/>
          <p:nvPr userDrawn="1"/>
        </p:nvSpPr>
        <p:spPr>
          <a:xfrm>
            <a:off x="1886285" y="5756596"/>
            <a:ext cx="97155" cy="122555"/>
          </a:xfrm>
          <a:custGeom>
            <a:avLst/>
            <a:gdLst/>
            <a:ahLst/>
            <a:cxnLst/>
            <a:rect l="l" t="t" r="r" b="b"/>
            <a:pathLst>
              <a:path w="97155" h="122554">
                <a:moveTo>
                  <a:pt x="40817" y="0"/>
                </a:moveTo>
                <a:lnTo>
                  <a:pt x="28723" y="16268"/>
                </a:lnTo>
                <a:lnTo>
                  <a:pt x="17503" y="31627"/>
                </a:lnTo>
                <a:lnTo>
                  <a:pt x="7886" y="46123"/>
                </a:lnTo>
                <a:lnTo>
                  <a:pt x="0" y="60705"/>
                </a:lnTo>
                <a:lnTo>
                  <a:pt x="8704" y="84891"/>
                </a:lnTo>
                <a:lnTo>
                  <a:pt x="33379" y="117928"/>
                </a:lnTo>
                <a:lnTo>
                  <a:pt x="45554" y="122212"/>
                </a:lnTo>
                <a:lnTo>
                  <a:pt x="60793" y="105664"/>
                </a:lnTo>
                <a:lnTo>
                  <a:pt x="74744" y="88730"/>
                </a:lnTo>
                <a:lnTo>
                  <a:pt x="86997" y="71464"/>
                </a:lnTo>
                <a:lnTo>
                  <a:pt x="97142" y="53924"/>
                </a:lnTo>
                <a:lnTo>
                  <a:pt x="94326" y="41172"/>
                </a:lnTo>
                <a:lnTo>
                  <a:pt x="67076" y="11905"/>
                </a:lnTo>
                <a:lnTo>
                  <a:pt x="58380" y="9528"/>
                </a:lnTo>
                <a:lnTo>
                  <a:pt x="49224" y="6527"/>
                </a:lnTo>
                <a:lnTo>
                  <a:pt x="40817" y="0"/>
                </a:lnTo>
                <a:close/>
              </a:path>
            </a:pathLst>
          </a:custGeom>
          <a:solidFill>
            <a:srgbClr val="DBE1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28"/>
          <p:cNvSpPr/>
          <p:nvPr userDrawn="1"/>
        </p:nvSpPr>
        <p:spPr>
          <a:xfrm>
            <a:off x="2355446" y="5165440"/>
            <a:ext cx="60960" cy="62865"/>
          </a:xfrm>
          <a:custGeom>
            <a:avLst/>
            <a:gdLst/>
            <a:ahLst/>
            <a:cxnLst/>
            <a:rect l="l" t="t" r="r" b="b"/>
            <a:pathLst>
              <a:path w="60960" h="62864">
                <a:moveTo>
                  <a:pt x="29438" y="0"/>
                </a:moveTo>
                <a:lnTo>
                  <a:pt x="24866" y="2019"/>
                </a:lnTo>
                <a:lnTo>
                  <a:pt x="20434" y="2984"/>
                </a:lnTo>
                <a:lnTo>
                  <a:pt x="17297" y="5537"/>
                </a:lnTo>
                <a:lnTo>
                  <a:pt x="38" y="46774"/>
                </a:lnTo>
                <a:lnTo>
                  <a:pt x="0" y="49784"/>
                </a:lnTo>
                <a:lnTo>
                  <a:pt x="1866" y="54140"/>
                </a:lnTo>
                <a:lnTo>
                  <a:pt x="4254" y="55626"/>
                </a:lnTo>
                <a:lnTo>
                  <a:pt x="9701" y="58884"/>
                </a:lnTo>
                <a:lnTo>
                  <a:pt x="15403" y="61472"/>
                </a:lnTo>
                <a:lnTo>
                  <a:pt x="21522" y="62610"/>
                </a:lnTo>
                <a:lnTo>
                  <a:pt x="28219" y="61518"/>
                </a:lnTo>
                <a:lnTo>
                  <a:pt x="33020" y="59829"/>
                </a:lnTo>
                <a:lnTo>
                  <a:pt x="38061" y="58686"/>
                </a:lnTo>
                <a:lnTo>
                  <a:pt x="43091" y="57759"/>
                </a:lnTo>
                <a:lnTo>
                  <a:pt x="54661" y="54178"/>
                </a:lnTo>
                <a:lnTo>
                  <a:pt x="60407" y="48561"/>
                </a:lnTo>
                <a:lnTo>
                  <a:pt x="60457" y="40568"/>
                </a:lnTo>
                <a:lnTo>
                  <a:pt x="54940" y="29857"/>
                </a:lnTo>
                <a:lnTo>
                  <a:pt x="54470" y="29146"/>
                </a:lnTo>
                <a:lnTo>
                  <a:pt x="54089" y="28295"/>
                </a:lnTo>
                <a:lnTo>
                  <a:pt x="37338" y="3136"/>
                </a:lnTo>
                <a:lnTo>
                  <a:pt x="32461" y="1816"/>
                </a:lnTo>
                <a:lnTo>
                  <a:pt x="2943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29"/>
          <p:cNvSpPr/>
          <p:nvPr userDrawn="1"/>
        </p:nvSpPr>
        <p:spPr>
          <a:xfrm>
            <a:off x="39349" y="5840232"/>
            <a:ext cx="135255" cy="123825"/>
          </a:xfrm>
          <a:custGeom>
            <a:avLst/>
            <a:gdLst/>
            <a:ahLst/>
            <a:cxnLst/>
            <a:rect l="l" t="t" r="r" b="b"/>
            <a:pathLst>
              <a:path w="135255" h="123825">
                <a:moveTo>
                  <a:pt x="74990" y="6069"/>
                </a:moveTo>
                <a:lnTo>
                  <a:pt x="29525" y="20727"/>
                </a:lnTo>
                <a:lnTo>
                  <a:pt x="8229" y="53124"/>
                </a:lnTo>
                <a:lnTo>
                  <a:pt x="7797" y="55968"/>
                </a:lnTo>
                <a:lnTo>
                  <a:pt x="7137" y="59283"/>
                </a:lnTo>
                <a:lnTo>
                  <a:pt x="5372" y="61315"/>
                </a:lnTo>
                <a:lnTo>
                  <a:pt x="1331" y="67976"/>
                </a:lnTo>
                <a:lnTo>
                  <a:pt x="0" y="74891"/>
                </a:lnTo>
                <a:lnTo>
                  <a:pt x="621" y="81950"/>
                </a:lnTo>
                <a:lnTo>
                  <a:pt x="20535" y="123621"/>
                </a:lnTo>
                <a:lnTo>
                  <a:pt x="27451" y="123763"/>
                </a:lnTo>
                <a:lnTo>
                  <a:pt x="33599" y="122520"/>
                </a:lnTo>
                <a:lnTo>
                  <a:pt x="123888" y="62801"/>
                </a:lnTo>
                <a:lnTo>
                  <a:pt x="134639" y="46274"/>
                </a:lnTo>
                <a:lnTo>
                  <a:pt x="133146" y="38455"/>
                </a:lnTo>
                <a:lnTo>
                  <a:pt x="131445" y="32727"/>
                </a:lnTo>
                <a:lnTo>
                  <a:pt x="127965" y="27355"/>
                </a:lnTo>
                <a:lnTo>
                  <a:pt x="126580" y="16078"/>
                </a:lnTo>
                <a:lnTo>
                  <a:pt x="128460" y="10274"/>
                </a:lnTo>
                <a:lnTo>
                  <a:pt x="128678" y="8636"/>
                </a:lnTo>
                <a:lnTo>
                  <a:pt x="93929" y="8636"/>
                </a:lnTo>
                <a:lnTo>
                  <a:pt x="87071" y="7188"/>
                </a:lnTo>
                <a:lnTo>
                  <a:pt x="74990" y="6069"/>
                </a:lnTo>
                <a:close/>
              </a:path>
              <a:path w="135255" h="123825">
                <a:moveTo>
                  <a:pt x="121869" y="0"/>
                </a:moveTo>
                <a:lnTo>
                  <a:pt x="115468" y="3937"/>
                </a:lnTo>
                <a:lnTo>
                  <a:pt x="101688" y="5524"/>
                </a:lnTo>
                <a:lnTo>
                  <a:pt x="93929" y="8636"/>
                </a:lnTo>
                <a:lnTo>
                  <a:pt x="128678" y="8636"/>
                </a:lnTo>
                <a:lnTo>
                  <a:pt x="129197" y="4737"/>
                </a:lnTo>
                <a:lnTo>
                  <a:pt x="121869" y="0"/>
                </a:lnTo>
                <a:close/>
              </a:path>
            </a:pathLst>
          </a:custGeom>
          <a:solidFill>
            <a:srgbClr val="D40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30"/>
          <p:cNvSpPr/>
          <p:nvPr userDrawn="1"/>
        </p:nvSpPr>
        <p:spPr>
          <a:xfrm>
            <a:off x="653898" y="5591566"/>
            <a:ext cx="165735" cy="106045"/>
          </a:xfrm>
          <a:custGeom>
            <a:avLst/>
            <a:gdLst/>
            <a:ahLst/>
            <a:cxnLst/>
            <a:rect l="l" t="t" r="r" b="b"/>
            <a:pathLst>
              <a:path w="165734" h="106045">
                <a:moveTo>
                  <a:pt x="152396" y="0"/>
                </a:moveTo>
                <a:lnTo>
                  <a:pt x="13284" y="56748"/>
                </a:lnTo>
                <a:lnTo>
                  <a:pt x="0" y="69956"/>
                </a:lnTo>
                <a:lnTo>
                  <a:pt x="2590" y="82960"/>
                </a:lnTo>
                <a:lnTo>
                  <a:pt x="46113" y="105833"/>
                </a:lnTo>
                <a:lnTo>
                  <a:pt x="54203" y="104881"/>
                </a:lnTo>
                <a:lnTo>
                  <a:pt x="130568" y="68482"/>
                </a:lnTo>
                <a:lnTo>
                  <a:pt x="164084" y="37698"/>
                </a:lnTo>
                <a:lnTo>
                  <a:pt x="165468" y="31602"/>
                </a:lnTo>
                <a:lnTo>
                  <a:pt x="162013" y="18000"/>
                </a:lnTo>
                <a:lnTo>
                  <a:pt x="161531" y="10621"/>
                </a:lnTo>
                <a:lnTo>
                  <a:pt x="160045" y="410"/>
                </a:lnTo>
                <a:lnTo>
                  <a:pt x="152396" y="0"/>
                </a:lnTo>
                <a:close/>
              </a:path>
            </a:pathLst>
          </a:custGeom>
          <a:solidFill>
            <a:srgbClr val="D40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31"/>
          <p:cNvSpPr/>
          <p:nvPr userDrawn="1"/>
        </p:nvSpPr>
        <p:spPr>
          <a:xfrm>
            <a:off x="1309025" y="5380725"/>
            <a:ext cx="158750" cy="102235"/>
          </a:xfrm>
          <a:custGeom>
            <a:avLst/>
            <a:gdLst/>
            <a:ahLst/>
            <a:cxnLst/>
            <a:rect l="l" t="t" r="r" b="b"/>
            <a:pathLst>
              <a:path w="158750" h="102235">
                <a:moveTo>
                  <a:pt x="154139" y="0"/>
                </a:moveTo>
                <a:lnTo>
                  <a:pt x="149224" y="634"/>
                </a:lnTo>
                <a:lnTo>
                  <a:pt x="116872" y="7339"/>
                </a:lnTo>
                <a:lnTo>
                  <a:pt x="107543" y="9067"/>
                </a:lnTo>
                <a:lnTo>
                  <a:pt x="82107" y="15549"/>
                </a:lnTo>
                <a:lnTo>
                  <a:pt x="57824" y="24987"/>
                </a:lnTo>
                <a:lnTo>
                  <a:pt x="10439" y="46850"/>
                </a:lnTo>
                <a:lnTo>
                  <a:pt x="2590" y="50291"/>
                </a:lnTo>
                <a:lnTo>
                  <a:pt x="0" y="57340"/>
                </a:lnTo>
                <a:lnTo>
                  <a:pt x="1523" y="65481"/>
                </a:lnTo>
                <a:lnTo>
                  <a:pt x="6704" y="77308"/>
                </a:lnTo>
                <a:lnTo>
                  <a:pt x="16471" y="88707"/>
                </a:lnTo>
                <a:lnTo>
                  <a:pt x="28505" y="97504"/>
                </a:lnTo>
                <a:lnTo>
                  <a:pt x="40487" y="101523"/>
                </a:lnTo>
                <a:lnTo>
                  <a:pt x="43408" y="101765"/>
                </a:lnTo>
                <a:lnTo>
                  <a:pt x="46393" y="101206"/>
                </a:lnTo>
                <a:lnTo>
                  <a:pt x="50634" y="100939"/>
                </a:lnTo>
                <a:lnTo>
                  <a:pt x="53428" y="99098"/>
                </a:lnTo>
                <a:lnTo>
                  <a:pt x="57149" y="96875"/>
                </a:lnTo>
                <a:lnTo>
                  <a:pt x="66573" y="89865"/>
                </a:lnTo>
                <a:lnTo>
                  <a:pt x="72301" y="85128"/>
                </a:lnTo>
                <a:lnTo>
                  <a:pt x="114486" y="53704"/>
                </a:lnTo>
                <a:lnTo>
                  <a:pt x="126403" y="44500"/>
                </a:lnTo>
                <a:lnTo>
                  <a:pt x="132156" y="39966"/>
                </a:lnTo>
                <a:lnTo>
                  <a:pt x="136690" y="33845"/>
                </a:lnTo>
                <a:lnTo>
                  <a:pt x="145453" y="23787"/>
                </a:lnTo>
                <a:lnTo>
                  <a:pt x="148793" y="18859"/>
                </a:lnTo>
                <a:lnTo>
                  <a:pt x="155333" y="11645"/>
                </a:lnTo>
                <a:lnTo>
                  <a:pt x="158445" y="8826"/>
                </a:lnTo>
                <a:lnTo>
                  <a:pt x="154139" y="0"/>
                </a:lnTo>
                <a:close/>
              </a:path>
            </a:pathLst>
          </a:custGeom>
          <a:solidFill>
            <a:srgbClr val="00B8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32"/>
          <p:cNvSpPr/>
          <p:nvPr userDrawn="1"/>
        </p:nvSpPr>
        <p:spPr>
          <a:xfrm>
            <a:off x="307914" y="5686164"/>
            <a:ext cx="127635" cy="95250"/>
          </a:xfrm>
          <a:custGeom>
            <a:avLst/>
            <a:gdLst/>
            <a:ahLst/>
            <a:cxnLst/>
            <a:rect l="l" t="t" r="r" b="b"/>
            <a:pathLst>
              <a:path w="127634" h="95250">
                <a:moveTo>
                  <a:pt x="124905" y="0"/>
                </a:moveTo>
                <a:lnTo>
                  <a:pt x="67388" y="11339"/>
                </a:lnTo>
                <a:lnTo>
                  <a:pt x="13412" y="32727"/>
                </a:lnTo>
                <a:lnTo>
                  <a:pt x="0" y="52330"/>
                </a:lnTo>
                <a:lnTo>
                  <a:pt x="432" y="60998"/>
                </a:lnTo>
                <a:lnTo>
                  <a:pt x="28074" y="95036"/>
                </a:lnTo>
                <a:lnTo>
                  <a:pt x="36273" y="94838"/>
                </a:lnTo>
                <a:lnTo>
                  <a:pt x="75153" y="65113"/>
                </a:lnTo>
                <a:lnTo>
                  <a:pt x="99454" y="32575"/>
                </a:lnTo>
                <a:lnTo>
                  <a:pt x="101443" y="25180"/>
                </a:lnTo>
                <a:lnTo>
                  <a:pt x="105001" y="19243"/>
                </a:lnTo>
                <a:lnTo>
                  <a:pt x="110059" y="14530"/>
                </a:lnTo>
                <a:lnTo>
                  <a:pt x="116549" y="10807"/>
                </a:lnTo>
                <a:lnTo>
                  <a:pt x="120625" y="8928"/>
                </a:lnTo>
                <a:lnTo>
                  <a:pt x="125947" y="7289"/>
                </a:lnTo>
                <a:lnTo>
                  <a:pt x="127140" y="1689"/>
                </a:lnTo>
                <a:lnTo>
                  <a:pt x="125527" y="711"/>
                </a:lnTo>
                <a:lnTo>
                  <a:pt x="124905" y="0"/>
                </a:lnTo>
                <a:close/>
              </a:path>
            </a:pathLst>
          </a:custGeom>
          <a:solidFill>
            <a:srgbClr val="D40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33"/>
          <p:cNvSpPr/>
          <p:nvPr userDrawn="1"/>
        </p:nvSpPr>
        <p:spPr>
          <a:xfrm>
            <a:off x="535727" y="6087046"/>
            <a:ext cx="116205" cy="92075"/>
          </a:xfrm>
          <a:custGeom>
            <a:avLst/>
            <a:gdLst/>
            <a:ahLst/>
            <a:cxnLst/>
            <a:rect l="l" t="t" r="r" b="b"/>
            <a:pathLst>
              <a:path w="116204" h="92075">
                <a:moveTo>
                  <a:pt x="111379" y="0"/>
                </a:moveTo>
                <a:lnTo>
                  <a:pt x="72224" y="7922"/>
                </a:lnTo>
                <a:lnTo>
                  <a:pt x="49166" y="19368"/>
                </a:lnTo>
                <a:lnTo>
                  <a:pt x="26518" y="31351"/>
                </a:lnTo>
                <a:lnTo>
                  <a:pt x="15278" y="37503"/>
                </a:lnTo>
                <a:lnTo>
                  <a:pt x="9613" y="40690"/>
                </a:lnTo>
                <a:lnTo>
                  <a:pt x="4648" y="45148"/>
                </a:lnTo>
                <a:lnTo>
                  <a:pt x="0" y="48564"/>
                </a:lnTo>
                <a:lnTo>
                  <a:pt x="21920" y="82600"/>
                </a:lnTo>
                <a:lnTo>
                  <a:pt x="45077" y="92019"/>
                </a:lnTo>
                <a:lnTo>
                  <a:pt x="53640" y="89559"/>
                </a:lnTo>
                <a:lnTo>
                  <a:pt x="62242" y="83248"/>
                </a:lnTo>
                <a:lnTo>
                  <a:pt x="64935" y="80695"/>
                </a:lnTo>
                <a:lnTo>
                  <a:pt x="67335" y="77812"/>
                </a:lnTo>
                <a:lnTo>
                  <a:pt x="69786" y="75018"/>
                </a:lnTo>
                <a:lnTo>
                  <a:pt x="75579" y="68221"/>
                </a:lnTo>
                <a:lnTo>
                  <a:pt x="81326" y="61374"/>
                </a:lnTo>
                <a:lnTo>
                  <a:pt x="87236" y="54711"/>
                </a:lnTo>
                <a:lnTo>
                  <a:pt x="93522" y="48463"/>
                </a:lnTo>
                <a:lnTo>
                  <a:pt x="98996" y="43472"/>
                </a:lnTo>
                <a:lnTo>
                  <a:pt x="101968" y="38074"/>
                </a:lnTo>
                <a:lnTo>
                  <a:pt x="103771" y="23533"/>
                </a:lnTo>
                <a:lnTo>
                  <a:pt x="106959" y="17094"/>
                </a:lnTo>
                <a:lnTo>
                  <a:pt x="113614" y="9131"/>
                </a:lnTo>
                <a:lnTo>
                  <a:pt x="114579" y="6400"/>
                </a:lnTo>
                <a:lnTo>
                  <a:pt x="116192" y="3428"/>
                </a:lnTo>
                <a:lnTo>
                  <a:pt x="113360" y="1968"/>
                </a:lnTo>
                <a:lnTo>
                  <a:pt x="111379" y="0"/>
                </a:lnTo>
                <a:close/>
              </a:path>
            </a:pathLst>
          </a:custGeom>
          <a:solidFill>
            <a:srgbClr val="D40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34"/>
          <p:cNvSpPr/>
          <p:nvPr userDrawn="1"/>
        </p:nvSpPr>
        <p:spPr>
          <a:xfrm>
            <a:off x="1113753" y="5960509"/>
            <a:ext cx="156210" cy="51435"/>
          </a:xfrm>
          <a:custGeom>
            <a:avLst/>
            <a:gdLst/>
            <a:ahLst/>
            <a:cxnLst/>
            <a:rect l="l" t="t" r="r" b="b"/>
            <a:pathLst>
              <a:path w="156209" h="51435">
                <a:moveTo>
                  <a:pt x="136620" y="0"/>
                </a:moveTo>
                <a:lnTo>
                  <a:pt x="118794" y="233"/>
                </a:lnTo>
                <a:lnTo>
                  <a:pt x="101813" y="1147"/>
                </a:lnTo>
                <a:lnTo>
                  <a:pt x="85255" y="3100"/>
                </a:lnTo>
                <a:lnTo>
                  <a:pt x="74787" y="4568"/>
                </a:lnTo>
                <a:lnTo>
                  <a:pt x="53781" y="7061"/>
                </a:lnTo>
                <a:lnTo>
                  <a:pt x="10515" y="14771"/>
                </a:lnTo>
                <a:lnTo>
                  <a:pt x="0" y="23153"/>
                </a:lnTo>
                <a:lnTo>
                  <a:pt x="4673" y="34545"/>
                </a:lnTo>
                <a:lnTo>
                  <a:pt x="42411" y="50920"/>
                </a:lnTo>
                <a:lnTo>
                  <a:pt x="53632" y="50433"/>
                </a:lnTo>
                <a:lnTo>
                  <a:pt x="103950" y="38251"/>
                </a:lnTo>
                <a:lnTo>
                  <a:pt x="139309" y="20518"/>
                </a:lnTo>
                <a:lnTo>
                  <a:pt x="155714" y="90"/>
                </a:lnTo>
                <a:lnTo>
                  <a:pt x="136620" y="0"/>
                </a:lnTo>
                <a:close/>
              </a:path>
            </a:pathLst>
          </a:custGeom>
          <a:solidFill>
            <a:srgbClr val="D40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35"/>
          <p:cNvSpPr/>
          <p:nvPr userDrawn="1"/>
        </p:nvSpPr>
        <p:spPr>
          <a:xfrm>
            <a:off x="119" y="5622585"/>
            <a:ext cx="92710" cy="96520"/>
          </a:xfrm>
          <a:custGeom>
            <a:avLst/>
            <a:gdLst/>
            <a:ahLst/>
            <a:cxnLst/>
            <a:rect l="l" t="t" r="r" b="b"/>
            <a:pathLst>
              <a:path w="92710" h="96520">
                <a:moveTo>
                  <a:pt x="84305" y="0"/>
                </a:moveTo>
                <a:lnTo>
                  <a:pt x="39686" y="22593"/>
                </a:lnTo>
                <a:lnTo>
                  <a:pt x="7559" y="48374"/>
                </a:lnTo>
                <a:lnTo>
                  <a:pt x="0" y="66351"/>
                </a:lnTo>
                <a:lnTo>
                  <a:pt x="493" y="72102"/>
                </a:lnTo>
                <a:lnTo>
                  <a:pt x="43621" y="96506"/>
                </a:lnTo>
                <a:lnTo>
                  <a:pt x="56492" y="96494"/>
                </a:lnTo>
                <a:lnTo>
                  <a:pt x="74221" y="60522"/>
                </a:lnTo>
                <a:lnTo>
                  <a:pt x="82349" y="39954"/>
                </a:lnTo>
                <a:lnTo>
                  <a:pt x="82881" y="30519"/>
                </a:lnTo>
                <a:lnTo>
                  <a:pt x="84968" y="21531"/>
                </a:lnTo>
                <a:lnTo>
                  <a:pt x="88289" y="12902"/>
                </a:lnTo>
                <a:lnTo>
                  <a:pt x="92522" y="4546"/>
                </a:lnTo>
                <a:lnTo>
                  <a:pt x="84305" y="0"/>
                </a:lnTo>
                <a:close/>
              </a:path>
            </a:pathLst>
          </a:custGeom>
          <a:solidFill>
            <a:srgbClr val="D40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36"/>
          <p:cNvSpPr/>
          <p:nvPr userDrawn="1"/>
        </p:nvSpPr>
        <p:spPr>
          <a:xfrm>
            <a:off x="213568" y="5856301"/>
            <a:ext cx="95885" cy="86995"/>
          </a:xfrm>
          <a:custGeom>
            <a:avLst/>
            <a:gdLst/>
            <a:ahLst/>
            <a:cxnLst/>
            <a:rect l="l" t="t" r="r" b="b"/>
            <a:pathLst>
              <a:path w="95885" h="86995">
                <a:moveTo>
                  <a:pt x="86306" y="0"/>
                </a:moveTo>
                <a:lnTo>
                  <a:pt x="44557" y="13908"/>
                </a:lnTo>
                <a:lnTo>
                  <a:pt x="8734" y="34188"/>
                </a:lnTo>
                <a:lnTo>
                  <a:pt x="0" y="46239"/>
                </a:lnTo>
                <a:lnTo>
                  <a:pt x="276" y="54035"/>
                </a:lnTo>
                <a:lnTo>
                  <a:pt x="3590" y="61823"/>
                </a:lnTo>
                <a:lnTo>
                  <a:pt x="8013" y="68214"/>
                </a:lnTo>
                <a:lnTo>
                  <a:pt x="12679" y="74317"/>
                </a:lnTo>
                <a:lnTo>
                  <a:pt x="17348" y="80158"/>
                </a:lnTo>
                <a:lnTo>
                  <a:pt x="21777" y="85763"/>
                </a:lnTo>
                <a:lnTo>
                  <a:pt x="66011" y="68148"/>
                </a:lnTo>
                <a:lnTo>
                  <a:pt x="70977" y="60528"/>
                </a:lnTo>
                <a:lnTo>
                  <a:pt x="74164" y="57467"/>
                </a:lnTo>
                <a:lnTo>
                  <a:pt x="79095" y="51741"/>
                </a:lnTo>
                <a:lnTo>
                  <a:pt x="82297" y="45494"/>
                </a:lnTo>
                <a:lnTo>
                  <a:pt x="83564" y="38661"/>
                </a:lnTo>
                <a:lnTo>
                  <a:pt x="82686" y="31178"/>
                </a:lnTo>
                <a:lnTo>
                  <a:pt x="80794" y="23812"/>
                </a:lnTo>
                <a:lnTo>
                  <a:pt x="83092" y="17945"/>
                </a:lnTo>
                <a:lnTo>
                  <a:pt x="90039" y="9740"/>
                </a:lnTo>
                <a:lnTo>
                  <a:pt x="92490" y="7010"/>
                </a:lnTo>
                <a:lnTo>
                  <a:pt x="95551" y="3505"/>
                </a:lnTo>
                <a:lnTo>
                  <a:pt x="93291" y="1308"/>
                </a:lnTo>
                <a:lnTo>
                  <a:pt x="92770" y="355"/>
                </a:lnTo>
                <a:lnTo>
                  <a:pt x="89290" y="203"/>
                </a:lnTo>
                <a:lnTo>
                  <a:pt x="86306" y="0"/>
                </a:lnTo>
                <a:close/>
              </a:path>
            </a:pathLst>
          </a:custGeom>
          <a:solidFill>
            <a:srgbClr val="D40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37"/>
          <p:cNvSpPr/>
          <p:nvPr userDrawn="1"/>
        </p:nvSpPr>
        <p:spPr>
          <a:xfrm>
            <a:off x="915217" y="5436819"/>
            <a:ext cx="88900" cy="73660"/>
          </a:xfrm>
          <a:custGeom>
            <a:avLst/>
            <a:gdLst/>
            <a:ahLst/>
            <a:cxnLst/>
            <a:rect l="l" t="t" r="r" b="b"/>
            <a:pathLst>
              <a:path w="88900" h="73660">
                <a:moveTo>
                  <a:pt x="85378" y="0"/>
                </a:moveTo>
                <a:lnTo>
                  <a:pt x="46684" y="6138"/>
                </a:lnTo>
                <a:lnTo>
                  <a:pt x="11667" y="24231"/>
                </a:lnTo>
                <a:lnTo>
                  <a:pt x="0" y="43266"/>
                </a:lnTo>
                <a:lnTo>
                  <a:pt x="631" y="51460"/>
                </a:lnTo>
                <a:lnTo>
                  <a:pt x="40966" y="73444"/>
                </a:lnTo>
                <a:lnTo>
                  <a:pt x="52188" y="71916"/>
                </a:lnTo>
                <a:lnTo>
                  <a:pt x="80350" y="39364"/>
                </a:lnTo>
                <a:lnTo>
                  <a:pt x="84913" y="15830"/>
                </a:lnTo>
                <a:lnTo>
                  <a:pt x="88007" y="4292"/>
                </a:lnTo>
                <a:lnTo>
                  <a:pt x="88299" y="3467"/>
                </a:lnTo>
                <a:lnTo>
                  <a:pt x="86584" y="1905"/>
                </a:lnTo>
                <a:lnTo>
                  <a:pt x="85378" y="0"/>
                </a:lnTo>
                <a:close/>
              </a:path>
            </a:pathLst>
          </a:custGeom>
          <a:solidFill>
            <a:srgbClr val="DBE1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38"/>
          <p:cNvSpPr/>
          <p:nvPr userDrawn="1"/>
        </p:nvSpPr>
        <p:spPr>
          <a:xfrm>
            <a:off x="177885" y="5538796"/>
            <a:ext cx="107314" cy="82550"/>
          </a:xfrm>
          <a:custGeom>
            <a:avLst/>
            <a:gdLst/>
            <a:ahLst/>
            <a:cxnLst/>
            <a:rect l="l" t="t" r="r" b="b"/>
            <a:pathLst>
              <a:path w="107314" h="82550">
                <a:moveTo>
                  <a:pt x="98151" y="469"/>
                </a:moveTo>
                <a:lnTo>
                  <a:pt x="53436" y="16733"/>
                </a:lnTo>
                <a:lnTo>
                  <a:pt x="15449" y="37706"/>
                </a:lnTo>
                <a:lnTo>
                  <a:pt x="12934" y="39281"/>
                </a:lnTo>
                <a:lnTo>
                  <a:pt x="10217" y="40652"/>
                </a:lnTo>
                <a:lnTo>
                  <a:pt x="8032" y="42621"/>
                </a:lnTo>
                <a:lnTo>
                  <a:pt x="1189" y="51827"/>
                </a:lnTo>
                <a:lnTo>
                  <a:pt x="0" y="61196"/>
                </a:lnTo>
                <a:lnTo>
                  <a:pt x="4296" y="69615"/>
                </a:lnTo>
                <a:lnTo>
                  <a:pt x="13912" y="75971"/>
                </a:lnTo>
                <a:lnTo>
                  <a:pt x="21132" y="78734"/>
                </a:lnTo>
                <a:lnTo>
                  <a:pt x="28427" y="80929"/>
                </a:lnTo>
                <a:lnTo>
                  <a:pt x="35767" y="82159"/>
                </a:lnTo>
                <a:lnTo>
                  <a:pt x="43122" y="82029"/>
                </a:lnTo>
                <a:lnTo>
                  <a:pt x="72142" y="53022"/>
                </a:lnTo>
                <a:lnTo>
                  <a:pt x="88524" y="26601"/>
                </a:lnTo>
                <a:lnTo>
                  <a:pt x="97163" y="13306"/>
                </a:lnTo>
                <a:lnTo>
                  <a:pt x="106457" y="508"/>
                </a:lnTo>
                <a:lnTo>
                  <a:pt x="102558" y="508"/>
                </a:lnTo>
                <a:lnTo>
                  <a:pt x="98151" y="469"/>
                </a:lnTo>
                <a:close/>
              </a:path>
              <a:path w="107314" h="82550">
                <a:moveTo>
                  <a:pt x="106826" y="0"/>
                </a:moveTo>
                <a:lnTo>
                  <a:pt x="102558" y="508"/>
                </a:lnTo>
                <a:lnTo>
                  <a:pt x="106457" y="508"/>
                </a:lnTo>
                <a:lnTo>
                  <a:pt x="106826" y="0"/>
                </a:lnTo>
                <a:close/>
              </a:path>
            </a:pathLst>
          </a:custGeom>
          <a:solidFill>
            <a:srgbClr val="D40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39"/>
          <p:cNvSpPr/>
          <p:nvPr userDrawn="1"/>
        </p:nvSpPr>
        <p:spPr>
          <a:xfrm>
            <a:off x="1107464" y="5563765"/>
            <a:ext cx="86360" cy="73660"/>
          </a:xfrm>
          <a:custGeom>
            <a:avLst/>
            <a:gdLst/>
            <a:ahLst/>
            <a:cxnLst/>
            <a:rect l="l" t="t" r="r" b="b"/>
            <a:pathLst>
              <a:path w="86359" h="73660">
                <a:moveTo>
                  <a:pt x="75613" y="0"/>
                </a:moveTo>
                <a:lnTo>
                  <a:pt x="28014" y="14443"/>
                </a:lnTo>
                <a:lnTo>
                  <a:pt x="0" y="37769"/>
                </a:lnTo>
                <a:lnTo>
                  <a:pt x="477" y="43370"/>
                </a:lnTo>
                <a:lnTo>
                  <a:pt x="3150" y="48647"/>
                </a:lnTo>
                <a:lnTo>
                  <a:pt x="7783" y="53428"/>
                </a:lnTo>
                <a:lnTo>
                  <a:pt x="12977" y="57645"/>
                </a:lnTo>
                <a:lnTo>
                  <a:pt x="23124" y="66382"/>
                </a:lnTo>
                <a:lnTo>
                  <a:pt x="32702" y="72120"/>
                </a:lnTo>
                <a:lnTo>
                  <a:pt x="42636" y="73528"/>
                </a:lnTo>
                <a:lnTo>
                  <a:pt x="52072" y="70585"/>
                </a:lnTo>
                <a:lnTo>
                  <a:pt x="60157" y="63271"/>
                </a:lnTo>
                <a:lnTo>
                  <a:pt x="64564" y="57391"/>
                </a:lnTo>
                <a:lnTo>
                  <a:pt x="69365" y="50711"/>
                </a:lnTo>
                <a:lnTo>
                  <a:pt x="70648" y="43764"/>
                </a:lnTo>
                <a:lnTo>
                  <a:pt x="73061" y="33438"/>
                </a:lnTo>
                <a:lnTo>
                  <a:pt x="76407" y="23596"/>
                </a:lnTo>
                <a:lnTo>
                  <a:pt x="80735" y="14192"/>
                </a:lnTo>
                <a:lnTo>
                  <a:pt x="86091" y="5181"/>
                </a:lnTo>
                <a:lnTo>
                  <a:pt x="86358" y="4775"/>
                </a:lnTo>
                <a:lnTo>
                  <a:pt x="85850" y="3822"/>
                </a:lnTo>
                <a:lnTo>
                  <a:pt x="85354" y="1447"/>
                </a:lnTo>
                <a:lnTo>
                  <a:pt x="80833" y="1320"/>
                </a:lnTo>
                <a:lnTo>
                  <a:pt x="75613" y="0"/>
                </a:lnTo>
                <a:close/>
              </a:path>
            </a:pathLst>
          </a:custGeom>
          <a:solidFill>
            <a:srgbClr val="D40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40"/>
          <p:cNvSpPr/>
          <p:nvPr userDrawn="1"/>
        </p:nvSpPr>
        <p:spPr>
          <a:xfrm>
            <a:off x="1330090" y="5871018"/>
            <a:ext cx="127635" cy="40005"/>
          </a:xfrm>
          <a:custGeom>
            <a:avLst/>
            <a:gdLst/>
            <a:ahLst/>
            <a:cxnLst/>
            <a:rect l="l" t="t" r="r" b="b"/>
            <a:pathLst>
              <a:path w="127634" h="40004">
                <a:moveTo>
                  <a:pt x="6464" y="2273"/>
                </a:moveTo>
                <a:lnTo>
                  <a:pt x="3098" y="5168"/>
                </a:lnTo>
                <a:lnTo>
                  <a:pt x="0" y="6540"/>
                </a:lnTo>
                <a:lnTo>
                  <a:pt x="2451" y="18663"/>
                </a:lnTo>
                <a:lnTo>
                  <a:pt x="7970" y="27525"/>
                </a:lnTo>
                <a:lnTo>
                  <a:pt x="16378" y="33670"/>
                </a:lnTo>
                <a:lnTo>
                  <a:pt x="27495" y="37642"/>
                </a:lnTo>
                <a:lnTo>
                  <a:pt x="43304" y="39625"/>
                </a:lnTo>
                <a:lnTo>
                  <a:pt x="58386" y="38115"/>
                </a:lnTo>
                <a:lnTo>
                  <a:pt x="95856" y="24118"/>
                </a:lnTo>
                <a:lnTo>
                  <a:pt x="123685" y="10591"/>
                </a:lnTo>
                <a:lnTo>
                  <a:pt x="127503" y="10591"/>
                </a:lnTo>
                <a:lnTo>
                  <a:pt x="127152" y="6451"/>
                </a:lnTo>
                <a:lnTo>
                  <a:pt x="125470" y="3139"/>
                </a:lnTo>
                <a:lnTo>
                  <a:pt x="35205" y="3139"/>
                </a:lnTo>
                <a:lnTo>
                  <a:pt x="9588" y="2527"/>
                </a:lnTo>
                <a:lnTo>
                  <a:pt x="6464" y="2273"/>
                </a:lnTo>
                <a:close/>
              </a:path>
              <a:path w="127634" h="40004">
                <a:moveTo>
                  <a:pt x="127503" y="10591"/>
                </a:moveTo>
                <a:lnTo>
                  <a:pt x="123685" y="10591"/>
                </a:lnTo>
                <a:lnTo>
                  <a:pt x="127533" y="10947"/>
                </a:lnTo>
                <a:lnTo>
                  <a:pt x="127503" y="10591"/>
                </a:lnTo>
                <a:close/>
              </a:path>
              <a:path w="127634" h="40004">
                <a:moveTo>
                  <a:pt x="111887" y="101"/>
                </a:moveTo>
                <a:lnTo>
                  <a:pt x="86312" y="410"/>
                </a:lnTo>
                <a:lnTo>
                  <a:pt x="60766" y="1928"/>
                </a:lnTo>
                <a:lnTo>
                  <a:pt x="35205" y="3139"/>
                </a:lnTo>
                <a:lnTo>
                  <a:pt x="125470" y="3139"/>
                </a:lnTo>
                <a:lnTo>
                  <a:pt x="124017" y="279"/>
                </a:lnTo>
                <a:lnTo>
                  <a:pt x="117868" y="279"/>
                </a:lnTo>
                <a:lnTo>
                  <a:pt x="111887" y="101"/>
                </a:lnTo>
                <a:close/>
              </a:path>
              <a:path w="127634" h="40004">
                <a:moveTo>
                  <a:pt x="123875" y="0"/>
                </a:moveTo>
                <a:lnTo>
                  <a:pt x="117868" y="279"/>
                </a:lnTo>
                <a:lnTo>
                  <a:pt x="124017" y="279"/>
                </a:lnTo>
                <a:lnTo>
                  <a:pt x="123875" y="0"/>
                </a:lnTo>
                <a:close/>
              </a:path>
            </a:pathLst>
          </a:custGeom>
          <a:solidFill>
            <a:srgbClr val="D40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41"/>
          <p:cNvSpPr/>
          <p:nvPr userDrawn="1"/>
        </p:nvSpPr>
        <p:spPr>
          <a:xfrm>
            <a:off x="392471" y="5958777"/>
            <a:ext cx="133350" cy="87630"/>
          </a:xfrm>
          <a:custGeom>
            <a:avLst/>
            <a:gdLst/>
            <a:ahLst/>
            <a:cxnLst/>
            <a:rect l="l" t="t" r="r" b="b"/>
            <a:pathLst>
              <a:path w="133350" h="87629">
                <a:moveTo>
                  <a:pt x="133146" y="0"/>
                </a:moveTo>
                <a:lnTo>
                  <a:pt x="71281" y="21331"/>
                </a:lnTo>
                <a:lnTo>
                  <a:pt x="33005" y="41414"/>
                </a:lnTo>
                <a:lnTo>
                  <a:pt x="863" y="62864"/>
                </a:lnTo>
                <a:lnTo>
                  <a:pt x="495" y="65709"/>
                </a:lnTo>
                <a:lnTo>
                  <a:pt x="0" y="67208"/>
                </a:lnTo>
                <a:lnTo>
                  <a:pt x="1181" y="77558"/>
                </a:lnTo>
                <a:lnTo>
                  <a:pt x="4673" y="83946"/>
                </a:lnTo>
                <a:lnTo>
                  <a:pt x="14516" y="86207"/>
                </a:lnTo>
                <a:lnTo>
                  <a:pt x="21221" y="87185"/>
                </a:lnTo>
                <a:lnTo>
                  <a:pt x="27131" y="86561"/>
                </a:lnTo>
                <a:lnTo>
                  <a:pt x="32573" y="83944"/>
                </a:lnTo>
                <a:lnTo>
                  <a:pt x="37871" y="78943"/>
                </a:lnTo>
                <a:lnTo>
                  <a:pt x="47441" y="68070"/>
                </a:lnTo>
                <a:lnTo>
                  <a:pt x="57567" y="57684"/>
                </a:lnTo>
                <a:lnTo>
                  <a:pt x="68348" y="47958"/>
                </a:lnTo>
                <a:lnTo>
                  <a:pt x="79883" y="39065"/>
                </a:lnTo>
                <a:lnTo>
                  <a:pt x="118287" y="12141"/>
                </a:lnTo>
                <a:lnTo>
                  <a:pt x="122885" y="8851"/>
                </a:lnTo>
                <a:lnTo>
                  <a:pt x="127076" y="5003"/>
                </a:lnTo>
                <a:lnTo>
                  <a:pt x="133146" y="0"/>
                </a:lnTo>
                <a:close/>
              </a:path>
            </a:pathLst>
          </a:custGeom>
          <a:solidFill>
            <a:srgbClr val="D40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42"/>
          <p:cNvSpPr/>
          <p:nvPr userDrawn="1"/>
        </p:nvSpPr>
        <p:spPr>
          <a:xfrm>
            <a:off x="514922" y="5450907"/>
            <a:ext cx="90170" cy="65405"/>
          </a:xfrm>
          <a:custGeom>
            <a:avLst/>
            <a:gdLst/>
            <a:ahLst/>
            <a:cxnLst/>
            <a:rect l="l" t="t" r="r" b="b"/>
            <a:pathLst>
              <a:path w="90170" h="65404">
                <a:moveTo>
                  <a:pt x="90100" y="0"/>
                </a:moveTo>
                <a:lnTo>
                  <a:pt x="40613" y="11799"/>
                </a:lnTo>
                <a:lnTo>
                  <a:pt x="18205" y="22656"/>
                </a:lnTo>
                <a:lnTo>
                  <a:pt x="11360" y="25831"/>
                </a:lnTo>
                <a:lnTo>
                  <a:pt x="5543" y="30302"/>
                </a:lnTo>
                <a:lnTo>
                  <a:pt x="1358" y="35233"/>
                </a:lnTo>
                <a:lnTo>
                  <a:pt x="0" y="40919"/>
                </a:lnTo>
                <a:lnTo>
                  <a:pt x="1460" y="46586"/>
                </a:lnTo>
                <a:lnTo>
                  <a:pt x="5734" y="51460"/>
                </a:lnTo>
                <a:lnTo>
                  <a:pt x="11220" y="55228"/>
                </a:lnTo>
                <a:lnTo>
                  <a:pt x="16871" y="58659"/>
                </a:lnTo>
                <a:lnTo>
                  <a:pt x="27933" y="65049"/>
                </a:lnTo>
                <a:lnTo>
                  <a:pt x="35868" y="61721"/>
                </a:lnTo>
                <a:lnTo>
                  <a:pt x="42400" y="57113"/>
                </a:lnTo>
                <a:lnTo>
                  <a:pt x="47972" y="51460"/>
                </a:lnTo>
                <a:lnTo>
                  <a:pt x="52762" y="45339"/>
                </a:lnTo>
                <a:lnTo>
                  <a:pt x="60658" y="35153"/>
                </a:lnTo>
                <a:lnTo>
                  <a:pt x="69119" y="25501"/>
                </a:lnTo>
                <a:lnTo>
                  <a:pt x="78133" y="16363"/>
                </a:lnTo>
                <a:lnTo>
                  <a:pt x="87687" y="7721"/>
                </a:lnTo>
                <a:lnTo>
                  <a:pt x="89261" y="6375"/>
                </a:lnTo>
                <a:lnTo>
                  <a:pt x="89270" y="2828"/>
                </a:lnTo>
                <a:lnTo>
                  <a:pt x="90100" y="0"/>
                </a:lnTo>
                <a:close/>
              </a:path>
            </a:pathLst>
          </a:custGeom>
          <a:solidFill>
            <a:srgbClr val="D40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43"/>
          <p:cNvSpPr/>
          <p:nvPr userDrawn="1"/>
        </p:nvSpPr>
        <p:spPr>
          <a:xfrm>
            <a:off x="819020" y="5708761"/>
            <a:ext cx="72390" cy="59055"/>
          </a:xfrm>
          <a:custGeom>
            <a:avLst/>
            <a:gdLst/>
            <a:ahLst/>
            <a:cxnLst/>
            <a:rect l="l" t="t" r="r" b="b"/>
            <a:pathLst>
              <a:path w="72390" h="59054">
                <a:moveTo>
                  <a:pt x="53049" y="0"/>
                </a:moveTo>
                <a:lnTo>
                  <a:pt x="35407" y="4066"/>
                </a:lnTo>
                <a:lnTo>
                  <a:pt x="18736" y="10849"/>
                </a:lnTo>
                <a:lnTo>
                  <a:pt x="2311" y="18879"/>
                </a:lnTo>
                <a:lnTo>
                  <a:pt x="0" y="37865"/>
                </a:lnTo>
                <a:lnTo>
                  <a:pt x="16524" y="47912"/>
                </a:lnTo>
                <a:lnTo>
                  <a:pt x="24701" y="52694"/>
                </a:lnTo>
                <a:lnTo>
                  <a:pt x="33020" y="57055"/>
                </a:lnTo>
                <a:lnTo>
                  <a:pt x="40037" y="58622"/>
                </a:lnTo>
                <a:lnTo>
                  <a:pt x="46897" y="57088"/>
                </a:lnTo>
                <a:lnTo>
                  <a:pt x="52772" y="52956"/>
                </a:lnTo>
                <a:lnTo>
                  <a:pt x="56832" y="46730"/>
                </a:lnTo>
                <a:lnTo>
                  <a:pt x="58445" y="42717"/>
                </a:lnTo>
                <a:lnTo>
                  <a:pt x="60236" y="37802"/>
                </a:lnTo>
                <a:lnTo>
                  <a:pt x="59334" y="33915"/>
                </a:lnTo>
                <a:lnTo>
                  <a:pt x="58559" y="26194"/>
                </a:lnTo>
                <a:lnTo>
                  <a:pt x="59939" y="19410"/>
                </a:lnTo>
                <a:lnTo>
                  <a:pt x="63254" y="13358"/>
                </a:lnTo>
                <a:lnTo>
                  <a:pt x="68287" y="7830"/>
                </a:lnTo>
                <a:lnTo>
                  <a:pt x="69989" y="6268"/>
                </a:lnTo>
                <a:lnTo>
                  <a:pt x="70624" y="3537"/>
                </a:lnTo>
                <a:lnTo>
                  <a:pt x="72390" y="121"/>
                </a:lnTo>
                <a:lnTo>
                  <a:pt x="53049" y="0"/>
                </a:lnTo>
                <a:close/>
              </a:path>
            </a:pathLst>
          </a:custGeom>
          <a:solidFill>
            <a:srgbClr val="D40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44"/>
          <p:cNvSpPr/>
          <p:nvPr userDrawn="1"/>
        </p:nvSpPr>
        <p:spPr>
          <a:xfrm>
            <a:off x="209198" y="6024690"/>
            <a:ext cx="99060" cy="67310"/>
          </a:xfrm>
          <a:custGeom>
            <a:avLst/>
            <a:gdLst/>
            <a:ahLst/>
            <a:cxnLst/>
            <a:rect l="l" t="t" r="r" b="b"/>
            <a:pathLst>
              <a:path w="99060" h="67310">
                <a:moveTo>
                  <a:pt x="90309" y="0"/>
                </a:moveTo>
                <a:lnTo>
                  <a:pt x="46042" y="14276"/>
                </a:lnTo>
                <a:lnTo>
                  <a:pt x="8115" y="37896"/>
                </a:lnTo>
                <a:lnTo>
                  <a:pt x="0" y="48996"/>
                </a:lnTo>
                <a:lnTo>
                  <a:pt x="203" y="53695"/>
                </a:lnTo>
                <a:lnTo>
                  <a:pt x="7175" y="63271"/>
                </a:lnTo>
                <a:lnTo>
                  <a:pt x="12598" y="66967"/>
                </a:lnTo>
                <a:lnTo>
                  <a:pt x="27838" y="64782"/>
                </a:lnTo>
                <a:lnTo>
                  <a:pt x="34099" y="62153"/>
                </a:lnTo>
                <a:lnTo>
                  <a:pt x="39509" y="55930"/>
                </a:lnTo>
                <a:lnTo>
                  <a:pt x="49923" y="44181"/>
                </a:lnTo>
                <a:lnTo>
                  <a:pt x="60756" y="32843"/>
                </a:lnTo>
                <a:lnTo>
                  <a:pt x="72313" y="22260"/>
                </a:lnTo>
                <a:lnTo>
                  <a:pt x="84899" y="12776"/>
                </a:lnTo>
                <a:lnTo>
                  <a:pt x="88544" y="10337"/>
                </a:lnTo>
                <a:lnTo>
                  <a:pt x="91922" y="7505"/>
                </a:lnTo>
                <a:lnTo>
                  <a:pt x="98894" y="2235"/>
                </a:lnTo>
                <a:lnTo>
                  <a:pt x="92367" y="952"/>
                </a:lnTo>
                <a:lnTo>
                  <a:pt x="90309" y="0"/>
                </a:lnTo>
                <a:close/>
              </a:path>
            </a:pathLst>
          </a:custGeom>
          <a:solidFill>
            <a:srgbClr val="D40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45"/>
          <p:cNvSpPr/>
          <p:nvPr userDrawn="1"/>
        </p:nvSpPr>
        <p:spPr>
          <a:xfrm>
            <a:off x="829516" y="6020714"/>
            <a:ext cx="46355" cy="54610"/>
          </a:xfrm>
          <a:custGeom>
            <a:avLst/>
            <a:gdLst/>
            <a:ahLst/>
            <a:cxnLst/>
            <a:rect l="l" t="t" r="r" b="b"/>
            <a:pathLst>
              <a:path w="46355" h="54610">
                <a:moveTo>
                  <a:pt x="32855" y="0"/>
                </a:moveTo>
                <a:lnTo>
                  <a:pt x="0" y="20341"/>
                </a:lnTo>
                <a:lnTo>
                  <a:pt x="654" y="26603"/>
                </a:lnTo>
                <a:lnTo>
                  <a:pt x="29538" y="52534"/>
                </a:lnTo>
                <a:lnTo>
                  <a:pt x="38720" y="54198"/>
                </a:lnTo>
                <a:lnTo>
                  <a:pt x="44473" y="50350"/>
                </a:lnTo>
                <a:lnTo>
                  <a:pt x="45858" y="40431"/>
                </a:lnTo>
                <a:lnTo>
                  <a:pt x="46112" y="36316"/>
                </a:lnTo>
                <a:lnTo>
                  <a:pt x="44867" y="33052"/>
                </a:lnTo>
                <a:lnTo>
                  <a:pt x="42529" y="25656"/>
                </a:lnTo>
                <a:lnTo>
                  <a:pt x="41324" y="18066"/>
                </a:lnTo>
                <a:lnTo>
                  <a:pt x="41509" y="10124"/>
                </a:lnTo>
                <a:lnTo>
                  <a:pt x="43343" y="1671"/>
                </a:lnTo>
                <a:lnTo>
                  <a:pt x="32855" y="0"/>
                </a:lnTo>
                <a:close/>
              </a:path>
            </a:pathLst>
          </a:custGeom>
          <a:solidFill>
            <a:srgbClr val="D40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46"/>
          <p:cNvSpPr/>
          <p:nvPr userDrawn="1"/>
        </p:nvSpPr>
        <p:spPr>
          <a:xfrm>
            <a:off x="702925" y="5852120"/>
            <a:ext cx="15875" cy="26034"/>
          </a:xfrm>
          <a:custGeom>
            <a:avLst/>
            <a:gdLst/>
            <a:ahLst/>
            <a:cxnLst/>
            <a:rect l="l" t="t" r="r" b="b"/>
            <a:pathLst>
              <a:path w="15875" h="26035">
                <a:moveTo>
                  <a:pt x="0" y="0"/>
                </a:moveTo>
                <a:lnTo>
                  <a:pt x="1270" y="7721"/>
                </a:lnTo>
                <a:lnTo>
                  <a:pt x="1803" y="13563"/>
                </a:lnTo>
                <a:lnTo>
                  <a:pt x="4356" y="22999"/>
                </a:lnTo>
                <a:lnTo>
                  <a:pt x="7785" y="25704"/>
                </a:lnTo>
                <a:lnTo>
                  <a:pt x="13716" y="22821"/>
                </a:lnTo>
                <a:lnTo>
                  <a:pt x="15608" y="19088"/>
                </a:lnTo>
                <a:lnTo>
                  <a:pt x="14757" y="9461"/>
                </a:lnTo>
                <a:lnTo>
                  <a:pt x="13716" y="1778"/>
                </a:lnTo>
                <a:lnTo>
                  <a:pt x="0" y="0"/>
                </a:lnTo>
                <a:close/>
              </a:path>
            </a:pathLst>
          </a:custGeom>
          <a:solidFill>
            <a:srgbClr val="D40E8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Text and Pic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 spc="-50" baseline="0" dirty="0">
                <a:solidFill>
                  <a:schemeClr val="accent4"/>
                </a:solidFill>
                <a:latin typeface="Arial"/>
                <a:ea typeface="+mj-ea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09637" y="1982910"/>
            <a:ext cx="4313237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1"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365750" y="1982910"/>
            <a:ext cx="2876550" cy="3060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pic>
        <p:nvPicPr>
          <p:cNvPr id="11" name="Picture 10" descr="Screen Clippi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89945"/>
          </a:xfrm>
          <a:prstGeom prst="rect">
            <a:avLst/>
          </a:prstGeom>
        </p:spPr>
      </p:pic>
      <p:sp>
        <p:nvSpPr>
          <p:cNvPr id="13" name="object 27"/>
          <p:cNvSpPr/>
          <p:nvPr userDrawn="1"/>
        </p:nvSpPr>
        <p:spPr>
          <a:xfrm>
            <a:off x="8397702" y="5612596"/>
            <a:ext cx="97155" cy="122555"/>
          </a:xfrm>
          <a:custGeom>
            <a:avLst/>
            <a:gdLst/>
            <a:ahLst/>
            <a:cxnLst/>
            <a:rect l="l" t="t" r="r" b="b"/>
            <a:pathLst>
              <a:path w="97154" h="122554">
                <a:moveTo>
                  <a:pt x="40817" y="0"/>
                </a:moveTo>
                <a:lnTo>
                  <a:pt x="28717" y="16268"/>
                </a:lnTo>
                <a:lnTo>
                  <a:pt x="17499" y="31627"/>
                </a:lnTo>
                <a:lnTo>
                  <a:pt x="7885" y="46123"/>
                </a:lnTo>
                <a:lnTo>
                  <a:pt x="0" y="60706"/>
                </a:lnTo>
                <a:lnTo>
                  <a:pt x="8704" y="84891"/>
                </a:lnTo>
                <a:lnTo>
                  <a:pt x="33379" y="117928"/>
                </a:lnTo>
                <a:lnTo>
                  <a:pt x="45554" y="122212"/>
                </a:lnTo>
                <a:lnTo>
                  <a:pt x="60793" y="105664"/>
                </a:lnTo>
                <a:lnTo>
                  <a:pt x="74744" y="88730"/>
                </a:lnTo>
                <a:lnTo>
                  <a:pt x="86997" y="71464"/>
                </a:lnTo>
                <a:lnTo>
                  <a:pt x="97142" y="53924"/>
                </a:lnTo>
                <a:lnTo>
                  <a:pt x="94326" y="41172"/>
                </a:lnTo>
                <a:lnTo>
                  <a:pt x="67076" y="11905"/>
                </a:lnTo>
                <a:lnTo>
                  <a:pt x="58380" y="9528"/>
                </a:lnTo>
                <a:lnTo>
                  <a:pt x="49224" y="6527"/>
                </a:lnTo>
                <a:lnTo>
                  <a:pt x="40817" y="0"/>
                </a:lnTo>
                <a:close/>
              </a:path>
            </a:pathLst>
          </a:custGeom>
          <a:solidFill>
            <a:srgbClr val="DBE1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28"/>
          <p:cNvSpPr/>
          <p:nvPr userDrawn="1"/>
        </p:nvSpPr>
        <p:spPr>
          <a:xfrm>
            <a:off x="8660104" y="4365005"/>
            <a:ext cx="83820" cy="88265"/>
          </a:xfrm>
          <a:custGeom>
            <a:avLst/>
            <a:gdLst/>
            <a:ahLst/>
            <a:cxnLst/>
            <a:rect l="l" t="t" r="r" b="b"/>
            <a:pathLst>
              <a:path w="83820" h="88264">
                <a:moveTo>
                  <a:pt x="46577" y="0"/>
                </a:moveTo>
                <a:lnTo>
                  <a:pt x="11805" y="24163"/>
                </a:lnTo>
                <a:lnTo>
                  <a:pt x="0" y="59112"/>
                </a:lnTo>
                <a:lnTo>
                  <a:pt x="3070" y="70620"/>
                </a:lnTo>
                <a:lnTo>
                  <a:pt x="9074" y="79768"/>
                </a:lnTo>
                <a:lnTo>
                  <a:pt x="17481" y="85260"/>
                </a:lnTo>
                <a:lnTo>
                  <a:pt x="28224" y="88109"/>
                </a:lnTo>
                <a:lnTo>
                  <a:pt x="39669" y="87991"/>
                </a:lnTo>
                <a:lnTo>
                  <a:pt x="73640" y="68668"/>
                </a:lnTo>
                <a:lnTo>
                  <a:pt x="83813" y="55295"/>
                </a:lnTo>
                <a:lnTo>
                  <a:pt x="83153" y="45745"/>
                </a:lnTo>
                <a:lnTo>
                  <a:pt x="82833" y="37992"/>
                </a:lnTo>
                <a:lnTo>
                  <a:pt x="82956" y="21642"/>
                </a:lnTo>
                <a:lnTo>
                  <a:pt x="83051" y="12674"/>
                </a:lnTo>
                <a:lnTo>
                  <a:pt x="46577" y="0"/>
                </a:lnTo>
                <a:close/>
              </a:path>
            </a:pathLst>
          </a:custGeom>
          <a:solidFill>
            <a:srgbClr val="00B8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29"/>
          <p:cNvSpPr/>
          <p:nvPr userDrawn="1"/>
        </p:nvSpPr>
        <p:spPr>
          <a:xfrm>
            <a:off x="8866863" y="5021440"/>
            <a:ext cx="60960" cy="62865"/>
          </a:xfrm>
          <a:custGeom>
            <a:avLst/>
            <a:gdLst/>
            <a:ahLst/>
            <a:cxnLst/>
            <a:rect l="l" t="t" r="r" b="b"/>
            <a:pathLst>
              <a:path w="60959" h="62864">
                <a:moveTo>
                  <a:pt x="29438" y="0"/>
                </a:moveTo>
                <a:lnTo>
                  <a:pt x="24866" y="2019"/>
                </a:lnTo>
                <a:lnTo>
                  <a:pt x="20434" y="2984"/>
                </a:lnTo>
                <a:lnTo>
                  <a:pt x="17297" y="5537"/>
                </a:lnTo>
                <a:lnTo>
                  <a:pt x="38" y="46774"/>
                </a:lnTo>
                <a:lnTo>
                  <a:pt x="0" y="49784"/>
                </a:lnTo>
                <a:lnTo>
                  <a:pt x="1866" y="54140"/>
                </a:lnTo>
                <a:lnTo>
                  <a:pt x="4254" y="55626"/>
                </a:lnTo>
                <a:lnTo>
                  <a:pt x="9701" y="58884"/>
                </a:lnTo>
                <a:lnTo>
                  <a:pt x="15403" y="61472"/>
                </a:lnTo>
                <a:lnTo>
                  <a:pt x="21522" y="62610"/>
                </a:lnTo>
                <a:lnTo>
                  <a:pt x="28219" y="61518"/>
                </a:lnTo>
                <a:lnTo>
                  <a:pt x="33019" y="59829"/>
                </a:lnTo>
                <a:lnTo>
                  <a:pt x="38061" y="58686"/>
                </a:lnTo>
                <a:lnTo>
                  <a:pt x="43091" y="57759"/>
                </a:lnTo>
                <a:lnTo>
                  <a:pt x="54661" y="54178"/>
                </a:lnTo>
                <a:lnTo>
                  <a:pt x="60407" y="48561"/>
                </a:lnTo>
                <a:lnTo>
                  <a:pt x="60457" y="40568"/>
                </a:lnTo>
                <a:lnTo>
                  <a:pt x="54940" y="29857"/>
                </a:lnTo>
                <a:lnTo>
                  <a:pt x="54470" y="29146"/>
                </a:lnTo>
                <a:lnTo>
                  <a:pt x="54089" y="28295"/>
                </a:lnTo>
                <a:lnTo>
                  <a:pt x="37337" y="3136"/>
                </a:lnTo>
                <a:lnTo>
                  <a:pt x="32461" y="1816"/>
                </a:lnTo>
                <a:lnTo>
                  <a:pt x="2943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30"/>
          <p:cNvSpPr/>
          <p:nvPr userDrawn="1"/>
        </p:nvSpPr>
        <p:spPr>
          <a:xfrm>
            <a:off x="6550766" y="5696231"/>
            <a:ext cx="135255" cy="123825"/>
          </a:xfrm>
          <a:custGeom>
            <a:avLst/>
            <a:gdLst/>
            <a:ahLst/>
            <a:cxnLst/>
            <a:rect l="l" t="t" r="r" b="b"/>
            <a:pathLst>
              <a:path w="135254" h="123825">
                <a:moveTo>
                  <a:pt x="74990" y="6069"/>
                </a:moveTo>
                <a:lnTo>
                  <a:pt x="29525" y="20727"/>
                </a:lnTo>
                <a:lnTo>
                  <a:pt x="8229" y="53124"/>
                </a:lnTo>
                <a:lnTo>
                  <a:pt x="7797" y="55968"/>
                </a:lnTo>
                <a:lnTo>
                  <a:pt x="7137" y="59283"/>
                </a:lnTo>
                <a:lnTo>
                  <a:pt x="5372" y="61315"/>
                </a:lnTo>
                <a:lnTo>
                  <a:pt x="1331" y="67976"/>
                </a:lnTo>
                <a:lnTo>
                  <a:pt x="0" y="74891"/>
                </a:lnTo>
                <a:lnTo>
                  <a:pt x="621" y="81950"/>
                </a:lnTo>
                <a:lnTo>
                  <a:pt x="20535" y="123621"/>
                </a:lnTo>
                <a:lnTo>
                  <a:pt x="27451" y="123763"/>
                </a:lnTo>
                <a:lnTo>
                  <a:pt x="33599" y="122520"/>
                </a:lnTo>
                <a:lnTo>
                  <a:pt x="123888" y="62801"/>
                </a:lnTo>
                <a:lnTo>
                  <a:pt x="134639" y="46274"/>
                </a:lnTo>
                <a:lnTo>
                  <a:pt x="133146" y="38455"/>
                </a:lnTo>
                <a:lnTo>
                  <a:pt x="131445" y="32727"/>
                </a:lnTo>
                <a:lnTo>
                  <a:pt x="127965" y="27355"/>
                </a:lnTo>
                <a:lnTo>
                  <a:pt x="126580" y="16078"/>
                </a:lnTo>
                <a:lnTo>
                  <a:pt x="128460" y="10274"/>
                </a:lnTo>
                <a:lnTo>
                  <a:pt x="128678" y="8636"/>
                </a:lnTo>
                <a:lnTo>
                  <a:pt x="93929" y="8636"/>
                </a:lnTo>
                <a:lnTo>
                  <a:pt x="87071" y="7188"/>
                </a:lnTo>
                <a:lnTo>
                  <a:pt x="74990" y="6069"/>
                </a:lnTo>
                <a:close/>
              </a:path>
              <a:path w="135254" h="123825">
                <a:moveTo>
                  <a:pt x="121856" y="0"/>
                </a:moveTo>
                <a:lnTo>
                  <a:pt x="115455" y="3937"/>
                </a:lnTo>
                <a:lnTo>
                  <a:pt x="101688" y="5524"/>
                </a:lnTo>
                <a:lnTo>
                  <a:pt x="93929" y="8636"/>
                </a:lnTo>
                <a:lnTo>
                  <a:pt x="128678" y="8636"/>
                </a:lnTo>
                <a:lnTo>
                  <a:pt x="129197" y="4737"/>
                </a:lnTo>
                <a:lnTo>
                  <a:pt x="121856" y="0"/>
                </a:lnTo>
                <a:close/>
              </a:path>
            </a:pathLst>
          </a:custGeom>
          <a:solidFill>
            <a:srgbClr val="D40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31"/>
          <p:cNvSpPr/>
          <p:nvPr userDrawn="1"/>
        </p:nvSpPr>
        <p:spPr>
          <a:xfrm>
            <a:off x="7165316" y="5447567"/>
            <a:ext cx="165735" cy="106045"/>
          </a:xfrm>
          <a:custGeom>
            <a:avLst/>
            <a:gdLst/>
            <a:ahLst/>
            <a:cxnLst/>
            <a:rect l="l" t="t" r="r" b="b"/>
            <a:pathLst>
              <a:path w="165734" h="106045">
                <a:moveTo>
                  <a:pt x="152396" y="0"/>
                </a:moveTo>
                <a:lnTo>
                  <a:pt x="13284" y="56748"/>
                </a:lnTo>
                <a:lnTo>
                  <a:pt x="0" y="69956"/>
                </a:lnTo>
                <a:lnTo>
                  <a:pt x="2590" y="82960"/>
                </a:lnTo>
                <a:lnTo>
                  <a:pt x="46113" y="105833"/>
                </a:lnTo>
                <a:lnTo>
                  <a:pt x="54203" y="104881"/>
                </a:lnTo>
                <a:lnTo>
                  <a:pt x="130568" y="68482"/>
                </a:lnTo>
                <a:lnTo>
                  <a:pt x="164083" y="37698"/>
                </a:lnTo>
                <a:lnTo>
                  <a:pt x="165468" y="31602"/>
                </a:lnTo>
                <a:lnTo>
                  <a:pt x="162013" y="18000"/>
                </a:lnTo>
                <a:lnTo>
                  <a:pt x="161531" y="10621"/>
                </a:lnTo>
                <a:lnTo>
                  <a:pt x="160045" y="410"/>
                </a:lnTo>
                <a:lnTo>
                  <a:pt x="152396" y="0"/>
                </a:lnTo>
                <a:close/>
              </a:path>
            </a:pathLst>
          </a:custGeom>
          <a:solidFill>
            <a:srgbClr val="D40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2"/>
          <p:cNvSpPr/>
          <p:nvPr userDrawn="1"/>
        </p:nvSpPr>
        <p:spPr>
          <a:xfrm>
            <a:off x="7820444" y="5236725"/>
            <a:ext cx="158750" cy="102235"/>
          </a:xfrm>
          <a:custGeom>
            <a:avLst/>
            <a:gdLst/>
            <a:ahLst/>
            <a:cxnLst/>
            <a:rect l="l" t="t" r="r" b="b"/>
            <a:pathLst>
              <a:path w="158750" h="102235">
                <a:moveTo>
                  <a:pt x="154139" y="0"/>
                </a:moveTo>
                <a:lnTo>
                  <a:pt x="149224" y="635"/>
                </a:lnTo>
                <a:lnTo>
                  <a:pt x="116872" y="7339"/>
                </a:lnTo>
                <a:lnTo>
                  <a:pt x="107543" y="9067"/>
                </a:lnTo>
                <a:lnTo>
                  <a:pt x="82107" y="15549"/>
                </a:lnTo>
                <a:lnTo>
                  <a:pt x="57824" y="24987"/>
                </a:lnTo>
                <a:lnTo>
                  <a:pt x="10439" y="46850"/>
                </a:lnTo>
                <a:lnTo>
                  <a:pt x="2590" y="50292"/>
                </a:lnTo>
                <a:lnTo>
                  <a:pt x="0" y="57340"/>
                </a:lnTo>
                <a:lnTo>
                  <a:pt x="1523" y="65481"/>
                </a:lnTo>
                <a:lnTo>
                  <a:pt x="6704" y="77308"/>
                </a:lnTo>
                <a:lnTo>
                  <a:pt x="16471" y="88707"/>
                </a:lnTo>
                <a:lnTo>
                  <a:pt x="28505" y="97504"/>
                </a:lnTo>
                <a:lnTo>
                  <a:pt x="40487" y="101523"/>
                </a:lnTo>
                <a:lnTo>
                  <a:pt x="43408" y="101765"/>
                </a:lnTo>
                <a:lnTo>
                  <a:pt x="46393" y="101206"/>
                </a:lnTo>
                <a:lnTo>
                  <a:pt x="50634" y="100939"/>
                </a:lnTo>
                <a:lnTo>
                  <a:pt x="53428" y="99098"/>
                </a:lnTo>
                <a:lnTo>
                  <a:pt x="57149" y="96875"/>
                </a:lnTo>
                <a:lnTo>
                  <a:pt x="66573" y="89865"/>
                </a:lnTo>
                <a:lnTo>
                  <a:pt x="72301" y="85128"/>
                </a:lnTo>
                <a:lnTo>
                  <a:pt x="114486" y="53704"/>
                </a:lnTo>
                <a:lnTo>
                  <a:pt x="126403" y="44500"/>
                </a:lnTo>
                <a:lnTo>
                  <a:pt x="132156" y="39966"/>
                </a:lnTo>
                <a:lnTo>
                  <a:pt x="136690" y="33845"/>
                </a:lnTo>
                <a:lnTo>
                  <a:pt x="145453" y="23787"/>
                </a:lnTo>
                <a:lnTo>
                  <a:pt x="148793" y="18859"/>
                </a:lnTo>
                <a:lnTo>
                  <a:pt x="155333" y="11645"/>
                </a:lnTo>
                <a:lnTo>
                  <a:pt x="158445" y="8826"/>
                </a:lnTo>
                <a:lnTo>
                  <a:pt x="154139" y="0"/>
                </a:lnTo>
                <a:close/>
              </a:path>
            </a:pathLst>
          </a:custGeom>
          <a:solidFill>
            <a:srgbClr val="00B8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33"/>
          <p:cNvSpPr/>
          <p:nvPr userDrawn="1"/>
        </p:nvSpPr>
        <p:spPr>
          <a:xfrm>
            <a:off x="6819332" y="5542165"/>
            <a:ext cx="127635" cy="95250"/>
          </a:xfrm>
          <a:custGeom>
            <a:avLst/>
            <a:gdLst/>
            <a:ahLst/>
            <a:cxnLst/>
            <a:rect l="l" t="t" r="r" b="b"/>
            <a:pathLst>
              <a:path w="127634" h="95250">
                <a:moveTo>
                  <a:pt x="124905" y="0"/>
                </a:moveTo>
                <a:lnTo>
                  <a:pt x="67388" y="11339"/>
                </a:lnTo>
                <a:lnTo>
                  <a:pt x="13412" y="32727"/>
                </a:lnTo>
                <a:lnTo>
                  <a:pt x="0" y="52330"/>
                </a:lnTo>
                <a:lnTo>
                  <a:pt x="432" y="60998"/>
                </a:lnTo>
                <a:lnTo>
                  <a:pt x="28074" y="95036"/>
                </a:lnTo>
                <a:lnTo>
                  <a:pt x="36273" y="94838"/>
                </a:lnTo>
                <a:lnTo>
                  <a:pt x="75153" y="65113"/>
                </a:lnTo>
                <a:lnTo>
                  <a:pt x="99454" y="32575"/>
                </a:lnTo>
                <a:lnTo>
                  <a:pt x="101443" y="25180"/>
                </a:lnTo>
                <a:lnTo>
                  <a:pt x="105001" y="19243"/>
                </a:lnTo>
                <a:lnTo>
                  <a:pt x="110059" y="14530"/>
                </a:lnTo>
                <a:lnTo>
                  <a:pt x="116549" y="10807"/>
                </a:lnTo>
                <a:lnTo>
                  <a:pt x="120625" y="8928"/>
                </a:lnTo>
                <a:lnTo>
                  <a:pt x="125947" y="7289"/>
                </a:lnTo>
                <a:lnTo>
                  <a:pt x="127140" y="1689"/>
                </a:lnTo>
                <a:lnTo>
                  <a:pt x="125527" y="711"/>
                </a:lnTo>
                <a:lnTo>
                  <a:pt x="124905" y="0"/>
                </a:lnTo>
                <a:close/>
              </a:path>
            </a:pathLst>
          </a:custGeom>
          <a:solidFill>
            <a:srgbClr val="D40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34"/>
          <p:cNvSpPr/>
          <p:nvPr userDrawn="1"/>
        </p:nvSpPr>
        <p:spPr>
          <a:xfrm>
            <a:off x="7047145" y="5943047"/>
            <a:ext cx="116205" cy="92075"/>
          </a:xfrm>
          <a:custGeom>
            <a:avLst/>
            <a:gdLst/>
            <a:ahLst/>
            <a:cxnLst/>
            <a:rect l="l" t="t" r="r" b="b"/>
            <a:pathLst>
              <a:path w="116204" h="92075">
                <a:moveTo>
                  <a:pt x="111379" y="0"/>
                </a:moveTo>
                <a:lnTo>
                  <a:pt x="72224" y="7922"/>
                </a:lnTo>
                <a:lnTo>
                  <a:pt x="49166" y="19368"/>
                </a:lnTo>
                <a:lnTo>
                  <a:pt x="26518" y="31351"/>
                </a:lnTo>
                <a:lnTo>
                  <a:pt x="15278" y="37503"/>
                </a:lnTo>
                <a:lnTo>
                  <a:pt x="9613" y="40690"/>
                </a:lnTo>
                <a:lnTo>
                  <a:pt x="4648" y="45148"/>
                </a:lnTo>
                <a:lnTo>
                  <a:pt x="0" y="48564"/>
                </a:lnTo>
                <a:lnTo>
                  <a:pt x="21920" y="82600"/>
                </a:lnTo>
                <a:lnTo>
                  <a:pt x="45077" y="92019"/>
                </a:lnTo>
                <a:lnTo>
                  <a:pt x="53640" y="89559"/>
                </a:lnTo>
                <a:lnTo>
                  <a:pt x="62242" y="83248"/>
                </a:lnTo>
                <a:lnTo>
                  <a:pt x="64947" y="80695"/>
                </a:lnTo>
                <a:lnTo>
                  <a:pt x="67335" y="77812"/>
                </a:lnTo>
                <a:lnTo>
                  <a:pt x="69786" y="75018"/>
                </a:lnTo>
                <a:lnTo>
                  <a:pt x="75579" y="68221"/>
                </a:lnTo>
                <a:lnTo>
                  <a:pt x="81326" y="61374"/>
                </a:lnTo>
                <a:lnTo>
                  <a:pt x="87236" y="54711"/>
                </a:lnTo>
                <a:lnTo>
                  <a:pt x="93522" y="48463"/>
                </a:lnTo>
                <a:lnTo>
                  <a:pt x="99009" y="43472"/>
                </a:lnTo>
                <a:lnTo>
                  <a:pt x="101968" y="38074"/>
                </a:lnTo>
                <a:lnTo>
                  <a:pt x="103771" y="23533"/>
                </a:lnTo>
                <a:lnTo>
                  <a:pt x="106959" y="17094"/>
                </a:lnTo>
                <a:lnTo>
                  <a:pt x="113614" y="9131"/>
                </a:lnTo>
                <a:lnTo>
                  <a:pt x="114579" y="6400"/>
                </a:lnTo>
                <a:lnTo>
                  <a:pt x="116192" y="3428"/>
                </a:lnTo>
                <a:lnTo>
                  <a:pt x="113360" y="1968"/>
                </a:lnTo>
                <a:lnTo>
                  <a:pt x="111379" y="0"/>
                </a:lnTo>
                <a:close/>
              </a:path>
            </a:pathLst>
          </a:custGeom>
          <a:solidFill>
            <a:srgbClr val="D40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35"/>
          <p:cNvSpPr/>
          <p:nvPr userDrawn="1"/>
        </p:nvSpPr>
        <p:spPr>
          <a:xfrm>
            <a:off x="7625171" y="5816509"/>
            <a:ext cx="156210" cy="51435"/>
          </a:xfrm>
          <a:custGeom>
            <a:avLst/>
            <a:gdLst/>
            <a:ahLst/>
            <a:cxnLst/>
            <a:rect l="l" t="t" r="r" b="b"/>
            <a:pathLst>
              <a:path w="156209" h="51435">
                <a:moveTo>
                  <a:pt x="136618" y="0"/>
                </a:moveTo>
                <a:lnTo>
                  <a:pt x="118789" y="233"/>
                </a:lnTo>
                <a:lnTo>
                  <a:pt x="101807" y="1147"/>
                </a:lnTo>
                <a:lnTo>
                  <a:pt x="85255" y="3100"/>
                </a:lnTo>
                <a:lnTo>
                  <a:pt x="74787" y="4568"/>
                </a:lnTo>
                <a:lnTo>
                  <a:pt x="53781" y="7061"/>
                </a:lnTo>
                <a:lnTo>
                  <a:pt x="10515" y="14771"/>
                </a:lnTo>
                <a:lnTo>
                  <a:pt x="0" y="23153"/>
                </a:lnTo>
                <a:lnTo>
                  <a:pt x="4673" y="34545"/>
                </a:lnTo>
                <a:lnTo>
                  <a:pt x="42411" y="50920"/>
                </a:lnTo>
                <a:lnTo>
                  <a:pt x="53632" y="50433"/>
                </a:lnTo>
                <a:lnTo>
                  <a:pt x="103950" y="38251"/>
                </a:lnTo>
                <a:lnTo>
                  <a:pt x="139309" y="20518"/>
                </a:lnTo>
                <a:lnTo>
                  <a:pt x="155714" y="90"/>
                </a:lnTo>
                <a:lnTo>
                  <a:pt x="136618" y="0"/>
                </a:lnTo>
                <a:close/>
              </a:path>
            </a:pathLst>
          </a:custGeom>
          <a:solidFill>
            <a:srgbClr val="D40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36"/>
          <p:cNvSpPr/>
          <p:nvPr userDrawn="1"/>
        </p:nvSpPr>
        <p:spPr>
          <a:xfrm>
            <a:off x="6511536" y="5478586"/>
            <a:ext cx="92710" cy="96520"/>
          </a:xfrm>
          <a:custGeom>
            <a:avLst/>
            <a:gdLst/>
            <a:ahLst/>
            <a:cxnLst/>
            <a:rect l="l" t="t" r="r" b="b"/>
            <a:pathLst>
              <a:path w="92709" h="96520">
                <a:moveTo>
                  <a:pt x="84305" y="0"/>
                </a:moveTo>
                <a:lnTo>
                  <a:pt x="39686" y="22593"/>
                </a:lnTo>
                <a:lnTo>
                  <a:pt x="7559" y="48374"/>
                </a:lnTo>
                <a:lnTo>
                  <a:pt x="0" y="66351"/>
                </a:lnTo>
                <a:lnTo>
                  <a:pt x="493" y="72102"/>
                </a:lnTo>
                <a:lnTo>
                  <a:pt x="43621" y="96506"/>
                </a:lnTo>
                <a:lnTo>
                  <a:pt x="56492" y="96494"/>
                </a:lnTo>
                <a:lnTo>
                  <a:pt x="74215" y="60522"/>
                </a:lnTo>
                <a:lnTo>
                  <a:pt x="82349" y="39954"/>
                </a:lnTo>
                <a:lnTo>
                  <a:pt x="82881" y="30519"/>
                </a:lnTo>
                <a:lnTo>
                  <a:pt x="84968" y="21531"/>
                </a:lnTo>
                <a:lnTo>
                  <a:pt x="88289" y="12902"/>
                </a:lnTo>
                <a:lnTo>
                  <a:pt x="92522" y="4546"/>
                </a:lnTo>
                <a:lnTo>
                  <a:pt x="84305" y="0"/>
                </a:lnTo>
                <a:close/>
              </a:path>
            </a:pathLst>
          </a:custGeom>
          <a:solidFill>
            <a:srgbClr val="D40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37"/>
          <p:cNvSpPr/>
          <p:nvPr userDrawn="1"/>
        </p:nvSpPr>
        <p:spPr>
          <a:xfrm>
            <a:off x="6724987" y="5712302"/>
            <a:ext cx="95885" cy="86995"/>
          </a:xfrm>
          <a:custGeom>
            <a:avLst/>
            <a:gdLst/>
            <a:ahLst/>
            <a:cxnLst/>
            <a:rect l="l" t="t" r="r" b="b"/>
            <a:pathLst>
              <a:path w="95884" h="86995">
                <a:moveTo>
                  <a:pt x="86306" y="0"/>
                </a:moveTo>
                <a:lnTo>
                  <a:pt x="44557" y="13908"/>
                </a:lnTo>
                <a:lnTo>
                  <a:pt x="8734" y="34188"/>
                </a:lnTo>
                <a:lnTo>
                  <a:pt x="0" y="46239"/>
                </a:lnTo>
                <a:lnTo>
                  <a:pt x="276" y="54035"/>
                </a:lnTo>
                <a:lnTo>
                  <a:pt x="3590" y="61823"/>
                </a:lnTo>
                <a:lnTo>
                  <a:pt x="8013" y="68214"/>
                </a:lnTo>
                <a:lnTo>
                  <a:pt x="12679" y="74317"/>
                </a:lnTo>
                <a:lnTo>
                  <a:pt x="17348" y="80158"/>
                </a:lnTo>
                <a:lnTo>
                  <a:pt x="21777" y="85763"/>
                </a:lnTo>
                <a:lnTo>
                  <a:pt x="66011" y="68148"/>
                </a:lnTo>
                <a:lnTo>
                  <a:pt x="70977" y="60528"/>
                </a:lnTo>
                <a:lnTo>
                  <a:pt x="74164" y="57467"/>
                </a:lnTo>
                <a:lnTo>
                  <a:pt x="79095" y="51741"/>
                </a:lnTo>
                <a:lnTo>
                  <a:pt x="82297" y="45494"/>
                </a:lnTo>
                <a:lnTo>
                  <a:pt x="83564" y="38661"/>
                </a:lnTo>
                <a:lnTo>
                  <a:pt x="82686" y="31178"/>
                </a:lnTo>
                <a:lnTo>
                  <a:pt x="80794" y="23812"/>
                </a:lnTo>
                <a:lnTo>
                  <a:pt x="83092" y="17945"/>
                </a:lnTo>
                <a:lnTo>
                  <a:pt x="90039" y="9740"/>
                </a:lnTo>
                <a:lnTo>
                  <a:pt x="92490" y="7010"/>
                </a:lnTo>
                <a:lnTo>
                  <a:pt x="95551" y="3505"/>
                </a:lnTo>
                <a:lnTo>
                  <a:pt x="93291" y="1308"/>
                </a:lnTo>
                <a:lnTo>
                  <a:pt x="92770" y="355"/>
                </a:lnTo>
                <a:lnTo>
                  <a:pt x="89290" y="203"/>
                </a:lnTo>
                <a:lnTo>
                  <a:pt x="86306" y="0"/>
                </a:lnTo>
                <a:close/>
              </a:path>
            </a:pathLst>
          </a:custGeom>
          <a:solidFill>
            <a:srgbClr val="D40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38"/>
          <p:cNvSpPr/>
          <p:nvPr userDrawn="1"/>
        </p:nvSpPr>
        <p:spPr>
          <a:xfrm>
            <a:off x="7426635" y="5292818"/>
            <a:ext cx="88900" cy="73660"/>
          </a:xfrm>
          <a:custGeom>
            <a:avLst/>
            <a:gdLst/>
            <a:ahLst/>
            <a:cxnLst/>
            <a:rect l="l" t="t" r="r" b="b"/>
            <a:pathLst>
              <a:path w="88900" h="73660">
                <a:moveTo>
                  <a:pt x="85378" y="0"/>
                </a:moveTo>
                <a:lnTo>
                  <a:pt x="46679" y="6138"/>
                </a:lnTo>
                <a:lnTo>
                  <a:pt x="11667" y="24231"/>
                </a:lnTo>
                <a:lnTo>
                  <a:pt x="0" y="43266"/>
                </a:lnTo>
                <a:lnTo>
                  <a:pt x="631" y="51460"/>
                </a:lnTo>
                <a:lnTo>
                  <a:pt x="40966" y="73444"/>
                </a:lnTo>
                <a:lnTo>
                  <a:pt x="52188" y="71916"/>
                </a:lnTo>
                <a:lnTo>
                  <a:pt x="80350" y="39364"/>
                </a:lnTo>
                <a:lnTo>
                  <a:pt x="84913" y="15830"/>
                </a:lnTo>
                <a:lnTo>
                  <a:pt x="88007" y="4292"/>
                </a:lnTo>
                <a:lnTo>
                  <a:pt x="88299" y="3467"/>
                </a:lnTo>
                <a:lnTo>
                  <a:pt x="86584" y="1904"/>
                </a:lnTo>
                <a:lnTo>
                  <a:pt x="85378" y="0"/>
                </a:lnTo>
                <a:close/>
              </a:path>
            </a:pathLst>
          </a:custGeom>
          <a:solidFill>
            <a:srgbClr val="DBE1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39"/>
          <p:cNvSpPr/>
          <p:nvPr userDrawn="1"/>
        </p:nvSpPr>
        <p:spPr>
          <a:xfrm>
            <a:off x="6689301" y="5394796"/>
            <a:ext cx="107314" cy="82550"/>
          </a:xfrm>
          <a:custGeom>
            <a:avLst/>
            <a:gdLst/>
            <a:ahLst/>
            <a:cxnLst/>
            <a:rect l="l" t="t" r="r" b="b"/>
            <a:pathLst>
              <a:path w="107315" h="82550">
                <a:moveTo>
                  <a:pt x="98151" y="469"/>
                </a:moveTo>
                <a:lnTo>
                  <a:pt x="53436" y="16733"/>
                </a:lnTo>
                <a:lnTo>
                  <a:pt x="15449" y="37706"/>
                </a:lnTo>
                <a:lnTo>
                  <a:pt x="12947" y="39281"/>
                </a:lnTo>
                <a:lnTo>
                  <a:pt x="10217" y="40652"/>
                </a:lnTo>
                <a:lnTo>
                  <a:pt x="8032" y="42621"/>
                </a:lnTo>
                <a:lnTo>
                  <a:pt x="1189" y="51827"/>
                </a:lnTo>
                <a:lnTo>
                  <a:pt x="0" y="61196"/>
                </a:lnTo>
                <a:lnTo>
                  <a:pt x="4296" y="69615"/>
                </a:lnTo>
                <a:lnTo>
                  <a:pt x="13912" y="75971"/>
                </a:lnTo>
                <a:lnTo>
                  <a:pt x="21134" y="78734"/>
                </a:lnTo>
                <a:lnTo>
                  <a:pt x="28432" y="80929"/>
                </a:lnTo>
                <a:lnTo>
                  <a:pt x="35772" y="82159"/>
                </a:lnTo>
                <a:lnTo>
                  <a:pt x="43122" y="82029"/>
                </a:lnTo>
                <a:lnTo>
                  <a:pt x="72142" y="53022"/>
                </a:lnTo>
                <a:lnTo>
                  <a:pt x="88524" y="26601"/>
                </a:lnTo>
                <a:lnTo>
                  <a:pt x="97163" y="13306"/>
                </a:lnTo>
                <a:lnTo>
                  <a:pt x="106457" y="507"/>
                </a:lnTo>
                <a:lnTo>
                  <a:pt x="102558" y="507"/>
                </a:lnTo>
                <a:lnTo>
                  <a:pt x="98151" y="469"/>
                </a:lnTo>
                <a:close/>
              </a:path>
              <a:path w="107315" h="82550">
                <a:moveTo>
                  <a:pt x="106826" y="0"/>
                </a:moveTo>
                <a:lnTo>
                  <a:pt x="102558" y="507"/>
                </a:lnTo>
                <a:lnTo>
                  <a:pt x="106457" y="507"/>
                </a:lnTo>
                <a:lnTo>
                  <a:pt x="106826" y="0"/>
                </a:lnTo>
                <a:close/>
              </a:path>
            </a:pathLst>
          </a:custGeom>
          <a:solidFill>
            <a:srgbClr val="D40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40"/>
          <p:cNvSpPr/>
          <p:nvPr userDrawn="1"/>
        </p:nvSpPr>
        <p:spPr>
          <a:xfrm>
            <a:off x="7618881" y="5419766"/>
            <a:ext cx="86360" cy="73660"/>
          </a:xfrm>
          <a:custGeom>
            <a:avLst/>
            <a:gdLst/>
            <a:ahLst/>
            <a:cxnLst/>
            <a:rect l="l" t="t" r="r" b="b"/>
            <a:pathLst>
              <a:path w="86359" h="73660">
                <a:moveTo>
                  <a:pt x="75613" y="0"/>
                </a:moveTo>
                <a:lnTo>
                  <a:pt x="28014" y="14443"/>
                </a:lnTo>
                <a:lnTo>
                  <a:pt x="0" y="37769"/>
                </a:lnTo>
                <a:lnTo>
                  <a:pt x="477" y="43370"/>
                </a:lnTo>
                <a:lnTo>
                  <a:pt x="3150" y="48647"/>
                </a:lnTo>
                <a:lnTo>
                  <a:pt x="7783" y="53428"/>
                </a:lnTo>
                <a:lnTo>
                  <a:pt x="12977" y="57645"/>
                </a:lnTo>
                <a:lnTo>
                  <a:pt x="23124" y="66382"/>
                </a:lnTo>
                <a:lnTo>
                  <a:pt x="32702" y="72120"/>
                </a:lnTo>
                <a:lnTo>
                  <a:pt x="42636" y="73528"/>
                </a:lnTo>
                <a:lnTo>
                  <a:pt x="52072" y="70585"/>
                </a:lnTo>
                <a:lnTo>
                  <a:pt x="60157" y="63271"/>
                </a:lnTo>
                <a:lnTo>
                  <a:pt x="64564" y="57391"/>
                </a:lnTo>
                <a:lnTo>
                  <a:pt x="69365" y="50711"/>
                </a:lnTo>
                <a:lnTo>
                  <a:pt x="70648" y="43764"/>
                </a:lnTo>
                <a:lnTo>
                  <a:pt x="73061" y="33438"/>
                </a:lnTo>
                <a:lnTo>
                  <a:pt x="76407" y="23596"/>
                </a:lnTo>
                <a:lnTo>
                  <a:pt x="80735" y="14192"/>
                </a:lnTo>
                <a:lnTo>
                  <a:pt x="86091" y="5181"/>
                </a:lnTo>
                <a:lnTo>
                  <a:pt x="86358" y="4775"/>
                </a:lnTo>
                <a:lnTo>
                  <a:pt x="85850" y="3822"/>
                </a:lnTo>
                <a:lnTo>
                  <a:pt x="85354" y="1447"/>
                </a:lnTo>
                <a:lnTo>
                  <a:pt x="80833" y="1320"/>
                </a:lnTo>
                <a:lnTo>
                  <a:pt x="75613" y="0"/>
                </a:lnTo>
                <a:close/>
              </a:path>
            </a:pathLst>
          </a:custGeom>
          <a:solidFill>
            <a:srgbClr val="D40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41"/>
          <p:cNvSpPr/>
          <p:nvPr userDrawn="1"/>
        </p:nvSpPr>
        <p:spPr>
          <a:xfrm>
            <a:off x="7841507" y="5727017"/>
            <a:ext cx="127635" cy="40005"/>
          </a:xfrm>
          <a:custGeom>
            <a:avLst/>
            <a:gdLst/>
            <a:ahLst/>
            <a:cxnLst/>
            <a:rect l="l" t="t" r="r" b="b"/>
            <a:pathLst>
              <a:path w="127634" h="40004">
                <a:moveTo>
                  <a:pt x="6464" y="2273"/>
                </a:moveTo>
                <a:lnTo>
                  <a:pt x="3098" y="5168"/>
                </a:lnTo>
                <a:lnTo>
                  <a:pt x="0" y="6540"/>
                </a:lnTo>
                <a:lnTo>
                  <a:pt x="2451" y="18663"/>
                </a:lnTo>
                <a:lnTo>
                  <a:pt x="7970" y="27525"/>
                </a:lnTo>
                <a:lnTo>
                  <a:pt x="16378" y="33670"/>
                </a:lnTo>
                <a:lnTo>
                  <a:pt x="27495" y="37642"/>
                </a:lnTo>
                <a:lnTo>
                  <a:pt x="43304" y="39625"/>
                </a:lnTo>
                <a:lnTo>
                  <a:pt x="58386" y="38115"/>
                </a:lnTo>
                <a:lnTo>
                  <a:pt x="95856" y="24118"/>
                </a:lnTo>
                <a:lnTo>
                  <a:pt x="123685" y="10591"/>
                </a:lnTo>
                <a:lnTo>
                  <a:pt x="127503" y="10591"/>
                </a:lnTo>
                <a:lnTo>
                  <a:pt x="127152" y="6451"/>
                </a:lnTo>
                <a:lnTo>
                  <a:pt x="125470" y="3139"/>
                </a:lnTo>
                <a:lnTo>
                  <a:pt x="35205" y="3139"/>
                </a:lnTo>
                <a:lnTo>
                  <a:pt x="9588" y="2527"/>
                </a:lnTo>
                <a:lnTo>
                  <a:pt x="6464" y="2273"/>
                </a:lnTo>
                <a:close/>
              </a:path>
              <a:path w="127634" h="40004">
                <a:moveTo>
                  <a:pt x="127503" y="10591"/>
                </a:moveTo>
                <a:lnTo>
                  <a:pt x="123685" y="10591"/>
                </a:lnTo>
                <a:lnTo>
                  <a:pt x="127533" y="10947"/>
                </a:lnTo>
                <a:lnTo>
                  <a:pt x="127503" y="10591"/>
                </a:lnTo>
                <a:close/>
              </a:path>
              <a:path w="127634" h="40004">
                <a:moveTo>
                  <a:pt x="111887" y="101"/>
                </a:moveTo>
                <a:lnTo>
                  <a:pt x="86312" y="410"/>
                </a:lnTo>
                <a:lnTo>
                  <a:pt x="60766" y="1928"/>
                </a:lnTo>
                <a:lnTo>
                  <a:pt x="35205" y="3139"/>
                </a:lnTo>
                <a:lnTo>
                  <a:pt x="125470" y="3139"/>
                </a:lnTo>
                <a:lnTo>
                  <a:pt x="124017" y="279"/>
                </a:lnTo>
                <a:lnTo>
                  <a:pt x="117868" y="279"/>
                </a:lnTo>
                <a:lnTo>
                  <a:pt x="111887" y="101"/>
                </a:lnTo>
                <a:close/>
              </a:path>
              <a:path w="127634" h="40004">
                <a:moveTo>
                  <a:pt x="123875" y="0"/>
                </a:moveTo>
                <a:lnTo>
                  <a:pt x="117868" y="279"/>
                </a:lnTo>
                <a:lnTo>
                  <a:pt x="124017" y="279"/>
                </a:lnTo>
                <a:lnTo>
                  <a:pt x="123875" y="0"/>
                </a:lnTo>
                <a:close/>
              </a:path>
            </a:pathLst>
          </a:custGeom>
          <a:solidFill>
            <a:srgbClr val="D40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42"/>
          <p:cNvSpPr/>
          <p:nvPr userDrawn="1"/>
        </p:nvSpPr>
        <p:spPr>
          <a:xfrm>
            <a:off x="6903890" y="5814777"/>
            <a:ext cx="133350" cy="87630"/>
          </a:xfrm>
          <a:custGeom>
            <a:avLst/>
            <a:gdLst/>
            <a:ahLst/>
            <a:cxnLst/>
            <a:rect l="l" t="t" r="r" b="b"/>
            <a:pathLst>
              <a:path w="133350" h="87629">
                <a:moveTo>
                  <a:pt x="133146" y="0"/>
                </a:moveTo>
                <a:lnTo>
                  <a:pt x="71281" y="21331"/>
                </a:lnTo>
                <a:lnTo>
                  <a:pt x="33005" y="41414"/>
                </a:lnTo>
                <a:lnTo>
                  <a:pt x="863" y="62865"/>
                </a:lnTo>
                <a:lnTo>
                  <a:pt x="495" y="65709"/>
                </a:lnTo>
                <a:lnTo>
                  <a:pt x="0" y="67208"/>
                </a:lnTo>
                <a:lnTo>
                  <a:pt x="1181" y="77558"/>
                </a:lnTo>
                <a:lnTo>
                  <a:pt x="4673" y="83947"/>
                </a:lnTo>
                <a:lnTo>
                  <a:pt x="14516" y="86207"/>
                </a:lnTo>
                <a:lnTo>
                  <a:pt x="21221" y="87185"/>
                </a:lnTo>
                <a:lnTo>
                  <a:pt x="27131" y="86561"/>
                </a:lnTo>
                <a:lnTo>
                  <a:pt x="32573" y="83944"/>
                </a:lnTo>
                <a:lnTo>
                  <a:pt x="37871" y="78943"/>
                </a:lnTo>
                <a:lnTo>
                  <a:pt x="47441" y="68070"/>
                </a:lnTo>
                <a:lnTo>
                  <a:pt x="57567" y="57684"/>
                </a:lnTo>
                <a:lnTo>
                  <a:pt x="68348" y="47958"/>
                </a:lnTo>
                <a:lnTo>
                  <a:pt x="79882" y="39065"/>
                </a:lnTo>
                <a:lnTo>
                  <a:pt x="118287" y="12141"/>
                </a:lnTo>
                <a:lnTo>
                  <a:pt x="122885" y="8851"/>
                </a:lnTo>
                <a:lnTo>
                  <a:pt x="127076" y="5003"/>
                </a:lnTo>
                <a:lnTo>
                  <a:pt x="133146" y="0"/>
                </a:lnTo>
                <a:close/>
              </a:path>
            </a:pathLst>
          </a:custGeom>
          <a:solidFill>
            <a:srgbClr val="D40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43"/>
          <p:cNvSpPr/>
          <p:nvPr userDrawn="1"/>
        </p:nvSpPr>
        <p:spPr>
          <a:xfrm>
            <a:off x="7026340" y="5306908"/>
            <a:ext cx="90170" cy="65405"/>
          </a:xfrm>
          <a:custGeom>
            <a:avLst/>
            <a:gdLst/>
            <a:ahLst/>
            <a:cxnLst/>
            <a:rect l="l" t="t" r="r" b="b"/>
            <a:pathLst>
              <a:path w="90170" h="65404">
                <a:moveTo>
                  <a:pt x="90100" y="0"/>
                </a:moveTo>
                <a:lnTo>
                  <a:pt x="40613" y="11799"/>
                </a:lnTo>
                <a:lnTo>
                  <a:pt x="18205" y="22656"/>
                </a:lnTo>
                <a:lnTo>
                  <a:pt x="11360" y="25831"/>
                </a:lnTo>
                <a:lnTo>
                  <a:pt x="5543" y="30302"/>
                </a:lnTo>
                <a:lnTo>
                  <a:pt x="1358" y="35233"/>
                </a:lnTo>
                <a:lnTo>
                  <a:pt x="0" y="40919"/>
                </a:lnTo>
                <a:lnTo>
                  <a:pt x="1460" y="46586"/>
                </a:lnTo>
                <a:lnTo>
                  <a:pt x="5734" y="51460"/>
                </a:lnTo>
                <a:lnTo>
                  <a:pt x="11220" y="55228"/>
                </a:lnTo>
                <a:lnTo>
                  <a:pt x="16871" y="58659"/>
                </a:lnTo>
                <a:lnTo>
                  <a:pt x="27933" y="65049"/>
                </a:lnTo>
                <a:lnTo>
                  <a:pt x="35868" y="61721"/>
                </a:lnTo>
                <a:lnTo>
                  <a:pt x="42400" y="57113"/>
                </a:lnTo>
                <a:lnTo>
                  <a:pt x="47972" y="51460"/>
                </a:lnTo>
                <a:lnTo>
                  <a:pt x="52762" y="45338"/>
                </a:lnTo>
                <a:lnTo>
                  <a:pt x="60658" y="35153"/>
                </a:lnTo>
                <a:lnTo>
                  <a:pt x="69119" y="25501"/>
                </a:lnTo>
                <a:lnTo>
                  <a:pt x="78133" y="16363"/>
                </a:lnTo>
                <a:lnTo>
                  <a:pt x="87687" y="7721"/>
                </a:lnTo>
                <a:lnTo>
                  <a:pt x="89261" y="6375"/>
                </a:lnTo>
                <a:lnTo>
                  <a:pt x="89270" y="2828"/>
                </a:lnTo>
                <a:lnTo>
                  <a:pt x="90100" y="0"/>
                </a:lnTo>
                <a:close/>
              </a:path>
            </a:pathLst>
          </a:custGeom>
          <a:solidFill>
            <a:srgbClr val="D40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44"/>
          <p:cNvSpPr/>
          <p:nvPr userDrawn="1"/>
        </p:nvSpPr>
        <p:spPr>
          <a:xfrm>
            <a:off x="7330437" y="5564762"/>
            <a:ext cx="72390" cy="59055"/>
          </a:xfrm>
          <a:custGeom>
            <a:avLst/>
            <a:gdLst/>
            <a:ahLst/>
            <a:cxnLst/>
            <a:rect l="l" t="t" r="r" b="b"/>
            <a:pathLst>
              <a:path w="72390" h="59054">
                <a:moveTo>
                  <a:pt x="53049" y="0"/>
                </a:moveTo>
                <a:lnTo>
                  <a:pt x="35407" y="4066"/>
                </a:lnTo>
                <a:lnTo>
                  <a:pt x="18736" y="10849"/>
                </a:lnTo>
                <a:lnTo>
                  <a:pt x="2311" y="18879"/>
                </a:lnTo>
                <a:lnTo>
                  <a:pt x="0" y="37865"/>
                </a:lnTo>
                <a:lnTo>
                  <a:pt x="16519" y="47912"/>
                </a:lnTo>
                <a:lnTo>
                  <a:pt x="24695" y="52694"/>
                </a:lnTo>
                <a:lnTo>
                  <a:pt x="33020" y="57055"/>
                </a:lnTo>
                <a:lnTo>
                  <a:pt x="40037" y="58622"/>
                </a:lnTo>
                <a:lnTo>
                  <a:pt x="46896" y="57088"/>
                </a:lnTo>
                <a:lnTo>
                  <a:pt x="52767" y="52956"/>
                </a:lnTo>
                <a:lnTo>
                  <a:pt x="56819" y="46730"/>
                </a:lnTo>
                <a:lnTo>
                  <a:pt x="58445" y="42717"/>
                </a:lnTo>
                <a:lnTo>
                  <a:pt x="60236" y="37802"/>
                </a:lnTo>
                <a:lnTo>
                  <a:pt x="59334" y="33915"/>
                </a:lnTo>
                <a:lnTo>
                  <a:pt x="58559" y="26194"/>
                </a:lnTo>
                <a:lnTo>
                  <a:pt x="59939" y="19410"/>
                </a:lnTo>
                <a:lnTo>
                  <a:pt x="63254" y="13358"/>
                </a:lnTo>
                <a:lnTo>
                  <a:pt x="68287" y="7830"/>
                </a:lnTo>
                <a:lnTo>
                  <a:pt x="69989" y="6268"/>
                </a:lnTo>
                <a:lnTo>
                  <a:pt x="70624" y="3537"/>
                </a:lnTo>
                <a:lnTo>
                  <a:pt x="72390" y="121"/>
                </a:lnTo>
                <a:lnTo>
                  <a:pt x="53049" y="0"/>
                </a:lnTo>
                <a:close/>
              </a:path>
            </a:pathLst>
          </a:custGeom>
          <a:solidFill>
            <a:srgbClr val="D40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45"/>
          <p:cNvSpPr/>
          <p:nvPr userDrawn="1"/>
        </p:nvSpPr>
        <p:spPr>
          <a:xfrm>
            <a:off x="6720616" y="5880690"/>
            <a:ext cx="99060" cy="67310"/>
          </a:xfrm>
          <a:custGeom>
            <a:avLst/>
            <a:gdLst/>
            <a:ahLst/>
            <a:cxnLst/>
            <a:rect l="l" t="t" r="r" b="b"/>
            <a:pathLst>
              <a:path w="99059" h="67310">
                <a:moveTo>
                  <a:pt x="90309" y="0"/>
                </a:moveTo>
                <a:lnTo>
                  <a:pt x="46042" y="14276"/>
                </a:lnTo>
                <a:lnTo>
                  <a:pt x="8115" y="37896"/>
                </a:lnTo>
                <a:lnTo>
                  <a:pt x="0" y="48996"/>
                </a:lnTo>
                <a:lnTo>
                  <a:pt x="203" y="53695"/>
                </a:lnTo>
                <a:lnTo>
                  <a:pt x="7175" y="63271"/>
                </a:lnTo>
                <a:lnTo>
                  <a:pt x="12598" y="66967"/>
                </a:lnTo>
                <a:lnTo>
                  <a:pt x="27838" y="64782"/>
                </a:lnTo>
                <a:lnTo>
                  <a:pt x="34099" y="62153"/>
                </a:lnTo>
                <a:lnTo>
                  <a:pt x="39509" y="55930"/>
                </a:lnTo>
                <a:lnTo>
                  <a:pt x="49923" y="44181"/>
                </a:lnTo>
                <a:lnTo>
                  <a:pt x="60756" y="32843"/>
                </a:lnTo>
                <a:lnTo>
                  <a:pt x="72313" y="22260"/>
                </a:lnTo>
                <a:lnTo>
                  <a:pt x="84899" y="12776"/>
                </a:lnTo>
                <a:lnTo>
                  <a:pt x="88544" y="10337"/>
                </a:lnTo>
                <a:lnTo>
                  <a:pt x="91922" y="7505"/>
                </a:lnTo>
                <a:lnTo>
                  <a:pt x="98894" y="2235"/>
                </a:lnTo>
                <a:lnTo>
                  <a:pt x="92367" y="952"/>
                </a:lnTo>
                <a:lnTo>
                  <a:pt x="90309" y="0"/>
                </a:lnTo>
                <a:close/>
              </a:path>
            </a:pathLst>
          </a:custGeom>
          <a:solidFill>
            <a:srgbClr val="D40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46"/>
          <p:cNvSpPr/>
          <p:nvPr userDrawn="1"/>
        </p:nvSpPr>
        <p:spPr>
          <a:xfrm>
            <a:off x="7340932" y="5876714"/>
            <a:ext cx="46355" cy="54610"/>
          </a:xfrm>
          <a:custGeom>
            <a:avLst/>
            <a:gdLst/>
            <a:ahLst/>
            <a:cxnLst/>
            <a:rect l="l" t="t" r="r" b="b"/>
            <a:pathLst>
              <a:path w="46354" h="54610">
                <a:moveTo>
                  <a:pt x="32854" y="0"/>
                </a:moveTo>
                <a:lnTo>
                  <a:pt x="0" y="20341"/>
                </a:lnTo>
                <a:lnTo>
                  <a:pt x="650" y="26603"/>
                </a:lnTo>
                <a:lnTo>
                  <a:pt x="29540" y="52534"/>
                </a:lnTo>
                <a:lnTo>
                  <a:pt x="38709" y="54198"/>
                </a:lnTo>
                <a:lnTo>
                  <a:pt x="44475" y="50350"/>
                </a:lnTo>
                <a:lnTo>
                  <a:pt x="45859" y="40431"/>
                </a:lnTo>
                <a:lnTo>
                  <a:pt x="46113" y="36316"/>
                </a:lnTo>
                <a:lnTo>
                  <a:pt x="44869" y="33052"/>
                </a:lnTo>
                <a:lnTo>
                  <a:pt x="42530" y="25656"/>
                </a:lnTo>
                <a:lnTo>
                  <a:pt x="41325" y="18066"/>
                </a:lnTo>
                <a:lnTo>
                  <a:pt x="41511" y="10124"/>
                </a:lnTo>
                <a:lnTo>
                  <a:pt x="43345" y="1671"/>
                </a:lnTo>
                <a:lnTo>
                  <a:pt x="32854" y="0"/>
                </a:lnTo>
                <a:close/>
              </a:path>
            </a:pathLst>
          </a:custGeom>
          <a:solidFill>
            <a:srgbClr val="D40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7"/>
          <p:cNvSpPr/>
          <p:nvPr userDrawn="1"/>
        </p:nvSpPr>
        <p:spPr>
          <a:xfrm>
            <a:off x="7214344" y="5708120"/>
            <a:ext cx="15875" cy="26034"/>
          </a:xfrm>
          <a:custGeom>
            <a:avLst/>
            <a:gdLst/>
            <a:ahLst/>
            <a:cxnLst/>
            <a:rect l="l" t="t" r="r" b="b"/>
            <a:pathLst>
              <a:path w="15875" h="26035">
                <a:moveTo>
                  <a:pt x="0" y="0"/>
                </a:moveTo>
                <a:lnTo>
                  <a:pt x="1270" y="7721"/>
                </a:lnTo>
                <a:lnTo>
                  <a:pt x="1803" y="13563"/>
                </a:lnTo>
                <a:lnTo>
                  <a:pt x="4356" y="22999"/>
                </a:lnTo>
                <a:lnTo>
                  <a:pt x="7785" y="25704"/>
                </a:lnTo>
                <a:lnTo>
                  <a:pt x="13716" y="22821"/>
                </a:lnTo>
                <a:lnTo>
                  <a:pt x="15608" y="19088"/>
                </a:lnTo>
                <a:lnTo>
                  <a:pt x="14757" y="9461"/>
                </a:lnTo>
                <a:lnTo>
                  <a:pt x="13716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D40E8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6699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249363" y="2631030"/>
            <a:ext cx="716892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GB" sz="1800" b="1" spc="-30" baseline="0" dirty="0" smtClean="0">
                <a:solidFill>
                  <a:schemeClr val="bg1"/>
                </a:solidFill>
                <a:latin typeface="+mn-lt"/>
                <a:ea typeface="+mj-ea"/>
                <a:cs typeface="Arial"/>
              </a:defRPr>
            </a:lvl1pPr>
          </a:lstStyle>
          <a:p>
            <a:pPr lvl="0"/>
            <a:endParaRPr lang="en-GB" sz="1800" b="1" i="0" u="none" strike="noStrike" baseline="0" dirty="0">
              <a:solidFill>
                <a:srgbClr val="FFFFFF"/>
              </a:solidFill>
              <a:latin typeface="Arial-BoldMT"/>
            </a:endParaRPr>
          </a:p>
        </p:txBody>
      </p:sp>
      <p:sp>
        <p:nvSpPr>
          <p:cNvPr id="9" name="oPresentationDate"/>
          <p:cNvSpPr>
            <a:spLocks noGrp="1"/>
          </p:cNvSpPr>
          <p:nvPr>
            <p:ph type="body" sz="quarter" idx="10"/>
          </p:nvPr>
        </p:nvSpPr>
        <p:spPr>
          <a:xfrm>
            <a:off x="1249363" y="3041650"/>
            <a:ext cx="5907087" cy="215444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9328" y="2040916"/>
            <a:ext cx="7168958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spc="-30" baseline="0">
                <a:solidFill>
                  <a:schemeClr val="bg1"/>
                </a:solidFill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69479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7299" y="1170194"/>
            <a:ext cx="7369401" cy="4057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D4007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7299" y="1928188"/>
            <a:ext cx="7369401" cy="1610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6" r:id="rId2"/>
    <p:sldLayoutId id="2147483667" r:id="rId3"/>
    <p:sldLayoutId id="2147483670" r:id="rId4"/>
    <p:sldLayoutId id="2147483671" r:id="rId5"/>
    <p:sldLayoutId id="2147483662" r:id="rId6"/>
    <p:sldLayoutId id="2147483663" r:id="rId7"/>
    <p:sldLayoutId id="2147483672" r:id="rId8"/>
    <p:sldLayoutId id="2147483674" r:id="rId9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4hdOsUbYF0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youtu.be/XYQw5rQrwwA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google.co.uk/url?sa=i&amp;rct=j&amp;q=&amp;esrc=s&amp;source=images&amp;cd=&amp;cad=rja&amp;uact=8&amp;ved=2ahUKEwid4vPPnZPfAhWwxIUKHVTuC0YQjRx6BAgBEAU&amp;url=https://feweek.co.uk/2017/03/06/making-sense-of-the-plans-for-t-levels/&amp;psig=AOvVaw36Z6K2vi38wO4UfXuO_mpA&amp;ust=1544461485544729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4"/>
          </p:nvPr>
        </p:nvSpPr>
        <p:spPr>
          <a:xfrm>
            <a:off x="1415291" y="2008747"/>
            <a:ext cx="7168923" cy="276999"/>
          </a:xfrm>
        </p:spPr>
        <p:txBody>
          <a:bodyPr/>
          <a:lstStyle/>
          <a:p>
            <a:r>
              <a:rPr lang="en-GB" dirty="0"/>
              <a:t>	</a:t>
            </a:r>
          </a:p>
        </p:txBody>
      </p:sp>
      <p:sp>
        <p:nvSpPr>
          <p:cNvPr id="3" name="oPresentationDate"/>
          <p:cNvSpPr>
            <a:spLocks noGrp="1"/>
          </p:cNvSpPr>
          <p:nvPr>
            <p:ph type="body" sz="quarter" idx="10"/>
          </p:nvPr>
        </p:nvSpPr>
        <p:spPr>
          <a:xfrm>
            <a:off x="991292" y="1606796"/>
            <a:ext cx="2239689" cy="1600438"/>
          </a:xfrm>
        </p:spPr>
        <p:txBody>
          <a:bodyPr wrap="square" lIns="0" tIns="0" rIns="0" bIns="0">
            <a:spAutoFit/>
          </a:bodyPr>
          <a:lstStyle/>
          <a:p>
            <a:endParaRPr lang="en-GB" sz="2400" spc="-30" dirty="0">
              <a:ea typeface="+mj-ea"/>
              <a:cs typeface="Arial"/>
            </a:endParaRPr>
          </a:p>
          <a:p>
            <a:r>
              <a:rPr lang="en-GB" sz="4000" spc="-30" dirty="0">
                <a:ea typeface="+mj-ea"/>
                <a:cs typeface="Arial"/>
              </a:rPr>
              <a:t>T Levels @ HSDC </a:t>
            </a:r>
            <a:endParaRPr lang="en-GB" sz="2800" spc="-30" dirty="0">
              <a:ea typeface="+mj-ea"/>
              <a:cs typeface="Arial"/>
            </a:endParaRPr>
          </a:p>
        </p:txBody>
      </p:sp>
      <p:sp>
        <p:nvSpPr>
          <p:cNvPr id="4" name="oPresentationTile"/>
          <p:cNvSpPr>
            <a:spLocks noGrp="1"/>
          </p:cNvSpPr>
          <p:nvPr>
            <p:ph type="ctrTitle"/>
          </p:nvPr>
        </p:nvSpPr>
        <p:spPr>
          <a:xfrm>
            <a:off x="1398415" y="1345176"/>
            <a:ext cx="7168958" cy="276999"/>
          </a:xfrm>
        </p:spPr>
        <p:txBody>
          <a:bodyPr wrap="square" lIns="0" tIns="0" rIns="0" bIns="0">
            <a:spAutoFit/>
          </a:bodyPr>
          <a:lstStyle/>
          <a:p>
            <a:r>
              <a:rPr lang="en-GB" sz="1800" dirty="0">
                <a:latin typeface="+mn-lt"/>
              </a:rPr>
              <a:t>	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CC435B-AF8E-4140-A80F-4B6B09F7A0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057" y="529590"/>
            <a:ext cx="5608320" cy="56083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CA61B5-AC66-493C-B3E1-83969052DB6A}"/>
              </a:ext>
            </a:extLst>
          </p:cNvPr>
          <p:cNvSpPr txBox="1"/>
          <p:nvPr/>
        </p:nvSpPr>
        <p:spPr>
          <a:xfrm>
            <a:off x="991292" y="3615749"/>
            <a:ext cx="3929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Ashley </a:t>
            </a:r>
            <a:r>
              <a:rPr lang="en-GB" dirty="0" err="1">
                <a:solidFill>
                  <a:schemeClr val="bg1"/>
                </a:solidFill>
              </a:rPr>
              <a:t>Grute</a:t>
            </a:r>
            <a:r>
              <a:rPr lang="en-GB" dirty="0">
                <a:solidFill>
                  <a:schemeClr val="bg1"/>
                </a:solidFill>
              </a:rPr>
              <a:t>- Director of Curriculum</a:t>
            </a:r>
          </a:p>
        </p:txBody>
      </p:sp>
    </p:spTree>
    <p:extLst>
      <p:ext uri="{BB962C8B-B14F-4D97-AF65-F5344CB8AC3E}">
        <p14:creationId xmlns:p14="http://schemas.microsoft.com/office/powerpoint/2010/main" val="2686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0AE244E-832C-4814-BC29-ADF4C8C9B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264" y="3370530"/>
            <a:ext cx="7369401" cy="923330"/>
          </a:xfrm>
        </p:spPr>
        <p:txBody>
          <a:bodyPr/>
          <a:lstStyle/>
          <a:p>
            <a:r>
              <a:rPr lang="en-GB" b="0" u="sng" dirty="0">
                <a:hlinkClick r:id="rId2" tooltip="Original URL: https://www.youtube.com/watch?v=J4hdOsUbYF0. Click or tap if you trust this link."/>
              </a:rPr>
              <a:t>https://www.youtube.com/watch?v=J4hdOsUbYF0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6BFDC58-D491-4105-9D00-D4F6D28B34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130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6722" y="5116667"/>
            <a:ext cx="33328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hsdc.ac.uk</a:t>
            </a:r>
          </a:p>
          <a:p>
            <a:r>
              <a:rPr lang="en-GB" sz="3200" b="1" dirty="0"/>
              <a:t>@</a:t>
            </a:r>
            <a:r>
              <a:rPr lang="en-GB" sz="3200" b="1" dirty="0" err="1"/>
              <a:t>Be_HSDC</a:t>
            </a:r>
            <a:r>
              <a:rPr lang="en-GB" sz="3200" b="1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CF2178-0842-46AD-8CE1-ACC477797108}"/>
              </a:ext>
            </a:extLst>
          </p:cNvPr>
          <p:cNvSpPr txBox="1"/>
          <p:nvPr/>
        </p:nvSpPr>
        <p:spPr>
          <a:xfrm>
            <a:off x="2449584" y="2903002"/>
            <a:ext cx="6140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313666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DfE new promotional video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887299" y="1934308"/>
            <a:ext cx="7369401" cy="61555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u="sng" dirty="0">
                <a:hlinkClick r:id="rId2" tooltip="Original URL: https://youtu.be/XYQw5rQrwwA. Click or tap if you trust this link."/>
              </a:rPr>
              <a:t>https://youtu.be/XYQw5rQrwwA</a:t>
            </a:r>
            <a:r>
              <a:rPr lang="en-GB" sz="2000" dirty="0"/>
              <a:t> </a:t>
            </a:r>
          </a:p>
        </p:txBody>
      </p:sp>
      <p:pic>
        <p:nvPicPr>
          <p:cNvPr id="4" name="Picture 2" descr="Image result for T-levels">
            <a:extLst>
              <a:ext uri="{FF2B5EF4-FFF2-40B4-BE49-F238E27FC236}">
                <a16:creationId xmlns:a16="http://schemas.microsoft.com/office/drawing/2014/main" id="{3C984D9E-9A76-4D20-92AC-F0356EF48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237" y="2762250"/>
            <a:ext cx="4846386" cy="315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69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887299" y="1934308"/>
            <a:ext cx="7369401" cy="677108"/>
          </a:xfrm>
        </p:spPr>
        <p:txBody>
          <a:bodyPr/>
          <a:lstStyle/>
          <a:p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pic>
        <p:nvPicPr>
          <p:cNvPr id="4" name="Picture 3" descr="A close up of a map&#10;&#10;Description generated with high confidence">
            <a:extLst>
              <a:ext uri="{FF2B5EF4-FFF2-40B4-BE49-F238E27FC236}">
                <a16:creationId xmlns:a16="http://schemas.microsoft.com/office/drawing/2014/main" id="{DF4233DE-670B-42DD-8D4C-58D6026593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495" y="66675"/>
            <a:ext cx="5737004" cy="661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42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BF68A-F032-41F2-B002-00D6998DB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What are T Levels?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3F9F-9A55-4D1E-85BC-57A3665E27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9637" y="1982909"/>
            <a:ext cx="7347063" cy="332398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Level 3 2-year technical qualifications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15 different routes with different pathways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Equivalent to 3 A Levels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Combination of classroom theory, practical learning and a minimum of 315 hrs Industrial Placement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Focus on development of skills for employment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Enables progression into employment, higher apprenticeships or HE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B33F5-CDC4-4CCD-A7F9-352012FF103D}"/>
              </a:ext>
            </a:extLst>
          </p:cNvPr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6" descr="Image result for New T-levels">
            <a:extLst>
              <a:ext uri="{FF2B5EF4-FFF2-40B4-BE49-F238E27FC236}">
                <a16:creationId xmlns:a16="http://schemas.microsoft.com/office/drawing/2014/main" id="{0D29F3BB-A2ED-43FC-B4AE-DEA25EF43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525" y="5306896"/>
            <a:ext cx="2663825" cy="144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70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322E6-BF2C-4C0A-8A4E-13B6281D5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400" y="3373200"/>
            <a:ext cx="7369401" cy="46166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5639ED-EEC6-447E-A93F-351B70FA05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7932" y="3003940"/>
            <a:ext cx="6292850" cy="276999"/>
          </a:xfrm>
        </p:spPr>
        <p:txBody>
          <a:bodyPr/>
          <a:lstStyle/>
          <a:p>
            <a:endParaRPr lang="en-GB"/>
          </a:p>
        </p:txBody>
      </p:sp>
      <p:pic>
        <p:nvPicPr>
          <p:cNvPr id="1026" name="Picture 2" descr="Related image">
            <a:hlinkClick r:id="rId2"/>
            <a:extLst>
              <a:ext uri="{FF2B5EF4-FFF2-40B4-BE49-F238E27FC236}">
                <a16:creationId xmlns:a16="http://schemas.microsoft.com/office/drawing/2014/main" id="{497C9331-7375-401F-B484-AB665FE8F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57" y="104776"/>
            <a:ext cx="8224886" cy="616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272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D2B988-DAA9-4E98-909E-5821EAF4C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687" y="1074944"/>
            <a:ext cx="7369401" cy="492443"/>
          </a:xfrm>
        </p:spPr>
        <p:txBody>
          <a:bodyPr/>
          <a:lstStyle/>
          <a:p>
            <a:pPr algn="ctr"/>
            <a:r>
              <a:rPr lang="en-GB" sz="3200" dirty="0"/>
              <a:t>When are T Levels coming?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E3E18C-C9B5-4865-82F3-ADEEBFF8B7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4687" y="1759690"/>
            <a:ext cx="7653988" cy="6278642"/>
          </a:xfrm>
        </p:spPr>
        <p:txBody>
          <a:bodyPr/>
          <a:lstStyle/>
          <a:p>
            <a:r>
              <a:rPr lang="en-GB" sz="2400" b="1" dirty="0"/>
              <a:t>Pathways available from 2020: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Education &amp; Childcare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Construction (Design, Surveying and Planning)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Digital (Production, Design and Development)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sz="2400" b="1" dirty="0"/>
              <a:t>Pathways available from 2021: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Health and Science (Health; Healthcare Science; Science)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Construction (Onsite; Building Services)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Digital (Support and Services; Business Services)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sz="2400" b="1" dirty="0"/>
              <a:t>Beyond: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2022: Legal, Finance &amp; Accounting; Engineering &amp; Manufacturing; Business &amp; Administration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2023: Animal Care; Creative &amp; Design; Hair &amp; Beauty; Catering &amp; Hospitality</a:t>
            </a:r>
          </a:p>
          <a:p>
            <a:endParaRPr lang="en-GB" sz="2400" dirty="0"/>
          </a:p>
          <a:p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229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D2B988-DAA9-4E98-909E-5821EAF4C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299" y="1170194"/>
            <a:ext cx="7369401" cy="492443"/>
          </a:xfrm>
        </p:spPr>
        <p:txBody>
          <a:bodyPr/>
          <a:lstStyle/>
          <a:p>
            <a:pPr algn="ctr"/>
            <a:r>
              <a:rPr lang="en-GB" sz="3200" dirty="0"/>
              <a:t>Why should you take a T Level?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E3E18C-C9B5-4865-82F3-ADEEBFF8B7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9736" y="1726923"/>
            <a:ext cx="8544525" cy="366254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New, </a:t>
            </a:r>
            <a:r>
              <a:rPr lang="en-GB" sz="2000" b="1" dirty="0"/>
              <a:t>state-of-the-art</a:t>
            </a:r>
            <a:r>
              <a:rPr lang="en-GB" sz="2000" dirty="0"/>
              <a:t> qualifications developed with employers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Fantastic new equipment and facilities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Complete focus on development of skills for employment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Recognised by universities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Combines workplace learning and education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3" name="Picture 2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12848FF2-C262-4310-B247-9D6550E2B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92" y="3660418"/>
            <a:ext cx="7554815" cy="302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5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D2B988-DAA9-4E98-909E-5821EAF4C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Content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E3E18C-C9B5-4865-82F3-ADEEBFF8B7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7255" y="1982910"/>
            <a:ext cx="6926317" cy="175432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C7AF074-F253-4B0A-B0BF-4D05E954FF2C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767256" y="1982910"/>
            <a:ext cx="7475044" cy="4370427"/>
          </a:xfrm>
        </p:spPr>
        <p:txBody>
          <a:bodyPr/>
          <a:lstStyle/>
          <a:p>
            <a:pPr marL="228600" indent="-228600" hangingPunct="0">
              <a:spcAft>
                <a:spcPts val="1200"/>
              </a:spcAft>
              <a:tabLst>
                <a:tab pos="457200" algn="l"/>
              </a:tabLst>
            </a:pP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Core Content</a:t>
            </a:r>
            <a:r>
              <a:rPr lang="en-GB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Under-pinning 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knowledge, assessed externally, graded A*-E</a:t>
            </a:r>
          </a:p>
          <a:p>
            <a:pPr marL="228600" indent="-228600" hangingPunct="0">
              <a:spcAft>
                <a:spcPts val="1200"/>
              </a:spcAft>
              <a:tabLst>
                <a:tab pos="457200" algn="l"/>
              </a:tabLst>
            </a:pP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Occupational Specialism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Relevant to specific occupational roles, synoptic assessment, grade Pass/Merit/Distinction</a:t>
            </a:r>
          </a:p>
          <a:p>
            <a:pPr marL="228600" indent="-228600" hangingPunct="0">
              <a:spcAft>
                <a:spcPts val="1200"/>
              </a:spcAft>
              <a:tabLst>
                <a:tab pos="457200" algn="l"/>
              </a:tabLst>
            </a:pP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Industrial Placement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315 hrs placement, students complete a work project, placement is Pass or Fail</a:t>
            </a:r>
          </a:p>
          <a:p>
            <a:pPr marL="228600" indent="-228600" hangingPunct="0">
              <a:spcAft>
                <a:spcPts val="1200"/>
              </a:spcAft>
              <a:tabLst>
                <a:tab pos="457200" algn="l"/>
              </a:tabLst>
            </a:pPr>
            <a:r>
              <a:rPr lang="en-GB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-English, maths and Digital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Students must have completed L2 English and maths to pass the T Level; relevant Digital Skills will be developed depending on T Level route</a:t>
            </a:r>
          </a:p>
          <a:p>
            <a:pPr marL="228600" indent="-228600" hangingPunct="0">
              <a:spcAft>
                <a:spcPts val="1200"/>
              </a:spcAft>
              <a:tabLst>
                <a:tab pos="457200" algn="l"/>
              </a:tabLst>
            </a:pPr>
            <a:r>
              <a:rPr lang="en-GB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-Other requirements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Any other qualifications required by T Level panels for employment in that sector (An example would be Food Hygiene Certificate for Catering route)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299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D2B988-DAA9-4E98-909E-5821EAF4C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UCAS Tariff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E3E18C-C9B5-4865-82F3-ADEEBFF8B7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7255" y="1982910"/>
            <a:ext cx="6926317" cy="249299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C7AF074-F253-4B0A-B0BF-4D05E954FF2C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8145516" y="1982910"/>
            <a:ext cx="96783" cy="30600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026" name="Picture 2" descr="grading">
            <a:extLst>
              <a:ext uri="{FF2B5EF4-FFF2-40B4-BE49-F238E27FC236}">
                <a16:creationId xmlns:a16="http://schemas.microsoft.com/office/drawing/2014/main" id="{DDAF012B-9642-498A-97DF-694F1AC5D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264" y="1847214"/>
            <a:ext cx="7545218" cy="464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625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SDC-May17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00B0AD"/>
      </a:accent3>
      <a:accent4>
        <a:srgbClr val="D4007F"/>
      </a:accent4>
      <a:accent5>
        <a:srgbClr val="4BACC6"/>
      </a:accent5>
      <a:accent6>
        <a:srgbClr val="EB7405"/>
      </a:accent6>
      <a:hlink>
        <a:srgbClr val="0000FF"/>
      </a:hlink>
      <a:folHlink>
        <a:srgbClr val="800080"/>
      </a:folHlink>
    </a:clrScheme>
    <a:fontScheme name="Arial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FA8AB65E4E124A85A04F8AE1BC1547" ma:contentTypeVersion="12" ma:contentTypeDescription="Create a new document." ma:contentTypeScope="" ma:versionID="ab5d4ef4777196bf08f24d11e243546d">
  <xsd:schema xmlns:xsd="http://www.w3.org/2001/XMLSchema" xmlns:xs="http://www.w3.org/2001/XMLSchema" xmlns:p="http://schemas.microsoft.com/office/2006/metadata/properties" xmlns:ns2="d499bc8b-dfd7-4520-8b57-75422db51ab6" xmlns:ns3="503d05a6-a64b-4004-b337-8d7f296e6079" targetNamespace="http://schemas.microsoft.com/office/2006/metadata/properties" ma:root="true" ma:fieldsID="e2885965ac941d6b2e07a1ef11947d68" ns2:_="" ns3:_="">
    <xsd:import namespace="d499bc8b-dfd7-4520-8b57-75422db51ab6"/>
    <xsd:import namespace="503d05a6-a64b-4004-b337-8d7f296e607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99bc8b-dfd7-4520-8b57-75422db51a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3d05a6-a64b-4004-b337-8d7f296e607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8D48AB8-D6C5-4A16-A365-9ECB8B0694D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F2D339C-4112-4A94-9586-AD33D04662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99bc8b-dfd7-4520-8b57-75422db51ab6"/>
    <ds:schemaRef ds:uri="503d05a6-a64b-4004-b337-8d7f296e60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E82397A-B5CE-4269-913A-B3843A4A6DDA}">
  <ds:schemaRefs>
    <ds:schemaRef ds:uri="http://purl.org/dc/terms/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3a4a0347-4bdb-4d4d-b6e5-0513ff14d7cf"/>
    <ds:schemaRef ds:uri="http://schemas.openxmlformats.org/package/2006/metadata/core-properties"/>
    <ds:schemaRef ds:uri="http://purl.org/dc/elements/1.1/"/>
    <ds:schemaRef ds:uri="9766a7ad-7712-4b92-b1f5-ef2b411366b1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488</TotalTime>
  <Words>348</Words>
  <Application>Microsoft Office PowerPoint</Application>
  <PresentationFormat>On-screen Show (4:3)</PresentationFormat>
  <Paragraphs>66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Arial-BoldMT</vt:lpstr>
      <vt:lpstr>Calibri</vt:lpstr>
      <vt:lpstr>Office Theme</vt:lpstr>
      <vt:lpstr>  </vt:lpstr>
      <vt:lpstr>DfE new promotional video</vt:lpstr>
      <vt:lpstr>PowerPoint Presentation</vt:lpstr>
      <vt:lpstr>What are T Levels?</vt:lpstr>
      <vt:lpstr>PowerPoint Presentation</vt:lpstr>
      <vt:lpstr>When are T Levels coming?</vt:lpstr>
      <vt:lpstr>Why should you take a T Level?</vt:lpstr>
      <vt:lpstr>Content</vt:lpstr>
      <vt:lpstr>UCAS Tariff</vt:lpstr>
      <vt:lpstr>https://www.youtube.com/watch?v=J4hdOsUbYF0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Arial Bold 30pt</dc:title>
  <dc:creator>keith</dc:creator>
  <cp:lastModifiedBy>Steven Watterston</cp:lastModifiedBy>
  <cp:revision>79</cp:revision>
  <dcterms:created xsi:type="dcterms:W3CDTF">2017-05-24T13:11:37Z</dcterms:created>
  <dcterms:modified xsi:type="dcterms:W3CDTF">2021-09-29T09:53:49Z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2017-05-10T00:00:00Z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2017-05-24T00:00:00Z</vt:filetime>
  </property>
  <property fmtid="{D5CDD505-2E9C-101B-9397-08002B2CF9AE}" pid="5" name="ContentTypeId">
    <vt:lpwstr>0x01010040FA8AB65E4E124A85A04F8AE1BC1547</vt:lpwstr>
  </property>
</Properties>
</file>