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65" r:id="rId6"/>
    <p:sldMasterId id="2147483704" r:id="rId7"/>
    <p:sldMasterId id="2147483768" r:id="rId8"/>
  </p:sldMasterIdLst>
  <p:notesMasterIdLst>
    <p:notesMasterId r:id="rId23"/>
  </p:notesMasterIdLst>
  <p:handoutMasterIdLst>
    <p:handoutMasterId r:id="rId24"/>
  </p:handoutMasterIdLst>
  <p:sldIdLst>
    <p:sldId id="256" r:id="rId9"/>
    <p:sldId id="477" r:id="rId10"/>
    <p:sldId id="468" r:id="rId11"/>
    <p:sldId id="474" r:id="rId12"/>
    <p:sldId id="469" r:id="rId13"/>
    <p:sldId id="307" r:id="rId14"/>
    <p:sldId id="473" r:id="rId15"/>
    <p:sldId id="466" r:id="rId16"/>
    <p:sldId id="461" r:id="rId17"/>
    <p:sldId id="257" r:id="rId18"/>
    <p:sldId id="261" r:id="rId19"/>
    <p:sldId id="475" r:id="rId20"/>
    <p:sldId id="476" r:id="rId21"/>
    <p:sldId id="478" r:id="rId2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herine Sezen" initials="CS" lastIdx="1" clrIdx="0">
    <p:extLst>
      <p:ext uri="{19B8F6BF-5375-455C-9EA6-DF929625EA0E}">
        <p15:presenceInfo xmlns:p15="http://schemas.microsoft.com/office/powerpoint/2012/main" userId="S::catherine.sezen@ad.aoc.co.uk::b308251d-f498-413f-a3d4-db6810621bd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3C3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75"/>
    <p:restoredTop sz="81731" autoAdjust="0"/>
  </p:normalViewPr>
  <p:slideViewPr>
    <p:cSldViewPr snapToGrid="0" snapToObjects="1">
      <p:cViewPr varScale="1">
        <p:scale>
          <a:sx n="137" d="100"/>
          <a:sy n="137" d="100"/>
        </p:scale>
        <p:origin x="984" y="17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5" d="100"/>
          <a:sy n="85" d="100"/>
        </p:scale>
        <p:origin x="-383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56F5B86-135D-429A-93DC-5F827C68E4E6}" type="datetimeFigureOut">
              <a:rPr lang="en-GB" smtClean="0"/>
              <a:t>31/08/2021</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000B2D9-A0FE-4A84-B29D-8E21F9897A99}" type="slidenum">
              <a:rPr lang="en-GB" smtClean="0"/>
              <a:t>‹#›</a:t>
            </a:fld>
            <a:endParaRPr lang="en-GB"/>
          </a:p>
        </p:txBody>
      </p:sp>
    </p:spTree>
    <p:extLst>
      <p:ext uri="{BB962C8B-B14F-4D97-AF65-F5344CB8AC3E}">
        <p14:creationId xmlns:p14="http://schemas.microsoft.com/office/powerpoint/2010/main" val="3022219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085B72-ED17-4CE2-8CD3-BA8F40494F30}" type="datetimeFigureOut">
              <a:rPr lang="en-GB" smtClean="0"/>
              <a:t>31/08/2021</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2B446B-F041-4C9F-956E-09C9989F77EA}" type="slidenum">
              <a:rPr lang="en-GB" smtClean="0"/>
              <a:t>‹#›</a:t>
            </a:fld>
            <a:endParaRPr lang="en-GB"/>
          </a:p>
        </p:txBody>
      </p:sp>
    </p:spTree>
    <p:extLst>
      <p:ext uri="{BB962C8B-B14F-4D97-AF65-F5344CB8AC3E}">
        <p14:creationId xmlns:p14="http://schemas.microsoft.com/office/powerpoint/2010/main" val="2087844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2B446B-F041-4C9F-956E-09C9989F77EA}" type="slidenum">
              <a:rPr lang="en-GB" smtClean="0"/>
              <a:t>3</a:t>
            </a:fld>
            <a:endParaRPr lang="en-GB"/>
          </a:p>
        </p:txBody>
      </p:sp>
    </p:spTree>
    <p:extLst>
      <p:ext uri="{BB962C8B-B14F-4D97-AF65-F5344CB8AC3E}">
        <p14:creationId xmlns:p14="http://schemas.microsoft.com/office/powerpoint/2010/main" val="2327399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2B446B-F041-4C9F-956E-09C9989F77EA}" type="slidenum">
              <a:rPr lang="en-GB" smtClean="0"/>
              <a:t>4</a:t>
            </a:fld>
            <a:endParaRPr lang="en-GB"/>
          </a:p>
        </p:txBody>
      </p:sp>
    </p:spTree>
    <p:extLst>
      <p:ext uri="{BB962C8B-B14F-4D97-AF65-F5344CB8AC3E}">
        <p14:creationId xmlns:p14="http://schemas.microsoft.com/office/powerpoint/2010/main" val="1940039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2B446B-F041-4C9F-956E-09C9989F77EA}" type="slidenum">
              <a:rPr lang="en-GB" smtClean="0"/>
              <a:t>6</a:t>
            </a:fld>
            <a:endParaRPr lang="en-GB"/>
          </a:p>
        </p:txBody>
      </p:sp>
    </p:spTree>
    <p:extLst>
      <p:ext uri="{BB962C8B-B14F-4D97-AF65-F5344CB8AC3E}">
        <p14:creationId xmlns:p14="http://schemas.microsoft.com/office/powerpoint/2010/main" val="2402854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2B446B-F041-4C9F-956E-09C9989F77EA}" type="slidenum">
              <a:rPr lang="en-GB" smtClean="0"/>
              <a:t>9</a:t>
            </a:fld>
            <a:endParaRPr lang="en-GB"/>
          </a:p>
        </p:txBody>
      </p:sp>
    </p:spTree>
    <p:extLst>
      <p:ext uri="{BB962C8B-B14F-4D97-AF65-F5344CB8AC3E}">
        <p14:creationId xmlns:p14="http://schemas.microsoft.com/office/powerpoint/2010/main" val="202866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C2B446B-F041-4C9F-956E-09C9989F77EA}" type="slidenum">
              <a:rPr lang="en-GB" smtClean="0"/>
              <a:t>14</a:t>
            </a:fld>
            <a:endParaRPr lang="en-GB"/>
          </a:p>
        </p:txBody>
      </p:sp>
    </p:spTree>
    <p:extLst>
      <p:ext uri="{BB962C8B-B14F-4D97-AF65-F5344CB8AC3E}">
        <p14:creationId xmlns:p14="http://schemas.microsoft.com/office/powerpoint/2010/main" val="9734306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0.sv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0.sv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0.sv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6.svg"/><Relationship Id="rId4" Type="http://schemas.openxmlformats.org/officeDocument/2006/relationships/image" Target="../media/image1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6.svg"/><Relationship Id="rId4" Type="http://schemas.openxmlformats.org/officeDocument/2006/relationships/image" Target="../media/image15.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6.svg"/><Relationship Id="rId4" Type="http://schemas.openxmlformats.org/officeDocument/2006/relationships/image" Target="../media/image15.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2.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2.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2.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2.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PP cover 16.9.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80512" cy="5164038"/>
          </a:xfrm>
          <a:prstGeom prst="rect">
            <a:avLst/>
          </a:prstGeom>
        </p:spPr>
      </p:pic>
      <p:sp>
        <p:nvSpPr>
          <p:cNvPr id="2" name="Title 1"/>
          <p:cNvSpPr>
            <a:spLocks noGrp="1"/>
          </p:cNvSpPr>
          <p:nvPr>
            <p:ph type="ctrTitle" hasCustomPrompt="1"/>
          </p:nvPr>
        </p:nvSpPr>
        <p:spPr>
          <a:xfrm>
            <a:off x="450931" y="2222352"/>
            <a:ext cx="5094736" cy="2091218"/>
          </a:xfrm>
        </p:spPr>
        <p:txBody>
          <a:bodyPr anchor="t"/>
          <a:lstStyle>
            <a:lvl1pPr algn="l">
              <a:defRPr>
                <a:solidFill>
                  <a:schemeClr val="bg1"/>
                </a:solidFill>
              </a:defRPr>
            </a:lvl1pPr>
          </a:lstStyle>
          <a:p>
            <a:r>
              <a:rPr lang="en-GB" dirty="0"/>
              <a:t>Presentation </a:t>
            </a:r>
            <a:br>
              <a:rPr lang="en-GB" dirty="0"/>
            </a:br>
            <a:r>
              <a:rPr lang="en-GB" dirty="0"/>
              <a:t>title</a:t>
            </a:r>
            <a:endParaRPr lang="en-US" dirty="0"/>
          </a:p>
        </p:txBody>
      </p:sp>
      <p:sp>
        <p:nvSpPr>
          <p:cNvPr id="3" name="Subtitle 2"/>
          <p:cNvSpPr>
            <a:spLocks noGrp="1"/>
          </p:cNvSpPr>
          <p:nvPr>
            <p:ph type="subTitle" idx="1" hasCustomPrompt="1"/>
          </p:nvPr>
        </p:nvSpPr>
        <p:spPr>
          <a:xfrm>
            <a:off x="450931" y="4414759"/>
            <a:ext cx="5094736" cy="317479"/>
          </a:xfrm>
        </p:spPr>
        <p:txBody>
          <a:bodyPr>
            <a:normAutofit/>
          </a:bodyPr>
          <a:lstStyle>
            <a:lvl1pPr marL="0" indent="0" algn="l">
              <a:buNone/>
              <a:defRPr sz="20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Name and job title</a:t>
            </a:r>
            <a:endParaRPr lang="en-US" dirty="0"/>
          </a:p>
        </p:txBody>
      </p:sp>
      <p:pic>
        <p:nvPicPr>
          <p:cNvPr id="5" name="Picture 4" descr="AOC-Logo-Primary-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0931" y="414864"/>
            <a:ext cx="1717392" cy="1119014"/>
          </a:xfrm>
          <a:prstGeom prst="rect">
            <a:avLst/>
          </a:prstGeom>
        </p:spPr>
      </p:pic>
    </p:spTree>
    <p:extLst>
      <p:ext uri="{BB962C8B-B14F-4D97-AF65-F5344CB8AC3E}">
        <p14:creationId xmlns:p14="http://schemas.microsoft.com/office/powerpoint/2010/main" val="442305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b-section - Raspberry">
    <p:bg>
      <p:bgPr>
        <a:solidFill>
          <a:schemeClr val="accent6"/>
        </a:solidFill>
        <a:effectLst/>
      </p:bgPr>
    </p:bg>
    <p:spTree>
      <p:nvGrpSpPr>
        <p:cNvPr id="1" name=""/>
        <p:cNvGrpSpPr/>
        <p:nvPr/>
      </p:nvGrpSpPr>
      <p:grpSpPr>
        <a:xfrm>
          <a:off x="0" y="0"/>
          <a:ext cx="0" cy="0"/>
          <a:chOff x="0" y="0"/>
          <a:chExt cx="0" cy="0"/>
        </a:xfrm>
      </p:grpSpPr>
      <p:pic>
        <p:nvPicPr>
          <p:cNvPr id="2" name="Picture 1" descr="colour slides4.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itle 1"/>
          <p:cNvSpPr>
            <a:spLocks noGrp="1"/>
          </p:cNvSpPr>
          <p:nvPr>
            <p:ph type="title" hasCustomPrompt="1"/>
          </p:nvPr>
        </p:nvSpPr>
        <p:spPr>
          <a:xfrm>
            <a:off x="457200" y="2170028"/>
            <a:ext cx="8229600" cy="536504"/>
          </a:xfrm>
        </p:spPr>
        <p:txBody>
          <a:bodyPr/>
          <a:lstStyle>
            <a:lvl1pPr algn="ctr">
              <a:defRPr>
                <a:solidFill>
                  <a:schemeClr val="bg2"/>
                </a:solidFill>
              </a:defRPr>
            </a:lvl1pPr>
          </a:lstStyle>
          <a:p>
            <a:r>
              <a:rPr lang="en-GB" dirty="0"/>
              <a:t>Section title</a:t>
            </a:r>
            <a:endParaRPr lang="en-US" dirty="0"/>
          </a:p>
        </p:txBody>
      </p:sp>
    </p:spTree>
    <p:extLst>
      <p:ext uri="{BB962C8B-B14F-4D97-AF65-F5344CB8AC3E}">
        <p14:creationId xmlns:p14="http://schemas.microsoft.com/office/powerpoint/2010/main" val="4005438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ub-section - Dark blu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166260"/>
            <a:ext cx="8229600" cy="536504"/>
          </a:xfrm>
        </p:spPr>
        <p:txBody>
          <a:bodyPr/>
          <a:lstStyle>
            <a:lvl1pPr algn="ctr">
              <a:defRPr>
                <a:solidFill>
                  <a:srgbClr val="FFFFFF"/>
                </a:solidFill>
              </a:defRPr>
            </a:lvl1pPr>
          </a:lstStyle>
          <a:p>
            <a:r>
              <a:rPr lang="en-GB" dirty="0"/>
              <a:t>Section title</a:t>
            </a:r>
            <a:endParaRPr lang="en-US" dirty="0"/>
          </a:p>
        </p:txBody>
      </p:sp>
    </p:spTree>
    <p:extLst>
      <p:ext uri="{BB962C8B-B14F-4D97-AF65-F5344CB8AC3E}">
        <p14:creationId xmlns:p14="http://schemas.microsoft.com/office/powerpoint/2010/main" val="1287043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descr="colour slides6.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itle 1"/>
          <p:cNvSpPr>
            <a:spLocks noGrp="1"/>
          </p:cNvSpPr>
          <p:nvPr>
            <p:ph type="title" hasCustomPrompt="1"/>
          </p:nvPr>
        </p:nvSpPr>
        <p:spPr>
          <a:xfrm>
            <a:off x="457200" y="2166260"/>
            <a:ext cx="8229600" cy="536504"/>
          </a:xfrm>
        </p:spPr>
        <p:txBody>
          <a:bodyPr/>
          <a:lstStyle>
            <a:lvl1pPr algn="ctr">
              <a:defRPr>
                <a:solidFill>
                  <a:srgbClr val="FFFFFF"/>
                </a:solidFill>
              </a:defRPr>
            </a:lvl1pPr>
          </a:lstStyle>
          <a:p>
            <a:r>
              <a:rPr lang="en-GB" dirty="0"/>
              <a:t>Section title</a:t>
            </a:r>
            <a:endParaRPr lang="en-US" dirty="0"/>
          </a:p>
        </p:txBody>
      </p:sp>
    </p:spTree>
    <p:extLst>
      <p:ext uri="{BB962C8B-B14F-4D97-AF65-F5344CB8AC3E}">
        <p14:creationId xmlns:p14="http://schemas.microsoft.com/office/powerpoint/2010/main" val="4233760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Sub-section - amber">
    <p:bg>
      <p:bgPr>
        <a:solidFill>
          <a:schemeClr val="accent4"/>
        </a:solidFill>
        <a:effectLst/>
      </p:bgPr>
    </p:bg>
    <p:spTree>
      <p:nvGrpSpPr>
        <p:cNvPr id="1" name=""/>
        <p:cNvGrpSpPr/>
        <p:nvPr/>
      </p:nvGrpSpPr>
      <p:grpSpPr>
        <a:xfrm>
          <a:off x="0" y="0"/>
          <a:ext cx="0" cy="0"/>
          <a:chOff x="0" y="0"/>
          <a:chExt cx="0" cy="0"/>
        </a:xfrm>
      </p:grpSpPr>
      <p:pic>
        <p:nvPicPr>
          <p:cNvPr id="3" name="Picture 2" descr="colour slides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hasCustomPrompt="1"/>
          </p:nvPr>
        </p:nvSpPr>
        <p:spPr>
          <a:xfrm>
            <a:off x="457200" y="2177137"/>
            <a:ext cx="8229600" cy="536504"/>
          </a:xfrm>
        </p:spPr>
        <p:txBody>
          <a:bodyPr/>
          <a:lstStyle>
            <a:lvl1pPr algn="ctr">
              <a:defRPr>
                <a:solidFill>
                  <a:srgbClr val="FFFFFF"/>
                </a:solidFill>
              </a:defRPr>
            </a:lvl1pPr>
          </a:lstStyle>
          <a:p>
            <a:r>
              <a:rPr lang="en-GB" dirty="0"/>
              <a:t>Section title</a:t>
            </a:r>
            <a:endParaRPr lang="en-US" dirty="0"/>
          </a:p>
        </p:txBody>
      </p:sp>
    </p:spTree>
    <p:extLst>
      <p:ext uri="{BB962C8B-B14F-4D97-AF65-F5344CB8AC3E}">
        <p14:creationId xmlns:p14="http://schemas.microsoft.com/office/powerpoint/2010/main" val="1287043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Question &amp; contact page">
    <p:spTree>
      <p:nvGrpSpPr>
        <p:cNvPr id="1" name=""/>
        <p:cNvGrpSpPr/>
        <p:nvPr/>
      </p:nvGrpSpPr>
      <p:grpSpPr>
        <a:xfrm>
          <a:off x="0" y="0"/>
          <a:ext cx="0" cy="0"/>
          <a:chOff x="0" y="0"/>
          <a:chExt cx="0" cy="0"/>
        </a:xfrm>
      </p:grpSpPr>
      <p:pic>
        <p:nvPicPr>
          <p:cNvPr id="5" name="Picture 4" descr="colour slides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hasCustomPrompt="1"/>
          </p:nvPr>
        </p:nvSpPr>
        <p:spPr>
          <a:xfrm>
            <a:off x="462624" y="1519044"/>
            <a:ext cx="8095087" cy="703309"/>
          </a:xfrm>
        </p:spPr>
        <p:txBody>
          <a:bodyPr anchor="t"/>
          <a:lstStyle>
            <a:lvl1pPr algn="ctr">
              <a:defRPr>
                <a:solidFill>
                  <a:schemeClr val="bg1"/>
                </a:solidFill>
              </a:defRPr>
            </a:lvl1pPr>
          </a:lstStyle>
          <a:p>
            <a:r>
              <a:rPr lang="en-GB" dirty="0"/>
              <a:t>Any questions?</a:t>
            </a:r>
            <a:endParaRPr lang="en-US" dirty="0"/>
          </a:p>
        </p:txBody>
      </p:sp>
      <p:sp>
        <p:nvSpPr>
          <p:cNvPr id="3" name="Subtitle 2"/>
          <p:cNvSpPr>
            <a:spLocks noGrp="1"/>
          </p:cNvSpPr>
          <p:nvPr>
            <p:ph type="subTitle" idx="1" hasCustomPrompt="1"/>
          </p:nvPr>
        </p:nvSpPr>
        <p:spPr>
          <a:xfrm>
            <a:off x="450931" y="3004242"/>
            <a:ext cx="8095086" cy="982024"/>
          </a:xfrm>
        </p:spPr>
        <p:txBody>
          <a:bodyPr>
            <a:normAutofit/>
          </a:bodyPr>
          <a:lstStyle>
            <a:lvl1pPr marL="0" indent="0" algn="ctr">
              <a:buNone/>
              <a:defRPr sz="2000" b="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Name </a:t>
            </a:r>
          </a:p>
          <a:p>
            <a:r>
              <a:rPr lang="en-GB" dirty="0"/>
              <a:t>Title</a:t>
            </a:r>
          </a:p>
          <a:p>
            <a:r>
              <a:rPr lang="en-GB" dirty="0"/>
              <a:t>Contact details</a:t>
            </a:r>
          </a:p>
        </p:txBody>
      </p:sp>
    </p:spTree>
    <p:extLst>
      <p:ext uri="{BB962C8B-B14F-4D97-AF65-F5344CB8AC3E}">
        <p14:creationId xmlns:p14="http://schemas.microsoft.com/office/powerpoint/2010/main" val="2563997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only-white">
    <p:spTree>
      <p:nvGrpSpPr>
        <p:cNvPr id="1" name=""/>
        <p:cNvGrpSpPr/>
        <p:nvPr/>
      </p:nvGrpSpPr>
      <p:grpSpPr>
        <a:xfrm>
          <a:off x="0" y="0"/>
          <a:ext cx="0" cy="0"/>
          <a:chOff x="0" y="0"/>
          <a:chExt cx="0" cy="0"/>
        </a:xfrm>
      </p:grpSpPr>
      <p:sp>
        <p:nvSpPr>
          <p:cNvPr id="37" name="Title 6">
            <a:extLst>
              <a:ext uri="{FF2B5EF4-FFF2-40B4-BE49-F238E27FC236}">
                <a16:creationId xmlns:a16="http://schemas.microsoft.com/office/drawing/2014/main" id="{8DB2D349-8FE2-0848-82B2-5C80737EA677}"/>
              </a:ext>
            </a:extLst>
          </p:cNvPr>
          <p:cNvSpPr>
            <a:spLocks noGrp="1"/>
          </p:cNvSpPr>
          <p:nvPr>
            <p:ph type="title"/>
          </p:nvPr>
        </p:nvSpPr>
        <p:spPr>
          <a:xfrm>
            <a:off x="903332" y="778749"/>
            <a:ext cx="7336666" cy="377747"/>
          </a:xfrm>
          <a:prstGeom prst="rect">
            <a:avLst/>
          </a:prstGeom>
        </p:spPr>
        <p:txBody>
          <a:bodyPr wrap="square" lIns="0" tIns="0" rIns="0" bIns="0" anchor="t" anchorCtr="0">
            <a:noAutofit/>
          </a:bodyPr>
          <a:lstStyle>
            <a:lvl1pPr algn="l">
              <a:defRPr sz="921" cap="all" baseline="0">
                <a:solidFill>
                  <a:schemeClr val="tx1"/>
                </a:solidFill>
              </a:defRPr>
            </a:lvl1pPr>
          </a:lstStyle>
          <a:p>
            <a:r>
              <a:rPr lang="en-US"/>
              <a:t>Click to edit Master title style</a:t>
            </a:r>
          </a:p>
        </p:txBody>
      </p:sp>
      <p:sp>
        <p:nvSpPr>
          <p:cNvPr id="5" name="Freeform 4">
            <a:extLst>
              <a:ext uri="{FF2B5EF4-FFF2-40B4-BE49-F238E27FC236}">
                <a16:creationId xmlns:a16="http://schemas.microsoft.com/office/drawing/2014/main" id="{A6EE97E9-8615-5641-BA96-50B5F1568314}"/>
              </a:ext>
            </a:extLst>
          </p:cNvPr>
          <p:cNvSpPr/>
          <p:nvPr/>
        </p:nvSpPr>
        <p:spPr>
          <a:xfrm>
            <a:off x="0" y="361"/>
            <a:ext cx="9144000" cy="5143139"/>
          </a:xfrm>
          <a:custGeom>
            <a:avLst/>
            <a:gdLst>
              <a:gd name="connsiteX0" fmla="*/ 0 w 20104100"/>
              <a:gd name="connsiteY0" fmla="*/ 0 h 11308556"/>
              <a:gd name="connsiteX1" fmla="*/ 0 w 20104100"/>
              <a:gd name="connsiteY1" fmla="*/ 2823788 h 11308556"/>
              <a:gd name="connsiteX2" fmla="*/ 1901618 w 20104100"/>
              <a:gd name="connsiteY2" fmla="*/ 4960896 h 11308556"/>
              <a:gd name="connsiteX3" fmla="*/ 654640 w 20104100"/>
              <a:gd name="connsiteY3" fmla="*/ 4960896 h 11308556"/>
              <a:gd name="connsiteX4" fmla="*/ 654640 w 20104100"/>
              <a:gd name="connsiteY4" fmla="*/ 9676250 h 11308556"/>
              <a:gd name="connsiteX5" fmla="*/ 0 w 20104100"/>
              <a:gd name="connsiteY5" fmla="*/ 9676250 h 11308556"/>
              <a:gd name="connsiteX6" fmla="*/ 0 w 20104100"/>
              <a:gd name="connsiteY6" fmla="*/ 11308556 h 11308556"/>
              <a:gd name="connsiteX7" fmla="*/ 20104100 w 20104100"/>
              <a:gd name="connsiteY7" fmla="*/ 11308556 h 11308556"/>
              <a:gd name="connsiteX8" fmla="*/ 20104100 w 20104100"/>
              <a:gd name="connsiteY8" fmla="*/ 0 h 11308556"/>
              <a:gd name="connsiteX9" fmla="*/ 19378154 w 20104100"/>
              <a:gd name="connsiteY9" fmla="*/ 1879000 h 11308556"/>
              <a:gd name="connsiteX10" fmla="*/ 19295956 w 20104100"/>
              <a:gd name="connsiteY10" fmla="*/ 1879000 h 11308556"/>
              <a:gd name="connsiteX11" fmla="*/ 19295956 w 20104100"/>
              <a:gd name="connsiteY11" fmla="*/ 3928990 h 11308556"/>
              <a:gd name="connsiteX12" fmla="*/ 18537550 w 20104100"/>
              <a:gd name="connsiteY12" fmla="*/ 3928990 h 11308556"/>
              <a:gd name="connsiteX13" fmla="*/ 18537550 w 20104100"/>
              <a:gd name="connsiteY13" fmla="*/ 1879000 h 11308556"/>
              <a:gd name="connsiteX14" fmla="*/ 18005840 w 20104100"/>
              <a:gd name="connsiteY14" fmla="*/ 1879000 h 11308556"/>
              <a:gd name="connsiteX15" fmla="*/ 18916806 w 20104100"/>
              <a:gd name="connsiteY15" fmla="*/ 835263 h 11308556"/>
              <a:gd name="connsiteX16" fmla="*/ 19827774 w 20104100"/>
              <a:gd name="connsiteY16" fmla="*/ 1879000 h 113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04100" h="11308556">
                <a:moveTo>
                  <a:pt x="0" y="0"/>
                </a:moveTo>
                <a:lnTo>
                  <a:pt x="0" y="2823788"/>
                </a:lnTo>
                <a:lnTo>
                  <a:pt x="1901618" y="4960896"/>
                </a:lnTo>
                <a:lnTo>
                  <a:pt x="654640" y="4960896"/>
                </a:lnTo>
                <a:lnTo>
                  <a:pt x="654640" y="9676250"/>
                </a:lnTo>
                <a:lnTo>
                  <a:pt x="0" y="9676250"/>
                </a:lnTo>
                <a:lnTo>
                  <a:pt x="0" y="11308556"/>
                </a:lnTo>
                <a:lnTo>
                  <a:pt x="20104100" y="11308556"/>
                </a:lnTo>
                <a:lnTo>
                  <a:pt x="20104100" y="0"/>
                </a:lnTo>
                <a:close/>
                <a:moveTo>
                  <a:pt x="19378154" y="1879000"/>
                </a:moveTo>
                <a:lnTo>
                  <a:pt x="19295956" y="1879000"/>
                </a:lnTo>
                <a:lnTo>
                  <a:pt x="19295956" y="3928990"/>
                </a:lnTo>
                <a:lnTo>
                  <a:pt x="18537550" y="3928990"/>
                </a:lnTo>
                <a:lnTo>
                  <a:pt x="18537550" y="1879000"/>
                </a:lnTo>
                <a:lnTo>
                  <a:pt x="18005840" y="1879000"/>
                </a:lnTo>
                <a:lnTo>
                  <a:pt x="18916806" y="835263"/>
                </a:lnTo>
                <a:lnTo>
                  <a:pt x="19827774" y="1879000"/>
                </a:lnTo>
                <a:close/>
              </a:path>
            </a:pathLst>
          </a:custGeom>
          <a:noFill/>
          <a:ln w="10468" cap="flat">
            <a:noFill/>
            <a:prstDash val="solid"/>
            <a:miter/>
          </a:ln>
        </p:spPr>
        <p:txBody>
          <a:bodyPr rtlCol="0" anchor="ctr"/>
          <a:lstStyle/>
          <a:p>
            <a:endParaRPr lang="en-US" sz="614"/>
          </a:p>
        </p:txBody>
      </p:sp>
      <p:sp>
        <p:nvSpPr>
          <p:cNvPr id="7" name="Freeform 6">
            <a:extLst>
              <a:ext uri="{FF2B5EF4-FFF2-40B4-BE49-F238E27FC236}">
                <a16:creationId xmlns:a16="http://schemas.microsoft.com/office/drawing/2014/main" id="{4C7ADA1A-7896-E442-830A-907F10FB58E2}"/>
              </a:ext>
            </a:extLst>
          </p:cNvPr>
          <p:cNvSpPr/>
          <p:nvPr/>
        </p:nvSpPr>
        <p:spPr>
          <a:xfrm>
            <a:off x="0" y="1284623"/>
            <a:ext cx="862012" cy="3114456"/>
          </a:xfrm>
          <a:custGeom>
            <a:avLst/>
            <a:gdLst>
              <a:gd name="connsiteX0" fmla="*/ 654640 w 1895230"/>
              <a:gd name="connsiteY0" fmla="*/ 2137108 h 6847958"/>
              <a:gd name="connsiteX1" fmla="*/ 847409 w 1895230"/>
              <a:gd name="connsiteY1" fmla="*/ 2137108 h 6847958"/>
              <a:gd name="connsiteX2" fmla="*/ 1901618 w 1895230"/>
              <a:gd name="connsiteY2" fmla="*/ 2137108 h 6847958"/>
              <a:gd name="connsiteX3" fmla="*/ 0 w 1895230"/>
              <a:gd name="connsiteY3" fmla="*/ 0 h 6847958"/>
              <a:gd name="connsiteX4" fmla="*/ 0 w 1895230"/>
              <a:gd name="connsiteY4" fmla="*/ 6852462 h 6847958"/>
              <a:gd name="connsiteX5" fmla="*/ 654640 w 1895230"/>
              <a:gd name="connsiteY5" fmla="*/ 6852462 h 6847958"/>
              <a:gd name="connsiteX6" fmla="*/ 654640 w 1895230"/>
              <a:gd name="connsiteY6" fmla="*/ 2137108 h 684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5230" h="6847958">
                <a:moveTo>
                  <a:pt x="654640" y="2137108"/>
                </a:moveTo>
                <a:lnTo>
                  <a:pt x="847409" y="2137108"/>
                </a:lnTo>
                <a:lnTo>
                  <a:pt x="1901618" y="2137108"/>
                </a:lnTo>
                <a:lnTo>
                  <a:pt x="0" y="0"/>
                </a:lnTo>
                <a:lnTo>
                  <a:pt x="0" y="6852462"/>
                </a:lnTo>
                <a:lnTo>
                  <a:pt x="654640" y="6852462"/>
                </a:lnTo>
                <a:lnTo>
                  <a:pt x="654640" y="2137108"/>
                </a:lnTo>
                <a:close/>
              </a:path>
            </a:pathLst>
          </a:custGeom>
          <a:solidFill>
            <a:srgbClr val="12110C"/>
          </a:solidFill>
          <a:ln w="10468" cap="flat">
            <a:noFill/>
            <a:prstDash val="solid"/>
            <a:miter/>
          </a:ln>
        </p:spPr>
        <p:txBody>
          <a:bodyPr rtlCol="0" anchor="ctr"/>
          <a:lstStyle/>
          <a:p>
            <a:endParaRPr lang="en-US" sz="614"/>
          </a:p>
        </p:txBody>
      </p:sp>
    </p:spTree>
    <p:extLst>
      <p:ext uri="{BB962C8B-B14F-4D97-AF65-F5344CB8AC3E}">
        <p14:creationId xmlns:p14="http://schemas.microsoft.com/office/powerpoint/2010/main" val="882737048"/>
      </p:ext>
    </p:extLst>
  </p:cSld>
  <p:clrMapOvr>
    <a:masterClrMapping/>
  </p:clrMapOvr>
  <p:extLst>
    <p:ext uri="{DCECCB84-F9BA-43D5-87BE-67443E8EF086}">
      <p15:sldGuideLst xmlns:p15="http://schemas.microsoft.com/office/powerpoint/2012/main">
        <p15:guide id="1" orient="horz" pos="3562">
          <p15:clr>
            <a:srgbClr val="FBAE40"/>
          </p15:clr>
        </p15:guide>
        <p15:guide id="2" pos="1274">
          <p15:clr>
            <a:srgbClr val="FBAE40"/>
          </p15:clr>
        </p15:guide>
        <p15:guide id="3" pos="1141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PURPLE">
    <p:bg>
      <p:bgPr>
        <a:solidFill>
          <a:schemeClr val="accent1"/>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1972632" y="1878635"/>
            <a:ext cx="5198737" cy="994188"/>
          </a:xfrm>
        </p:spPr>
        <p:txBody>
          <a:bodyPr anchor="ctr" anchorCtr="0"/>
          <a:lstStyle>
            <a:lvl1pPr>
              <a:defRPr>
                <a:solidFill>
                  <a:schemeClr val="bg1"/>
                </a:solidFill>
              </a:defRPr>
            </a:lvl1pPr>
          </a:lstStyle>
          <a:p>
            <a:r>
              <a:rPr lang="en-US"/>
              <a:t>Click to edit Master title style</a:t>
            </a:r>
          </a:p>
        </p:txBody>
      </p:sp>
      <p:grpSp>
        <p:nvGrpSpPr>
          <p:cNvPr id="2" name="Group 1">
            <a:extLst>
              <a:ext uri="{FF2B5EF4-FFF2-40B4-BE49-F238E27FC236}">
                <a16:creationId xmlns:a16="http://schemas.microsoft.com/office/drawing/2014/main" id="{3D0A58A9-2EF3-9745-BE91-E8807BB2ED4F}"/>
              </a:ext>
            </a:extLst>
          </p:cNvPr>
          <p:cNvGrpSpPr/>
          <p:nvPr userDrawn="1"/>
        </p:nvGrpSpPr>
        <p:grpSpPr>
          <a:xfrm>
            <a:off x="3428278" y="0"/>
            <a:ext cx="2287444" cy="5143500"/>
            <a:chOff x="7537450" y="-1"/>
            <a:chExt cx="5029200" cy="11309351"/>
          </a:xfrm>
        </p:grpSpPr>
        <p:pic>
          <p:nvPicPr>
            <p:cNvPr id="11" name="Graphic 10">
              <a:extLst>
                <a:ext uri="{FF2B5EF4-FFF2-40B4-BE49-F238E27FC236}">
                  <a16:creationId xmlns:a16="http://schemas.microsoft.com/office/drawing/2014/main" id="{4C98C1CC-4CE0-EC44-9524-01CAEA01EAB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2" name="Graphic 11">
              <a:extLst>
                <a:ext uri="{FF2B5EF4-FFF2-40B4-BE49-F238E27FC236}">
                  <a16:creationId xmlns:a16="http://schemas.microsoft.com/office/drawing/2014/main" id="{2D8899DA-AD40-A048-B806-AC0E6BCBEAC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sp>
        <p:nvSpPr>
          <p:cNvPr id="6" name="object 7">
            <a:extLst>
              <a:ext uri="{FF2B5EF4-FFF2-40B4-BE49-F238E27FC236}">
                <a16:creationId xmlns:a16="http://schemas.microsoft.com/office/drawing/2014/main" id="{C0D4B54D-1475-514C-843B-548C8C0A444A}"/>
              </a:ext>
            </a:extLst>
          </p:cNvPr>
          <p:cNvSpPr/>
          <p:nvPr userDrawn="1"/>
        </p:nvSpPr>
        <p:spPr>
          <a:xfrm>
            <a:off x="7810501" y="4501176"/>
            <a:ext cx="1047749" cy="351483"/>
          </a:xfrm>
          <a:prstGeom prst="rect">
            <a:avLst/>
          </a:prstGeom>
          <a:blipFill>
            <a:blip r:embed="rId4" cstate="print"/>
            <a:stretch>
              <a:fillRect/>
            </a:stretch>
          </a:blipFill>
        </p:spPr>
        <p:txBody>
          <a:bodyPr wrap="square" lIns="0" tIns="0" rIns="0" bIns="0" rtlCol="0"/>
          <a:lstStyle/>
          <a:p>
            <a:endParaRPr sz="614"/>
          </a:p>
        </p:txBody>
      </p:sp>
      <p:pic>
        <p:nvPicPr>
          <p:cNvPr id="15" name="Graphic 14">
            <a:extLst>
              <a:ext uri="{FF2B5EF4-FFF2-40B4-BE49-F238E27FC236}">
                <a16:creationId xmlns:a16="http://schemas.microsoft.com/office/drawing/2014/main" id="{B24D4DA6-AB5F-AC4A-9A83-6AF74E764D54}"/>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5749" y="4490341"/>
            <a:ext cx="587433" cy="367120"/>
          </a:xfrm>
          <a:prstGeom prst="rect">
            <a:avLst/>
          </a:prstGeom>
        </p:spPr>
      </p:pic>
    </p:spTree>
    <p:extLst>
      <p:ext uri="{BB962C8B-B14F-4D97-AF65-F5344CB8AC3E}">
        <p14:creationId xmlns:p14="http://schemas.microsoft.com/office/powerpoint/2010/main" val="4071909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SALMON">
    <p:bg>
      <p:bgPr>
        <a:solidFill>
          <a:schemeClr val="tx2"/>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1972632" y="1878635"/>
            <a:ext cx="5198737" cy="994188"/>
          </a:xfrm>
        </p:spPr>
        <p:txBody>
          <a:bodyPr anchor="ctr" anchorCtr="0"/>
          <a:lstStyle>
            <a:lvl1pPr>
              <a:defRPr>
                <a:solidFill>
                  <a:schemeClr val="bg1"/>
                </a:solidFill>
              </a:defRPr>
            </a:lvl1pPr>
          </a:lstStyle>
          <a:p>
            <a:r>
              <a:rPr lang="en-US"/>
              <a:t>Click to edit Master title style</a:t>
            </a:r>
          </a:p>
        </p:txBody>
      </p:sp>
      <p:grpSp>
        <p:nvGrpSpPr>
          <p:cNvPr id="9" name="Group 8">
            <a:extLst>
              <a:ext uri="{FF2B5EF4-FFF2-40B4-BE49-F238E27FC236}">
                <a16:creationId xmlns:a16="http://schemas.microsoft.com/office/drawing/2014/main" id="{6CAFE91E-87AB-B04F-870C-3A03AECF9B0C}"/>
              </a:ext>
            </a:extLst>
          </p:cNvPr>
          <p:cNvGrpSpPr/>
          <p:nvPr userDrawn="1"/>
        </p:nvGrpSpPr>
        <p:grpSpPr>
          <a:xfrm>
            <a:off x="3428278" y="0"/>
            <a:ext cx="2287444" cy="5143500"/>
            <a:chOff x="7537450" y="-1"/>
            <a:chExt cx="5029200" cy="11309351"/>
          </a:xfrm>
        </p:grpSpPr>
        <p:pic>
          <p:nvPicPr>
            <p:cNvPr id="10" name="Graphic 9">
              <a:extLst>
                <a:ext uri="{FF2B5EF4-FFF2-40B4-BE49-F238E27FC236}">
                  <a16:creationId xmlns:a16="http://schemas.microsoft.com/office/drawing/2014/main" id="{20352EC3-355F-4044-8482-B839333781A8}"/>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1" name="Graphic 10">
              <a:extLst>
                <a:ext uri="{FF2B5EF4-FFF2-40B4-BE49-F238E27FC236}">
                  <a16:creationId xmlns:a16="http://schemas.microsoft.com/office/drawing/2014/main" id="{15F39071-65E5-9747-8D5B-013D0037C1E0}"/>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sp>
        <p:nvSpPr>
          <p:cNvPr id="6" name="object 7">
            <a:extLst>
              <a:ext uri="{FF2B5EF4-FFF2-40B4-BE49-F238E27FC236}">
                <a16:creationId xmlns:a16="http://schemas.microsoft.com/office/drawing/2014/main" id="{9652719F-28B5-8049-8CF4-FDE70E4F70B4}"/>
              </a:ext>
            </a:extLst>
          </p:cNvPr>
          <p:cNvSpPr/>
          <p:nvPr userDrawn="1"/>
        </p:nvSpPr>
        <p:spPr>
          <a:xfrm>
            <a:off x="7810501" y="4501176"/>
            <a:ext cx="1047749" cy="351483"/>
          </a:xfrm>
          <a:prstGeom prst="rect">
            <a:avLst/>
          </a:prstGeom>
          <a:blipFill>
            <a:blip r:embed="rId4" cstate="print"/>
            <a:stretch>
              <a:fillRect/>
            </a:stretch>
          </a:blipFill>
        </p:spPr>
        <p:txBody>
          <a:bodyPr wrap="square" lIns="0" tIns="0" rIns="0" bIns="0" rtlCol="0"/>
          <a:lstStyle/>
          <a:p>
            <a:endParaRPr sz="614"/>
          </a:p>
        </p:txBody>
      </p:sp>
      <p:pic>
        <p:nvPicPr>
          <p:cNvPr id="7" name="Graphic 6">
            <a:extLst>
              <a:ext uri="{FF2B5EF4-FFF2-40B4-BE49-F238E27FC236}">
                <a16:creationId xmlns:a16="http://schemas.microsoft.com/office/drawing/2014/main" id="{CFDCD428-0980-AC46-B88E-E0EB8131B540}"/>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5749" y="4490341"/>
            <a:ext cx="587433" cy="367120"/>
          </a:xfrm>
          <a:prstGeom prst="rect">
            <a:avLst/>
          </a:prstGeom>
        </p:spPr>
      </p:pic>
    </p:spTree>
    <p:extLst>
      <p:ext uri="{BB962C8B-B14F-4D97-AF65-F5344CB8AC3E}">
        <p14:creationId xmlns:p14="http://schemas.microsoft.com/office/powerpoint/2010/main" val="28097093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RED">
    <p:bg>
      <p:bgPr>
        <a:solidFill>
          <a:schemeClr val="bg2"/>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1972632" y="1878635"/>
            <a:ext cx="5198737" cy="994188"/>
          </a:xfrm>
        </p:spPr>
        <p:txBody>
          <a:bodyPr anchor="ctr" anchorCtr="0"/>
          <a:lstStyle>
            <a:lvl1pPr>
              <a:defRPr>
                <a:solidFill>
                  <a:schemeClr val="bg1"/>
                </a:solidFill>
              </a:defRPr>
            </a:lvl1pPr>
          </a:lstStyle>
          <a:p>
            <a:r>
              <a:rPr lang="en-US"/>
              <a:t>Click to edit Master title style</a:t>
            </a:r>
          </a:p>
        </p:txBody>
      </p:sp>
      <p:grpSp>
        <p:nvGrpSpPr>
          <p:cNvPr id="9" name="Group 8">
            <a:extLst>
              <a:ext uri="{FF2B5EF4-FFF2-40B4-BE49-F238E27FC236}">
                <a16:creationId xmlns:a16="http://schemas.microsoft.com/office/drawing/2014/main" id="{C76725E0-C8DD-C345-8448-5BFB72C927CC}"/>
              </a:ext>
            </a:extLst>
          </p:cNvPr>
          <p:cNvGrpSpPr/>
          <p:nvPr userDrawn="1"/>
        </p:nvGrpSpPr>
        <p:grpSpPr>
          <a:xfrm>
            <a:off x="3428278" y="0"/>
            <a:ext cx="2287444" cy="5143500"/>
            <a:chOff x="7537450" y="-1"/>
            <a:chExt cx="5029200" cy="11309351"/>
          </a:xfrm>
        </p:grpSpPr>
        <p:pic>
          <p:nvPicPr>
            <p:cNvPr id="10" name="Graphic 9">
              <a:extLst>
                <a:ext uri="{FF2B5EF4-FFF2-40B4-BE49-F238E27FC236}">
                  <a16:creationId xmlns:a16="http://schemas.microsoft.com/office/drawing/2014/main" id="{509BE963-3383-6D4A-AB18-55E639F605C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1" name="Graphic 10">
              <a:extLst>
                <a:ext uri="{FF2B5EF4-FFF2-40B4-BE49-F238E27FC236}">
                  <a16:creationId xmlns:a16="http://schemas.microsoft.com/office/drawing/2014/main" id="{DEF993A9-798E-7A48-BC7F-4433E18242C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sp>
        <p:nvSpPr>
          <p:cNvPr id="7" name="object 7">
            <a:extLst>
              <a:ext uri="{FF2B5EF4-FFF2-40B4-BE49-F238E27FC236}">
                <a16:creationId xmlns:a16="http://schemas.microsoft.com/office/drawing/2014/main" id="{6BF66E18-254C-2B41-AF14-7577657B479D}"/>
              </a:ext>
            </a:extLst>
          </p:cNvPr>
          <p:cNvSpPr/>
          <p:nvPr userDrawn="1"/>
        </p:nvSpPr>
        <p:spPr>
          <a:xfrm>
            <a:off x="7810501" y="4501176"/>
            <a:ext cx="1047749" cy="351483"/>
          </a:xfrm>
          <a:prstGeom prst="rect">
            <a:avLst/>
          </a:prstGeom>
          <a:blipFill>
            <a:blip r:embed="rId4" cstate="print"/>
            <a:stretch>
              <a:fillRect/>
            </a:stretch>
          </a:blipFill>
        </p:spPr>
        <p:txBody>
          <a:bodyPr wrap="square" lIns="0" tIns="0" rIns="0" bIns="0" rtlCol="0"/>
          <a:lstStyle/>
          <a:p>
            <a:endParaRPr sz="614"/>
          </a:p>
        </p:txBody>
      </p:sp>
      <p:pic>
        <p:nvPicPr>
          <p:cNvPr id="13" name="Graphic 12">
            <a:extLst>
              <a:ext uri="{FF2B5EF4-FFF2-40B4-BE49-F238E27FC236}">
                <a16:creationId xmlns:a16="http://schemas.microsoft.com/office/drawing/2014/main" id="{1659B901-2304-9F48-B032-1AE530610C9E}"/>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5749" y="4490341"/>
            <a:ext cx="587433" cy="367120"/>
          </a:xfrm>
          <a:prstGeom prst="rect">
            <a:avLst/>
          </a:prstGeom>
        </p:spPr>
      </p:pic>
    </p:spTree>
    <p:extLst>
      <p:ext uri="{BB962C8B-B14F-4D97-AF65-F5344CB8AC3E}">
        <p14:creationId xmlns:p14="http://schemas.microsoft.com/office/powerpoint/2010/main" val="24673078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itle Slide-PURPLE">
    <p:bg>
      <p:bgPr>
        <a:solidFill>
          <a:schemeClr val="accent1"/>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1972632" y="1878635"/>
            <a:ext cx="5198737" cy="994188"/>
          </a:xfrm>
        </p:spPr>
        <p:txBody>
          <a:bodyPr anchor="ctr" anchorCtr="0"/>
          <a:lstStyle>
            <a:lvl1pPr>
              <a:defRPr>
                <a:solidFill>
                  <a:schemeClr val="bg1"/>
                </a:solidFill>
              </a:defRPr>
            </a:lvl1pPr>
          </a:lstStyle>
          <a:p>
            <a:r>
              <a:rPr lang="en-US"/>
              <a:t>Click to edit Master title style</a:t>
            </a:r>
          </a:p>
        </p:txBody>
      </p:sp>
      <p:grpSp>
        <p:nvGrpSpPr>
          <p:cNvPr id="2" name="Group 1">
            <a:extLst>
              <a:ext uri="{FF2B5EF4-FFF2-40B4-BE49-F238E27FC236}">
                <a16:creationId xmlns:a16="http://schemas.microsoft.com/office/drawing/2014/main" id="{3D0A58A9-2EF3-9745-BE91-E8807BB2ED4F}"/>
              </a:ext>
            </a:extLst>
          </p:cNvPr>
          <p:cNvGrpSpPr/>
          <p:nvPr userDrawn="1"/>
        </p:nvGrpSpPr>
        <p:grpSpPr>
          <a:xfrm>
            <a:off x="3428278" y="0"/>
            <a:ext cx="2287444" cy="5143500"/>
            <a:chOff x="7537450" y="-1"/>
            <a:chExt cx="5029200" cy="11309351"/>
          </a:xfrm>
        </p:grpSpPr>
        <p:pic>
          <p:nvPicPr>
            <p:cNvPr id="11" name="Graphic 10">
              <a:extLst>
                <a:ext uri="{FF2B5EF4-FFF2-40B4-BE49-F238E27FC236}">
                  <a16:creationId xmlns:a16="http://schemas.microsoft.com/office/drawing/2014/main" id="{4C98C1CC-4CE0-EC44-9524-01CAEA01EAB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2" name="Graphic 11">
              <a:extLst>
                <a:ext uri="{FF2B5EF4-FFF2-40B4-BE49-F238E27FC236}">
                  <a16:creationId xmlns:a16="http://schemas.microsoft.com/office/drawing/2014/main" id="{2D8899DA-AD40-A048-B806-AC0E6BCBEAC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sp>
        <p:nvSpPr>
          <p:cNvPr id="6" name="object 7">
            <a:extLst>
              <a:ext uri="{FF2B5EF4-FFF2-40B4-BE49-F238E27FC236}">
                <a16:creationId xmlns:a16="http://schemas.microsoft.com/office/drawing/2014/main" id="{C0D4B54D-1475-514C-843B-548C8C0A444A}"/>
              </a:ext>
            </a:extLst>
          </p:cNvPr>
          <p:cNvSpPr/>
          <p:nvPr userDrawn="1"/>
        </p:nvSpPr>
        <p:spPr>
          <a:xfrm>
            <a:off x="7810501" y="4501176"/>
            <a:ext cx="1047749" cy="351483"/>
          </a:xfrm>
          <a:prstGeom prst="rect">
            <a:avLst/>
          </a:prstGeom>
          <a:blipFill>
            <a:blip r:embed="rId4" cstate="print"/>
            <a:stretch>
              <a:fillRect/>
            </a:stretch>
          </a:blipFill>
        </p:spPr>
        <p:txBody>
          <a:bodyPr wrap="square" lIns="0" tIns="0" rIns="0" bIns="0" rtlCol="0"/>
          <a:lstStyle/>
          <a:p>
            <a:endParaRPr sz="614"/>
          </a:p>
        </p:txBody>
      </p:sp>
      <p:pic>
        <p:nvPicPr>
          <p:cNvPr id="21" name="Graphic 20">
            <a:extLst>
              <a:ext uri="{FF2B5EF4-FFF2-40B4-BE49-F238E27FC236}">
                <a16:creationId xmlns:a16="http://schemas.microsoft.com/office/drawing/2014/main" id="{367EFB6C-C705-A344-BB4E-D290BE92E2D0}"/>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4542" y="4678108"/>
            <a:ext cx="986479" cy="173586"/>
          </a:xfrm>
          <a:prstGeom prst="rect">
            <a:avLst/>
          </a:prstGeom>
        </p:spPr>
      </p:pic>
    </p:spTree>
    <p:extLst>
      <p:ext uri="{BB962C8B-B14F-4D97-AF65-F5344CB8AC3E}">
        <p14:creationId xmlns:p14="http://schemas.microsoft.com/office/powerpoint/2010/main" val="2433286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descr="Plain 16.9.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57200" y="409913"/>
            <a:ext cx="8229600" cy="536504"/>
          </a:xfrm>
        </p:spPr>
        <p:txBody>
          <a:bodyPr>
            <a:normAutofit/>
          </a:bodyPr>
          <a:lstStyle>
            <a:lvl1pPr algn="l">
              <a:defRPr sz="4000"/>
            </a:lvl1pPr>
          </a:lstStyle>
          <a:p>
            <a:r>
              <a:rPr lang="en-GB" dirty="0"/>
              <a:t>Click to edit Master title style</a:t>
            </a:r>
            <a:endParaRPr lang="en-US" dirty="0"/>
          </a:p>
        </p:txBody>
      </p:sp>
      <p:sp>
        <p:nvSpPr>
          <p:cNvPr id="3" name="Content Placeholder 2"/>
          <p:cNvSpPr>
            <a:spLocks noGrp="1"/>
          </p:cNvSpPr>
          <p:nvPr>
            <p:ph idx="1"/>
          </p:nvPr>
        </p:nvSpPr>
        <p:spPr>
          <a:xfrm>
            <a:off x="457200" y="1085063"/>
            <a:ext cx="8229600" cy="3711626"/>
          </a:xfrm>
        </p:spPr>
        <p:txBody>
          <a:bodyPr/>
          <a:lstStyle>
            <a:lvl1pPr>
              <a:defRPr>
                <a:solidFill>
                  <a:srgbClr val="3C3C3B"/>
                </a:solidFill>
              </a:defRPr>
            </a:lvl1pPr>
            <a:lvl2pPr>
              <a:buClr>
                <a:schemeClr val="tx2"/>
              </a:buClr>
              <a:defRPr>
                <a:solidFill>
                  <a:srgbClr val="3C3C3B"/>
                </a:solidFill>
              </a:defRPr>
            </a:lvl2pPr>
            <a:lvl3pPr>
              <a:defRPr>
                <a:solidFill>
                  <a:srgbClr val="3C3C3B"/>
                </a:solidFill>
              </a:defRPr>
            </a:lvl3pPr>
            <a:lvl4pPr>
              <a:defRPr>
                <a:solidFill>
                  <a:srgbClr val="3C3C3B"/>
                </a:solidFill>
              </a:defRPr>
            </a:lvl4pPr>
            <a:lvl5pPr>
              <a:defRPr>
                <a:solidFill>
                  <a:srgbClr val="3C3C3B"/>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062119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itle Slide-SALMON">
    <p:bg>
      <p:bgPr>
        <a:solidFill>
          <a:schemeClr val="tx2"/>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1972632" y="1878635"/>
            <a:ext cx="5198737" cy="994188"/>
          </a:xfrm>
        </p:spPr>
        <p:txBody>
          <a:bodyPr anchor="ctr" anchorCtr="0"/>
          <a:lstStyle>
            <a:lvl1pPr>
              <a:defRPr>
                <a:solidFill>
                  <a:schemeClr val="bg1"/>
                </a:solidFill>
              </a:defRPr>
            </a:lvl1pPr>
          </a:lstStyle>
          <a:p>
            <a:r>
              <a:rPr lang="en-US"/>
              <a:t>Click to edit Master title style</a:t>
            </a:r>
          </a:p>
        </p:txBody>
      </p:sp>
      <p:grpSp>
        <p:nvGrpSpPr>
          <p:cNvPr id="9" name="Group 8">
            <a:extLst>
              <a:ext uri="{FF2B5EF4-FFF2-40B4-BE49-F238E27FC236}">
                <a16:creationId xmlns:a16="http://schemas.microsoft.com/office/drawing/2014/main" id="{6CAFE91E-87AB-B04F-870C-3A03AECF9B0C}"/>
              </a:ext>
            </a:extLst>
          </p:cNvPr>
          <p:cNvGrpSpPr/>
          <p:nvPr userDrawn="1"/>
        </p:nvGrpSpPr>
        <p:grpSpPr>
          <a:xfrm>
            <a:off x="3428278" y="0"/>
            <a:ext cx="2287444" cy="5143500"/>
            <a:chOff x="7537450" y="-1"/>
            <a:chExt cx="5029200" cy="11309351"/>
          </a:xfrm>
        </p:grpSpPr>
        <p:pic>
          <p:nvPicPr>
            <p:cNvPr id="10" name="Graphic 9">
              <a:extLst>
                <a:ext uri="{FF2B5EF4-FFF2-40B4-BE49-F238E27FC236}">
                  <a16:creationId xmlns:a16="http://schemas.microsoft.com/office/drawing/2014/main" id="{20352EC3-355F-4044-8482-B839333781A8}"/>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1" name="Graphic 10">
              <a:extLst>
                <a:ext uri="{FF2B5EF4-FFF2-40B4-BE49-F238E27FC236}">
                  <a16:creationId xmlns:a16="http://schemas.microsoft.com/office/drawing/2014/main" id="{15F39071-65E5-9747-8D5B-013D0037C1E0}"/>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sp>
        <p:nvSpPr>
          <p:cNvPr id="6" name="object 7">
            <a:extLst>
              <a:ext uri="{FF2B5EF4-FFF2-40B4-BE49-F238E27FC236}">
                <a16:creationId xmlns:a16="http://schemas.microsoft.com/office/drawing/2014/main" id="{9652719F-28B5-8049-8CF4-FDE70E4F70B4}"/>
              </a:ext>
            </a:extLst>
          </p:cNvPr>
          <p:cNvSpPr/>
          <p:nvPr userDrawn="1"/>
        </p:nvSpPr>
        <p:spPr>
          <a:xfrm>
            <a:off x="7810501" y="4501176"/>
            <a:ext cx="1047749" cy="351483"/>
          </a:xfrm>
          <a:prstGeom prst="rect">
            <a:avLst/>
          </a:prstGeom>
          <a:blipFill>
            <a:blip r:embed="rId4" cstate="print"/>
            <a:stretch>
              <a:fillRect/>
            </a:stretch>
          </a:blipFill>
        </p:spPr>
        <p:txBody>
          <a:bodyPr wrap="square" lIns="0" tIns="0" rIns="0" bIns="0" rtlCol="0"/>
          <a:lstStyle/>
          <a:p>
            <a:endParaRPr sz="614"/>
          </a:p>
        </p:txBody>
      </p:sp>
      <p:pic>
        <p:nvPicPr>
          <p:cNvPr id="8" name="Graphic 7">
            <a:extLst>
              <a:ext uri="{FF2B5EF4-FFF2-40B4-BE49-F238E27FC236}">
                <a16:creationId xmlns:a16="http://schemas.microsoft.com/office/drawing/2014/main" id="{FB401868-C35F-BE4B-BEDD-9231DDC190BB}"/>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4542" y="4678108"/>
            <a:ext cx="986479" cy="173586"/>
          </a:xfrm>
          <a:prstGeom prst="rect">
            <a:avLst/>
          </a:prstGeom>
        </p:spPr>
      </p:pic>
    </p:spTree>
    <p:extLst>
      <p:ext uri="{BB962C8B-B14F-4D97-AF65-F5344CB8AC3E}">
        <p14:creationId xmlns:p14="http://schemas.microsoft.com/office/powerpoint/2010/main" val="3343467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Title Slide-RED">
    <p:bg>
      <p:bgPr>
        <a:solidFill>
          <a:schemeClr val="bg2"/>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1972632" y="1878635"/>
            <a:ext cx="5198737" cy="994188"/>
          </a:xfrm>
        </p:spPr>
        <p:txBody>
          <a:bodyPr anchor="ctr" anchorCtr="0"/>
          <a:lstStyle>
            <a:lvl1pPr>
              <a:defRPr>
                <a:solidFill>
                  <a:schemeClr val="bg1"/>
                </a:solidFill>
              </a:defRPr>
            </a:lvl1pPr>
          </a:lstStyle>
          <a:p>
            <a:r>
              <a:rPr lang="en-US"/>
              <a:t>Click to edit Master title style</a:t>
            </a:r>
          </a:p>
        </p:txBody>
      </p:sp>
      <p:grpSp>
        <p:nvGrpSpPr>
          <p:cNvPr id="9" name="Group 8">
            <a:extLst>
              <a:ext uri="{FF2B5EF4-FFF2-40B4-BE49-F238E27FC236}">
                <a16:creationId xmlns:a16="http://schemas.microsoft.com/office/drawing/2014/main" id="{C76725E0-C8DD-C345-8448-5BFB72C927CC}"/>
              </a:ext>
            </a:extLst>
          </p:cNvPr>
          <p:cNvGrpSpPr/>
          <p:nvPr userDrawn="1"/>
        </p:nvGrpSpPr>
        <p:grpSpPr>
          <a:xfrm>
            <a:off x="3428278" y="0"/>
            <a:ext cx="2287444" cy="5143500"/>
            <a:chOff x="7537450" y="-1"/>
            <a:chExt cx="5029200" cy="11309351"/>
          </a:xfrm>
        </p:grpSpPr>
        <p:pic>
          <p:nvPicPr>
            <p:cNvPr id="10" name="Graphic 9">
              <a:extLst>
                <a:ext uri="{FF2B5EF4-FFF2-40B4-BE49-F238E27FC236}">
                  <a16:creationId xmlns:a16="http://schemas.microsoft.com/office/drawing/2014/main" id="{509BE963-3383-6D4A-AB18-55E639F605C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1" name="Graphic 10">
              <a:extLst>
                <a:ext uri="{FF2B5EF4-FFF2-40B4-BE49-F238E27FC236}">
                  <a16:creationId xmlns:a16="http://schemas.microsoft.com/office/drawing/2014/main" id="{DEF993A9-798E-7A48-BC7F-4433E18242C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pic>
        <p:nvPicPr>
          <p:cNvPr id="8" name="Graphic 7">
            <a:extLst>
              <a:ext uri="{FF2B5EF4-FFF2-40B4-BE49-F238E27FC236}">
                <a16:creationId xmlns:a16="http://schemas.microsoft.com/office/drawing/2014/main" id="{AEE41A5D-4012-0F4E-A272-9E44C6C9365B}"/>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4542" y="4678108"/>
            <a:ext cx="986479" cy="173586"/>
          </a:xfrm>
          <a:prstGeom prst="rect">
            <a:avLst/>
          </a:prstGeom>
        </p:spPr>
      </p:pic>
      <p:sp>
        <p:nvSpPr>
          <p:cNvPr id="12" name="object 3">
            <a:extLst>
              <a:ext uri="{FF2B5EF4-FFF2-40B4-BE49-F238E27FC236}">
                <a16:creationId xmlns:a16="http://schemas.microsoft.com/office/drawing/2014/main" id="{8BC1272A-51D4-C944-84BC-D1FA71CE68F7}"/>
              </a:ext>
            </a:extLst>
          </p:cNvPr>
          <p:cNvSpPr/>
          <p:nvPr userDrawn="1"/>
        </p:nvSpPr>
        <p:spPr>
          <a:xfrm>
            <a:off x="7810501" y="4501659"/>
            <a:ext cx="1047749" cy="351487"/>
          </a:xfrm>
          <a:prstGeom prst="rect">
            <a:avLst/>
          </a:prstGeom>
          <a:blipFill>
            <a:blip r:embed="rId6" cstate="print"/>
            <a:stretch>
              <a:fillRect/>
            </a:stretch>
          </a:blipFill>
        </p:spPr>
        <p:txBody>
          <a:bodyPr wrap="square" lIns="0" tIns="0" rIns="0" bIns="0" rtlCol="0"/>
          <a:lstStyle/>
          <a:p>
            <a:endParaRPr sz="614"/>
          </a:p>
        </p:txBody>
      </p:sp>
    </p:spTree>
    <p:extLst>
      <p:ext uri="{BB962C8B-B14F-4D97-AF65-F5344CB8AC3E}">
        <p14:creationId xmlns:p14="http://schemas.microsoft.com/office/powerpoint/2010/main" val="795228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 Levels &amp; Provider-PURPLE">
    <p:bg>
      <p:bgPr>
        <a:solidFill>
          <a:schemeClr val="accent1"/>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1972632" y="1878635"/>
            <a:ext cx="5198737" cy="994188"/>
          </a:xfrm>
        </p:spPr>
        <p:txBody>
          <a:bodyPr anchor="ctr" anchorCtr="0"/>
          <a:lstStyle>
            <a:lvl1pPr>
              <a:defRPr>
                <a:solidFill>
                  <a:schemeClr val="bg1"/>
                </a:solidFill>
              </a:defRPr>
            </a:lvl1pPr>
          </a:lstStyle>
          <a:p>
            <a:r>
              <a:rPr lang="en-US"/>
              <a:t>Click to edit Master title style</a:t>
            </a:r>
          </a:p>
        </p:txBody>
      </p:sp>
      <p:grpSp>
        <p:nvGrpSpPr>
          <p:cNvPr id="2" name="Group 1">
            <a:extLst>
              <a:ext uri="{FF2B5EF4-FFF2-40B4-BE49-F238E27FC236}">
                <a16:creationId xmlns:a16="http://schemas.microsoft.com/office/drawing/2014/main" id="{3D0A58A9-2EF3-9745-BE91-E8807BB2ED4F}"/>
              </a:ext>
            </a:extLst>
          </p:cNvPr>
          <p:cNvGrpSpPr/>
          <p:nvPr userDrawn="1"/>
        </p:nvGrpSpPr>
        <p:grpSpPr>
          <a:xfrm>
            <a:off x="3428278" y="0"/>
            <a:ext cx="2287444" cy="5143500"/>
            <a:chOff x="7537450" y="-1"/>
            <a:chExt cx="5029200" cy="11309351"/>
          </a:xfrm>
        </p:grpSpPr>
        <p:pic>
          <p:nvPicPr>
            <p:cNvPr id="11" name="Graphic 10">
              <a:extLst>
                <a:ext uri="{FF2B5EF4-FFF2-40B4-BE49-F238E27FC236}">
                  <a16:creationId xmlns:a16="http://schemas.microsoft.com/office/drawing/2014/main" id="{4C98C1CC-4CE0-EC44-9524-01CAEA01EAB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2" name="Graphic 11">
              <a:extLst>
                <a:ext uri="{FF2B5EF4-FFF2-40B4-BE49-F238E27FC236}">
                  <a16:creationId xmlns:a16="http://schemas.microsoft.com/office/drawing/2014/main" id="{2D8899DA-AD40-A048-B806-AC0E6BCBEAC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sp>
        <p:nvSpPr>
          <p:cNvPr id="20" name="object 12">
            <a:extLst>
              <a:ext uri="{FF2B5EF4-FFF2-40B4-BE49-F238E27FC236}">
                <a16:creationId xmlns:a16="http://schemas.microsoft.com/office/drawing/2014/main" id="{1CF7A811-548D-DD40-9F42-7069BEB94B37}"/>
              </a:ext>
            </a:extLst>
          </p:cNvPr>
          <p:cNvSpPr/>
          <p:nvPr userDrawn="1"/>
        </p:nvSpPr>
        <p:spPr>
          <a:xfrm>
            <a:off x="1415625" y="4678679"/>
            <a:ext cx="0" cy="171546"/>
          </a:xfrm>
          <a:custGeom>
            <a:avLst/>
            <a:gdLst/>
            <a:ahLst/>
            <a:cxnLst/>
            <a:rect l="l" t="t" r="r" b="b"/>
            <a:pathLst>
              <a:path h="377190">
                <a:moveTo>
                  <a:pt x="0" y="0"/>
                </a:moveTo>
                <a:lnTo>
                  <a:pt x="0" y="376627"/>
                </a:lnTo>
              </a:path>
            </a:pathLst>
          </a:custGeom>
          <a:ln w="16900">
            <a:solidFill>
              <a:srgbClr val="231F20"/>
            </a:solidFill>
          </a:ln>
        </p:spPr>
        <p:txBody>
          <a:bodyPr wrap="square" lIns="0" tIns="0" rIns="0" bIns="0" rtlCol="0"/>
          <a:lstStyle/>
          <a:p>
            <a:endParaRPr sz="614"/>
          </a:p>
        </p:txBody>
      </p:sp>
      <p:sp>
        <p:nvSpPr>
          <p:cNvPr id="22" name="Picture Placeholder 4">
            <a:extLst>
              <a:ext uri="{FF2B5EF4-FFF2-40B4-BE49-F238E27FC236}">
                <a16:creationId xmlns:a16="http://schemas.microsoft.com/office/drawing/2014/main" id="{C5921486-DC0D-0B4A-A67E-502A92309601}"/>
              </a:ext>
            </a:extLst>
          </p:cNvPr>
          <p:cNvSpPr>
            <a:spLocks noGrp="1"/>
          </p:cNvSpPr>
          <p:nvPr userDrawn="1">
            <p:ph type="pic" sz="quarter" idx="10" hasCustomPrompt="1"/>
          </p:nvPr>
        </p:nvSpPr>
        <p:spPr>
          <a:xfrm>
            <a:off x="1463590" y="4558473"/>
            <a:ext cx="894615" cy="426699"/>
          </a:xfrm>
        </p:spPr>
        <p:txBody>
          <a:bodyPr/>
          <a:lstStyle>
            <a:lvl1pPr marL="0" indent="0">
              <a:buNone/>
              <a:defRPr>
                <a:solidFill>
                  <a:schemeClr val="bg1"/>
                </a:solidFill>
              </a:defRPr>
            </a:lvl1pPr>
          </a:lstStyle>
          <a:p>
            <a:r>
              <a:rPr lang="en-US"/>
              <a:t>Insert provider logo</a:t>
            </a:r>
          </a:p>
        </p:txBody>
      </p:sp>
      <p:pic>
        <p:nvPicPr>
          <p:cNvPr id="23" name="Graphic 22">
            <a:extLst>
              <a:ext uri="{FF2B5EF4-FFF2-40B4-BE49-F238E27FC236}">
                <a16:creationId xmlns:a16="http://schemas.microsoft.com/office/drawing/2014/main" id="{69155C44-C2C7-8B46-A1F6-7168819C2562}"/>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4542" y="4678108"/>
            <a:ext cx="986479" cy="173586"/>
          </a:xfrm>
          <a:prstGeom prst="rect">
            <a:avLst/>
          </a:prstGeom>
        </p:spPr>
      </p:pic>
    </p:spTree>
    <p:extLst>
      <p:ext uri="{BB962C8B-B14F-4D97-AF65-F5344CB8AC3E}">
        <p14:creationId xmlns:p14="http://schemas.microsoft.com/office/powerpoint/2010/main" val="22816653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 Levels &amp; Provider-SALMON">
    <p:bg>
      <p:bgPr>
        <a:solidFill>
          <a:schemeClr val="tx2"/>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1972632" y="1878635"/>
            <a:ext cx="5198737" cy="994188"/>
          </a:xfrm>
        </p:spPr>
        <p:txBody>
          <a:bodyPr anchor="ctr" anchorCtr="0"/>
          <a:lstStyle>
            <a:lvl1pPr>
              <a:defRPr>
                <a:solidFill>
                  <a:schemeClr val="bg1"/>
                </a:solidFill>
              </a:defRPr>
            </a:lvl1pPr>
          </a:lstStyle>
          <a:p>
            <a:r>
              <a:rPr lang="en-US"/>
              <a:t>Click to edit Master title style</a:t>
            </a:r>
          </a:p>
        </p:txBody>
      </p:sp>
      <p:grpSp>
        <p:nvGrpSpPr>
          <p:cNvPr id="2" name="Group 1">
            <a:extLst>
              <a:ext uri="{FF2B5EF4-FFF2-40B4-BE49-F238E27FC236}">
                <a16:creationId xmlns:a16="http://schemas.microsoft.com/office/drawing/2014/main" id="{3D0A58A9-2EF3-9745-BE91-E8807BB2ED4F}"/>
              </a:ext>
            </a:extLst>
          </p:cNvPr>
          <p:cNvGrpSpPr/>
          <p:nvPr userDrawn="1"/>
        </p:nvGrpSpPr>
        <p:grpSpPr>
          <a:xfrm>
            <a:off x="3428278" y="0"/>
            <a:ext cx="2287444" cy="5143500"/>
            <a:chOff x="7537450" y="-1"/>
            <a:chExt cx="5029200" cy="11309351"/>
          </a:xfrm>
        </p:grpSpPr>
        <p:pic>
          <p:nvPicPr>
            <p:cNvPr id="11" name="Graphic 10">
              <a:extLst>
                <a:ext uri="{FF2B5EF4-FFF2-40B4-BE49-F238E27FC236}">
                  <a16:creationId xmlns:a16="http://schemas.microsoft.com/office/drawing/2014/main" id="{4C98C1CC-4CE0-EC44-9524-01CAEA01EAB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2" name="Graphic 11">
              <a:extLst>
                <a:ext uri="{FF2B5EF4-FFF2-40B4-BE49-F238E27FC236}">
                  <a16:creationId xmlns:a16="http://schemas.microsoft.com/office/drawing/2014/main" id="{2D8899DA-AD40-A048-B806-AC0E6BCBEAC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sp>
        <p:nvSpPr>
          <p:cNvPr id="22" name="Picture Placeholder 4">
            <a:extLst>
              <a:ext uri="{FF2B5EF4-FFF2-40B4-BE49-F238E27FC236}">
                <a16:creationId xmlns:a16="http://schemas.microsoft.com/office/drawing/2014/main" id="{C5921486-DC0D-0B4A-A67E-502A92309601}"/>
              </a:ext>
            </a:extLst>
          </p:cNvPr>
          <p:cNvSpPr>
            <a:spLocks noGrp="1"/>
          </p:cNvSpPr>
          <p:nvPr userDrawn="1">
            <p:ph type="pic" sz="quarter" idx="10" hasCustomPrompt="1"/>
          </p:nvPr>
        </p:nvSpPr>
        <p:spPr>
          <a:xfrm>
            <a:off x="1463590" y="4558473"/>
            <a:ext cx="894615" cy="426699"/>
          </a:xfrm>
        </p:spPr>
        <p:txBody>
          <a:bodyPr/>
          <a:lstStyle>
            <a:lvl1pPr marL="0" indent="0">
              <a:buNone/>
              <a:defRPr>
                <a:solidFill>
                  <a:schemeClr val="bg1"/>
                </a:solidFill>
              </a:defRPr>
            </a:lvl1pPr>
          </a:lstStyle>
          <a:p>
            <a:r>
              <a:rPr lang="en-US"/>
              <a:t>Insert provider logo</a:t>
            </a:r>
          </a:p>
        </p:txBody>
      </p:sp>
      <p:sp>
        <p:nvSpPr>
          <p:cNvPr id="23" name="object 12">
            <a:extLst>
              <a:ext uri="{FF2B5EF4-FFF2-40B4-BE49-F238E27FC236}">
                <a16:creationId xmlns:a16="http://schemas.microsoft.com/office/drawing/2014/main" id="{B1EFC22A-B73D-5642-A9BF-9FA42321D36D}"/>
              </a:ext>
            </a:extLst>
          </p:cNvPr>
          <p:cNvSpPr/>
          <p:nvPr userDrawn="1"/>
        </p:nvSpPr>
        <p:spPr>
          <a:xfrm>
            <a:off x="1415625" y="4678679"/>
            <a:ext cx="0" cy="171546"/>
          </a:xfrm>
          <a:custGeom>
            <a:avLst/>
            <a:gdLst/>
            <a:ahLst/>
            <a:cxnLst/>
            <a:rect l="l" t="t" r="r" b="b"/>
            <a:pathLst>
              <a:path h="377190">
                <a:moveTo>
                  <a:pt x="0" y="0"/>
                </a:moveTo>
                <a:lnTo>
                  <a:pt x="0" y="376627"/>
                </a:lnTo>
              </a:path>
            </a:pathLst>
          </a:custGeom>
          <a:ln w="16900">
            <a:solidFill>
              <a:srgbClr val="231F20"/>
            </a:solidFill>
          </a:ln>
        </p:spPr>
        <p:txBody>
          <a:bodyPr wrap="square" lIns="0" tIns="0" rIns="0" bIns="0" rtlCol="0"/>
          <a:lstStyle/>
          <a:p>
            <a:endParaRPr sz="614"/>
          </a:p>
        </p:txBody>
      </p:sp>
      <p:pic>
        <p:nvPicPr>
          <p:cNvPr id="24" name="Graphic 23">
            <a:extLst>
              <a:ext uri="{FF2B5EF4-FFF2-40B4-BE49-F238E27FC236}">
                <a16:creationId xmlns:a16="http://schemas.microsoft.com/office/drawing/2014/main" id="{2223FEB3-9D0A-7540-851A-DF2BE651164F}"/>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4542" y="4678108"/>
            <a:ext cx="986479" cy="173586"/>
          </a:xfrm>
          <a:prstGeom prst="rect">
            <a:avLst/>
          </a:prstGeom>
        </p:spPr>
      </p:pic>
    </p:spTree>
    <p:extLst>
      <p:ext uri="{BB962C8B-B14F-4D97-AF65-F5344CB8AC3E}">
        <p14:creationId xmlns:p14="http://schemas.microsoft.com/office/powerpoint/2010/main" val="3111990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 Levels &amp; Provider-RED">
    <p:bg>
      <p:bgPr>
        <a:solidFill>
          <a:schemeClr val="bg2"/>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1972632" y="1878635"/>
            <a:ext cx="5198737" cy="994188"/>
          </a:xfrm>
        </p:spPr>
        <p:txBody>
          <a:bodyPr anchor="ctr" anchorCtr="0"/>
          <a:lstStyle>
            <a:lvl1pPr>
              <a:defRPr>
                <a:solidFill>
                  <a:schemeClr val="bg1"/>
                </a:solidFill>
              </a:defRPr>
            </a:lvl1pPr>
          </a:lstStyle>
          <a:p>
            <a:r>
              <a:rPr lang="en-US"/>
              <a:t>Click to edit Master title style</a:t>
            </a:r>
          </a:p>
        </p:txBody>
      </p:sp>
      <p:grpSp>
        <p:nvGrpSpPr>
          <p:cNvPr id="2" name="Group 1">
            <a:extLst>
              <a:ext uri="{FF2B5EF4-FFF2-40B4-BE49-F238E27FC236}">
                <a16:creationId xmlns:a16="http://schemas.microsoft.com/office/drawing/2014/main" id="{3D0A58A9-2EF3-9745-BE91-E8807BB2ED4F}"/>
              </a:ext>
            </a:extLst>
          </p:cNvPr>
          <p:cNvGrpSpPr/>
          <p:nvPr userDrawn="1"/>
        </p:nvGrpSpPr>
        <p:grpSpPr>
          <a:xfrm>
            <a:off x="3428278" y="0"/>
            <a:ext cx="2287444" cy="5143500"/>
            <a:chOff x="7537450" y="-1"/>
            <a:chExt cx="5029200" cy="11309351"/>
          </a:xfrm>
        </p:grpSpPr>
        <p:pic>
          <p:nvPicPr>
            <p:cNvPr id="11" name="Graphic 10">
              <a:extLst>
                <a:ext uri="{FF2B5EF4-FFF2-40B4-BE49-F238E27FC236}">
                  <a16:creationId xmlns:a16="http://schemas.microsoft.com/office/drawing/2014/main" id="{4C98C1CC-4CE0-EC44-9524-01CAEA01EAB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2" name="Graphic 11">
              <a:extLst>
                <a:ext uri="{FF2B5EF4-FFF2-40B4-BE49-F238E27FC236}">
                  <a16:creationId xmlns:a16="http://schemas.microsoft.com/office/drawing/2014/main" id="{2D8899DA-AD40-A048-B806-AC0E6BCBEAC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sp>
        <p:nvSpPr>
          <p:cNvPr id="22" name="Picture Placeholder 4">
            <a:extLst>
              <a:ext uri="{FF2B5EF4-FFF2-40B4-BE49-F238E27FC236}">
                <a16:creationId xmlns:a16="http://schemas.microsoft.com/office/drawing/2014/main" id="{C5921486-DC0D-0B4A-A67E-502A92309601}"/>
              </a:ext>
            </a:extLst>
          </p:cNvPr>
          <p:cNvSpPr>
            <a:spLocks noGrp="1"/>
          </p:cNvSpPr>
          <p:nvPr>
            <p:ph type="pic" sz="quarter" idx="10" hasCustomPrompt="1"/>
          </p:nvPr>
        </p:nvSpPr>
        <p:spPr>
          <a:xfrm>
            <a:off x="1463590" y="4558473"/>
            <a:ext cx="894615" cy="426699"/>
          </a:xfrm>
        </p:spPr>
        <p:txBody>
          <a:bodyPr/>
          <a:lstStyle>
            <a:lvl1pPr marL="0" indent="0">
              <a:buNone/>
              <a:defRPr>
                <a:solidFill>
                  <a:schemeClr val="bg1"/>
                </a:solidFill>
              </a:defRPr>
            </a:lvl1pPr>
          </a:lstStyle>
          <a:p>
            <a:r>
              <a:rPr lang="en-US"/>
              <a:t>Insert provider logo</a:t>
            </a:r>
          </a:p>
        </p:txBody>
      </p:sp>
      <p:sp>
        <p:nvSpPr>
          <p:cNvPr id="21" name="object 12">
            <a:extLst>
              <a:ext uri="{FF2B5EF4-FFF2-40B4-BE49-F238E27FC236}">
                <a16:creationId xmlns:a16="http://schemas.microsoft.com/office/drawing/2014/main" id="{73066216-310F-2A48-B2FD-2B43A5FA421F}"/>
              </a:ext>
            </a:extLst>
          </p:cNvPr>
          <p:cNvSpPr/>
          <p:nvPr userDrawn="1"/>
        </p:nvSpPr>
        <p:spPr>
          <a:xfrm>
            <a:off x="1415625" y="4678679"/>
            <a:ext cx="0" cy="171546"/>
          </a:xfrm>
          <a:custGeom>
            <a:avLst/>
            <a:gdLst/>
            <a:ahLst/>
            <a:cxnLst/>
            <a:rect l="l" t="t" r="r" b="b"/>
            <a:pathLst>
              <a:path h="377190">
                <a:moveTo>
                  <a:pt x="0" y="0"/>
                </a:moveTo>
                <a:lnTo>
                  <a:pt x="0" y="376627"/>
                </a:lnTo>
              </a:path>
            </a:pathLst>
          </a:custGeom>
          <a:ln w="16900">
            <a:solidFill>
              <a:srgbClr val="231F20"/>
            </a:solidFill>
          </a:ln>
        </p:spPr>
        <p:txBody>
          <a:bodyPr wrap="square" lIns="0" tIns="0" rIns="0" bIns="0" rtlCol="0"/>
          <a:lstStyle/>
          <a:p>
            <a:endParaRPr sz="614"/>
          </a:p>
        </p:txBody>
      </p:sp>
      <p:pic>
        <p:nvPicPr>
          <p:cNvPr id="23" name="Graphic 22">
            <a:extLst>
              <a:ext uri="{FF2B5EF4-FFF2-40B4-BE49-F238E27FC236}">
                <a16:creationId xmlns:a16="http://schemas.microsoft.com/office/drawing/2014/main" id="{506EFA36-CBCB-504F-B3DF-A28BCFEC9E6E}"/>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4542" y="4678108"/>
            <a:ext cx="986479" cy="173586"/>
          </a:xfrm>
          <a:prstGeom prst="rect">
            <a:avLst/>
          </a:prstGeom>
        </p:spPr>
      </p:pic>
    </p:spTree>
    <p:extLst>
      <p:ext uri="{BB962C8B-B14F-4D97-AF65-F5344CB8AC3E}">
        <p14:creationId xmlns:p14="http://schemas.microsoft.com/office/powerpoint/2010/main" val="32786143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 Levels &amp; Employer-PURPLE">
    <p:bg>
      <p:bgPr>
        <a:solidFill>
          <a:schemeClr val="accent1"/>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1972632" y="1878635"/>
            <a:ext cx="5198737" cy="994188"/>
          </a:xfrm>
        </p:spPr>
        <p:txBody>
          <a:bodyPr anchor="ctr" anchorCtr="0"/>
          <a:lstStyle>
            <a:lvl1pPr>
              <a:defRPr>
                <a:solidFill>
                  <a:schemeClr val="bg1"/>
                </a:solidFill>
              </a:defRPr>
            </a:lvl1pPr>
          </a:lstStyle>
          <a:p>
            <a:r>
              <a:rPr lang="en-US"/>
              <a:t>Click to edit Master title style</a:t>
            </a:r>
          </a:p>
        </p:txBody>
      </p:sp>
      <p:grpSp>
        <p:nvGrpSpPr>
          <p:cNvPr id="2" name="Group 1">
            <a:extLst>
              <a:ext uri="{FF2B5EF4-FFF2-40B4-BE49-F238E27FC236}">
                <a16:creationId xmlns:a16="http://schemas.microsoft.com/office/drawing/2014/main" id="{3D0A58A9-2EF3-9745-BE91-E8807BB2ED4F}"/>
              </a:ext>
            </a:extLst>
          </p:cNvPr>
          <p:cNvGrpSpPr/>
          <p:nvPr userDrawn="1"/>
        </p:nvGrpSpPr>
        <p:grpSpPr>
          <a:xfrm>
            <a:off x="3428278" y="0"/>
            <a:ext cx="2287444" cy="5143500"/>
            <a:chOff x="7537450" y="-1"/>
            <a:chExt cx="5029200" cy="11309351"/>
          </a:xfrm>
        </p:grpSpPr>
        <p:pic>
          <p:nvPicPr>
            <p:cNvPr id="11" name="Graphic 10">
              <a:extLst>
                <a:ext uri="{FF2B5EF4-FFF2-40B4-BE49-F238E27FC236}">
                  <a16:creationId xmlns:a16="http://schemas.microsoft.com/office/drawing/2014/main" id="{4C98C1CC-4CE0-EC44-9524-01CAEA01EAB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2" name="Graphic 11">
              <a:extLst>
                <a:ext uri="{FF2B5EF4-FFF2-40B4-BE49-F238E27FC236}">
                  <a16:creationId xmlns:a16="http://schemas.microsoft.com/office/drawing/2014/main" id="{2D8899DA-AD40-A048-B806-AC0E6BCBEAC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sp>
        <p:nvSpPr>
          <p:cNvPr id="20" name="object 12">
            <a:extLst>
              <a:ext uri="{FF2B5EF4-FFF2-40B4-BE49-F238E27FC236}">
                <a16:creationId xmlns:a16="http://schemas.microsoft.com/office/drawing/2014/main" id="{1CF7A811-548D-DD40-9F42-7069BEB94B37}"/>
              </a:ext>
            </a:extLst>
          </p:cNvPr>
          <p:cNvSpPr/>
          <p:nvPr userDrawn="1"/>
        </p:nvSpPr>
        <p:spPr>
          <a:xfrm>
            <a:off x="1415625" y="4678679"/>
            <a:ext cx="0" cy="171546"/>
          </a:xfrm>
          <a:custGeom>
            <a:avLst/>
            <a:gdLst/>
            <a:ahLst/>
            <a:cxnLst/>
            <a:rect l="l" t="t" r="r" b="b"/>
            <a:pathLst>
              <a:path h="377190">
                <a:moveTo>
                  <a:pt x="0" y="0"/>
                </a:moveTo>
                <a:lnTo>
                  <a:pt x="0" y="376627"/>
                </a:lnTo>
              </a:path>
            </a:pathLst>
          </a:custGeom>
          <a:ln w="16900">
            <a:solidFill>
              <a:srgbClr val="231F20"/>
            </a:solidFill>
          </a:ln>
        </p:spPr>
        <p:txBody>
          <a:bodyPr wrap="square" lIns="0" tIns="0" rIns="0" bIns="0" rtlCol="0"/>
          <a:lstStyle/>
          <a:p>
            <a:endParaRPr sz="614"/>
          </a:p>
        </p:txBody>
      </p:sp>
      <p:sp>
        <p:nvSpPr>
          <p:cNvPr id="22" name="Picture Placeholder 4">
            <a:extLst>
              <a:ext uri="{FF2B5EF4-FFF2-40B4-BE49-F238E27FC236}">
                <a16:creationId xmlns:a16="http://schemas.microsoft.com/office/drawing/2014/main" id="{C5921486-DC0D-0B4A-A67E-502A92309601}"/>
              </a:ext>
            </a:extLst>
          </p:cNvPr>
          <p:cNvSpPr>
            <a:spLocks noGrp="1"/>
          </p:cNvSpPr>
          <p:nvPr userDrawn="1">
            <p:ph type="pic" sz="quarter" idx="10" hasCustomPrompt="1"/>
          </p:nvPr>
        </p:nvSpPr>
        <p:spPr>
          <a:xfrm>
            <a:off x="1463590" y="4558473"/>
            <a:ext cx="894615" cy="426699"/>
          </a:xfrm>
        </p:spPr>
        <p:txBody>
          <a:bodyPr/>
          <a:lstStyle>
            <a:lvl1pPr marL="0" indent="0">
              <a:buNone/>
              <a:defRPr>
                <a:solidFill>
                  <a:schemeClr val="bg1"/>
                </a:solidFill>
              </a:defRPr>
            </a:lvl1pPr>
          </a:lstStyle>
          <a:p>
            <a:r>
              <a:rPr lang="en-US"/>
              <a:t>Insert employer logo</a:t>
            </a:r>
          </a:p>
        </p:txBody>
      </p:sp>
      <p:pic>
        <p:nvPicPr>
          <p:cNvPr id="23" name="Graphic 22">
            <a:extLst>
              <a:ext uri="{FF2B5EF4-FFF2-40B4-BE49-F238E27FC236}">
                <a16:creationId xmlns:a16="http://schemas.microsoft.com/office/drawing/2014/main" id="{69155C44-C2C7-8B46-A1F6-7168819C2562}"/>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4542" y="4678108"/>
            <a:ext cx="986479" cy="173586"/>
          </a:xfrm>
          <a:prstGeom prst="rect">
            <a:avLst/>
          </a:prstGeom>
        </p:spPr>
      </p:pic>
      <p:sp>
        <p:nvSpPr>
          <p:cNvPr id="9" name="object 3">
            <a:extLst>
              <a:ext uri="{FF2B5EF4-FFF2-40B4-BE49-F238E27FC236}">
                <a16:creationId xmlns:a16="http://schemas.microsoft.com/office/drawing/2014/main" id="{9379958A-BE8C-0141-BE75-0514861F1F57}"/>
              </a:ext>
            </a:extLst>
          </p:cNvPr>
          <p:cNvSpPr/>
          <p:nvPr userDrawn="1"/>
        </p:nvSpPr>
        <p:spPr>
          <a:xfrm>
            <a:off x="7810501" y="4501659"/>
            <a:ext cx="1047749" cy="351487"/>
          </a:xfrm>
          <a:prstGeom prst="rect">
            <a:avLst/>
          </a:prstGeom>
          <a:blipFill>
            <a:blip r:embed="rId6" cstate="print"/>
            <a:stretch>
              <a:fillRect/>
            </a:stretch>
          </a:blipFill>
        </p:spPr>
        <p:txBody>
          <a:bodyPr wrap="square" lIns="0" tIns="0" rIns="0" bIns="0" rtlCol="0"/>
          <a:lstStyle/>
          <a:p>
            <a:endParaRPr sz="614"/>
          </a:p>
        </p:txBody>
      </p:sp>
    </p:spTree>
    <p:extLst>
      <p:ext uri="{BB962C8B-B14F-4D97-AF65-F5344CB8AC3E}">
        <p14:creationId xmlns:p14="http://schemas.microsoft.com/office/powerpoint/2010/main" val="34505314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 Levels &amp; Employer-SALMON">
    <p:bg>
      <p:bgPr>
        <a:solidFill>
          <a:schemeClr val="tx2"/>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1972632" y="1878635"/>
            <a:ext cx="5198737" cy="994188"/>
          </a:xfrm>
        </p:spPr>
        <p:txBody>
          <a:bodyPr anchor="ctr" anchorCtr="0"/>
          <a:lstStyle>
            <a:lvl1pPr>
              <a:defRPr>
                <a:solidFill>
                  <a:schemeClr val="bg1"/>
                </a:solidFill>
              </a:defRPr>
            </a:lvl1pPr>
          </a:lstStyle>
          <a:p>
            <a:r>
              <a:rPr lang="en-US"/>
              <a:t>Click to edit Master title style</a:t>
            </a:r>
          </a:p>
        </p:txBody>
      </p:sp>
      <p:grpSp>
        <p:nvGrpSpPr>
          <p:cNvPr id="2" name="Group 1">
            <a:extLst>
              <a:ext uri="{FF2B5EF4-FFF2-40B4-BE49-F238E27FC236}">
                <a16:creationId xmlns:a16="http://schemas.microsoft.com/office/drawing/2014/main" id="{3D0A58A9-2EF3-9745-BE91-E8807BB2ED4F}"/>
              </a:ext>
            </a:extLst>
          </p:cNvPr>
          <p:cNvGrpSpPr/>
          <p:nvPr userDrawn="1"/>
        </p:nvGrpSpPr>
        <p:grpSpPr>
          <a:xfrm>
            <a:off x="3428278" y="0"/>
            <a:ext cx="2287444" cy="5143500"/>
            <a:chOff x="7537450" y="-1"/>
            <a:chExt cx="5029200" cy="11309351"/>
          </a:xfrm>
        </p:grpSpPr>
        <p:pic>
          <p:nvPicPr>
            <p:cNvPr id="11" name="Graphic 10">
              <a:extLst>
                <a:ext uri="{FF2B5EF4-FFF2-40B4-BE49-F238E27FC236}">
                  <a16:creationId xmlns:a16="http://schemas.microsoft.com/office/drawing/2014/main" id="{4C98C1CC-4CE0-EC44-9524-01CAEA01EAB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2" name="Graphic 11">
              <a:extLst>
                <a:ext uri="{FF2B5EF4-FFF2-40B4-BE49-F238E27FC236}">
                  <a16:creationId xmlns:a16="http://schemas.microsoft.com/office/drawing/2014/main" id="{2D8899DA-AD40-A048-B806-AC0E6BCBEAC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sp>
        <p:nvSpPr>
          <p:cNvPr id="22" name="Picture Placeholder 4">
            <a:extLst>
              <a:ext uri="{FF2B5EF4-FFF2-40B4-BE49-F238E27FC236}">
                <a16:creationId xmlns:a16="http://schemas.microsoft.com/office/drawing/2014/main" id="{C5921486-DC0D-0B4A-A67E-502A92309601}"/>
              </a:ext>
            </a:extLst>
          </p:cNvPr>
          <p:cNvSpPr>
            <a:spLocks noGrp="1"/>
          </p:cNvSpPr>
          <p:nvPr userDrawn="1">
            <p:ph type="pic" sz="quarter" idx="10" hasCustomPrompt="1"/>
          </p:nvPr>
        </p:nvSpPr>
        <p:spPr>
          <a:xfrm>
            <a:off x="1463590" y="4558473"/>
            <a:ext cx="894615" cy="426699"/>
          </a:xfrm>
        </p:spPr>
        <p:txBody>
          <a:bodyPr/>
          <a:lstStyle>
            <a:lvl1pPr marL="0" indent="0">
              <a:buNone/>
              <a:defRPr>
                <a:solidFill>
                  <a:schemeClr val="bg1"/>
                </a:solidFill>
              </a:defRPr>
            </a:lvl1pPr>
          </a:lstStyle>
          <a:p>
            <a:r>
              <a:rPr lang="en-US"/>
              <a:t>Insert employer logo</a:t>
            </a:r>
          </a:p>
        </p:txBody>
      </p:sp>
      <p:sp>
        <p:nvSpPr>
          <p:cNvPr id="9" name="object 3">
            <a:extLst>
              <a:ext uri="{FF2B5EF4-FFF2-40B4-BE49-F238E27FC236}">
                <a16:creationId xmlns:a16="http://schemas.microsoft.com/office/drawing/2014/main" id="{9379958A-BE8C-0141-BE75-0514861F1F57}"/>
              </a:ext>
            </a:extLst>
          </p:cNvPr>
          <p:cNvSpPr/>
          <p:nvPr userDrawn="1"/>
        </p:nvSpPr>
        <p:spPr>
          <a:xfrm>
            <a:off x="7810501" y="4501659"/>
            <a:ext cx="1047749" cy="351487"/>
          </a:xfrm>
          <a:prstGeom prst="rect">
            <a:avLst/>
          </a:prstGeom>
          <a:blipFill>
            <a:blip r:embed="rId4" cstate="print"/>
            <a:stretch>
              <a:fillRect/>
            </a:stretch>
          </a:blipFill>
        </p:spPr>
        <p:txBody>
          <a:bodyPr wrap="square" lIns="0" tIns="0" rIns="0" bIns="0" rtlCol="0"/>
          <a:lstStyle/>
          <a:p>
            <a:endParaRPr sz="614"/>
          </a:p>
        </p:txBody>
      </p:sp>
      <p:sp>
        <p:nvSpPr>
          <p:cNvPr id="14" name="object 12">
            <a:extLst>
              <a:ext uri="{FF2B5EF4-FFF2-40B4-BE49-F238E27FC236}">
                <a16:creationId xmlns:a16="http://schemas.microsoft.com/office/drawing/2014/main" id="{23365F14-31D2-9E43-8979-E87F6C2DBF79}"/>
              </a:ext>
            </a:extLst>
          </p:cNvPr>
          <p:cNvSpPr/>
          <p:nvPr userDrawn="1"/>
        </p:nvSpPr>
        <p:spPr>
          <a:xfrm>
            <a:off x="1415625" y="4678679"/>
            <a:ext cx="0" cy="171546"/>
          </a:xfrm>
          <a:custGeom>
            <a:avLst/>
            <a:gdLst/>
            <a:ahLst/>
            <a:cxnLst/>
            <a:rect l="l" t="t" r="r" b="b"/>
            <a:pathLst>
              <a:path h="377190">
                <a:moveTo>
                  <a:pt x="0" y="0"/>
                </a:moveTo>
                <a:lnTo>
                  <a:pt x="0" y="376627"/>
                </a:lnTo>
              </a:path>
            </a:pathLst>
          </a:custGeom>
          <a:ln w="16900">
            <a:solidFill>
              <a:srgbClr val="231F20"/>
            </a:solidFill>
          </a:ln>
        </p:spPr>
        <p:txBody>
          <a:bodyPr wrap="square" lIns="0" tIns="0" rIns="0" bIns="0" rtlCol="0"/>
          <a:lstStyle/>
          <a:p>
            <a:endParaRPr sz="614"/>
          </a:p>
        </p:txBody>
      </p:sp>
      <p:pic>
        <p:nvPicPr>
          <p:cNvPr id="15" name="Graphic 14">
            <a:extLst>
              <a:ext uri="{FF2B5EF4-FFF2-40B4-BE49-F238E27FC236}">
                <a16:creationId xmlns:a16="http://schemas.microsoft.com/office/drawing/2014/main" id="{BB3EFB32-F7F4-5B4F-AA91-BD81E50296ED}"/>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4542" y="4678108"/>
            <a:ext cx="986479" cy="173586"/>
          </a:xfrm>
          <a:prstGeom prst="rect">
            <a:avLst/>
          </a:prstGeom>
        </p:spPr>
      </p:pic>
    </p:spTree>
    <p:extLst>
      <p:ext uri="{BB962C8B-B14F-4D97-AF65-F5344CB8AC3E}">
        <p14:creationId xmlns:p14="http://schemas.microsoft.com/office/powerpoint/2010/main" val="35500827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 Levels &amp; Employer-RED">
    <p:bg>
      <p:bgPr>
        <a:solidFill>
          <a:schemeClr val="bg2"/>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1972632" y="1878635"/>
            <a:ext cx="5198737" cy="994188"/>
          </a:xfrm>
        </p:spPr>
        <p:txBody>
          <a:bodyPr anchor="ctr" anchorCtr="0"/>
          <a:lstStyle>
            <a:lvl1pPr>
              <a:defRPr>
                <a:solidFill>
                  <a:schemeClr val="bg1"/>
                </a:solidFill>
              </a:defRPr>
            </a:lvl1pPr>
          </a:lstStyle>
          <a:p>
            <a:r>
              <a:rPr lang="en-US"/>
              <a:t>Click to edit Master title style</a:t>
            </a:r>
          </a:p>
        </p:txBody>
      </p:sp>
      <p:grpSp>
        <p:nvGrpSpPr>
          <p:cNvPr id="2" name="Group 1">
            <a:extLst>
              <a:ext uri="{FF2B5EF4-FFF2-40B4-BE49-F238E27FC236}">
                <a16:creationId xmlns:a16="http://schemas.microsoft.com/office/drawing/2014/main" id="{3D0A58A9-2EF3-9745-BE91-E8807BB2ED4F}"/>
              </a:ext>
            </a:extLst>
          </p:cNvPr>
          <p:cNvGrpSpPr/>
          <p:nvPr userDrawn="1"/>
        </p:nvGrpSpPr>
        <p:grpSpPr>
          <a:xfrm>
            <a:off x="3428278" y="0"/>
            <a:ext cx="2287444" cy="5143500"/>
            <a:chOff x="7537450" y="-1"/>
            <a:chExt cx="5029200" cy="11309351"/>
          </a:xfrm>
        </p:grpSpPr>
        <p:pic>
          <p:nvPicPr>
            <p:cNvPr id="11" name="Graphic 10">
              <a:extLst>
                <a:ext uri="{FF2B5EF4-FFF2-40B4-BE49-F238E27FC236}">
                  <a16:creationId xmlns:a16="http://schemas.microsoft.com/office/drawing/2014/main" id="{4C98C1CC-4CE0-EC44-9524-01CAEA01EAB4}"/>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38372"/>
            <a:stretch/>
          </p:blipFill>
          <p:spPr>
            <a:xfrm>
              <a:off x="7537450" y="6716384"/>
              <a:ext cx="5029200" cy="4592966"/>
            </a:xfrm>
            <a:prstGeom prst="rect">
              <a:avLst/>
            </a:prstGeom>
          </p:spPr>
        </p:pic>
        <p:pic>
          <p:nvPicPr>
            <p:cNvPr id="12" name="Graphic 11">
              <a:extLst>
                <a:ext uri="{FF2B5EF4-FFF2-40B4-BE49-F238E27FC236}">
                  <a16:creationId xmlns:a16="http://schemas.microsoft.com/office/drawing/2014/main" id="{2D8899DA-AD40-A048-B806-AC0E6BCBEAC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3163"/>
            <a:stretch/>
          </p:blipFill>
          <p:spPr>
            <a:xfrm>
              <a:off x="7537450" y="-1"/>
              <a:ext cx="5029200" cy="3490609"/>
            </a:xfrm>
            <a:prstGeom prst="rect">
              <a:avLst/>
            </a:prstGeom>
          </p:spPr>
        </p:pic>
      </p:grpSp>
      <p:sp>
        <p:nvSpPr>
          <p:cNvPr id="20" name="object 12">
            <a:extLst>
              <a:ext uri="{FF2B5EF4-FFF2-40B4-BE49-F238E27FC236}">
                <a16:creationId xmlns:a16="http://schemas.microsoft.com/office/drawing/2014/main" id="{1CF7A811-548D-DD40-9F42-7069BEB94B37}"/>
              </a:ext>
            </a:extLst>
          </p:cNvPr>
          <p:cNvSpPr/>
          <p:nvPr userDrawn="1"/>
        </p:nvSpPr>
        <p:spPr>
          <a:xfrm>
            <a:off x="1415625" y="4678679"/>
            <a:ext cx="0" cy="171546"/>
          </a:xfrm>
          <a:custGeom>
            <a:avLst/>
            <a:gdLst/>
            <a:ahLst/>
            <a:cxnLst/>
            <a:rect l="l" t="t" r="r" b="b"/>
            <a:pathLst>
              <a:path h="377190">
                <a:moveTo>
                  <a:pt x="0" y="0"/>
                </a:moveTo>
                <a:lnTo>
                  <a:pt x="0" y="376627"/>
                </a:lnTo>
              </a:path>
            </a:pathLst>
          </a:custGeom>
          <a:ln w="16900">
            <a:solidFill>
              <a:srgbClr val="231F20"/>
            </a:solidFill>
          </a:ln>
        </p:spPr>
        <p:txBody>
          <a:bodyPr wrap="square" lIns="0" tIns="0" rIns="0" bIns="0" rtlCol="0"/>
          <a:lstStyle/>
          <a:p>
            <a:endParaRPr sz="614"/>
          </a:p>
        </p:txBody>
      </p:sp>
      <p:sp>
        <p:nvSpPr>
          <p:cNvPr id="22" name="Picture Placeholder 4">
            <a:extLst>
              <a:ext uri="{FF2B5EF4-FFF2-40B4-BE49-F238E27FC236}">
                <a16:creationId xmlns:a16="http://schemas.microsoft.com/office/drawing/2014/main" id="{C5921486-DC0D-0B4A-A67E-502A92309601}"/>
              </a:ext>
            </a:extLst>
          </p:cNvPr>
          <p:cNvSpPr>
            <a:spLocks noGrp="1"/>
          </p:cNvSpPr>
          <p:nvPr userDrawn="1">
            <p:ph type="pic" sz="quarter" idx="10" hasCustomPrompt="1"/>
          </p:nvPr>
        </p:nvSpPr>
        <p:spPr>
          <a:xfrm>
            <a:off x="1463590" y="4558473"/>
            <a:ext cx="894615" cy="426699"/>
          </a:xfrm>
        </p:spPr>
        <p:txBody>
          <a:bodyPr/>
          <a:lstStyle>
            <a:lvl1pPr marL="0" indent="0">
              <a:buNone/>
              <a:defRPr>
                <a:solidFill>
                  <a:schemeClr val="bg1"/>
                </a:solidFill>
              </a:defRPr>
            </a:lvl1pPr>
          </a:lstStyle>
          <a:p>
            <a:r>
              <a:rPr lang="en-US"/>
              <a:t>Insert employer logo</a:t>
            </a:r>
          </a:p>
        </p:txBody>
      </p:sp>
      <p:pic>
        <p:nvPicPr>
          <p:cNvPr id="23" name="Graphic 22">
            <a:extLst>
              <a:ext uri="{FF2B5EF4-FFF2-40B4-BE49-F238E27FC236}">
                <a16:creationId xmlns:a16="http://schemas.microsoft.com/office/drawing/2014/main" id="{69155C44-C2C7-8B46-A1F6-7168819C2562}"/>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4542" y="4678108"/>
            <a:ext cx="986479" cy="173586"/>
          </a:xfrm>
          <a:prstGeom prst="rect">
            <a:avLst/>
          </a:prstGeom>
        </p:spPr>
      </p:pic>
      <p:sp>
        <p:nvSpPr>
          <p:cNvPr id="9" name="object 3">
            <a:extLst>
              <a:ext uri="{FF2B5EF4-FFF2-40B4-BE49-F238E27FC236}">
                <a16:creationId xmlns:a16="http://schemas.microsoft.com/office/drawing/2014/main" id="{9379958A-BE8C-0141-BE75-0514861F1F57}"/>
              </a:ext>
            </a:extLst>
          </p:cNvPr>
          <p:cNvSpPr/>
          <p:nvPr userDrawn="1"/>
        </p:nvSpPr>
        <p:spPr>
          <a:xfrm>
            <a:off x="7810501" y="4501659"/>
            <a:ext cx="1047749" cy="351487"/>
          </a:xfrm>
          <a:prstGeom prst="rect">
            <a:avLst/>
          </a:prstGeom>
          <a:blipFill>
            <a:blip r:embed="rId6" cstate="print"/>
            <a:stretch>
              <a:fillRect/>
            </a:stretch>
          </a:blipFill>
        </p:spPr>
        <p:txBody>
          <a:bodyPr wrap="square" lIns="0" tIns="0" rIns="0" bIns="0" rtlCol="0"/>
          <a:lstStyle/>
          <a:p>
            <a:endParaRPr sz="614"/>
          </a:p>
        </p:txBody>
      </p:sp>
    </p:spTree>
    <p:extLst>
      <p:ext uri="{BB962C8B-B14F-4D97-AF65-F5344CB8AC3E}">
        <p14:creationId xmlns:p14="http://schemas.microsoft.com/office/powerpoint/2010/main" val="17196594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PURPLE">
    <p:bg>
      <p:bgPr>
        <a:solidFill>
          <a:schemeClr val="accent1"/>
        </a:solidFill>
        <a:effectLst/>
      </p:bgPr>
    </p:bg>
    <p:spTree>
      <p:nvGrpSpPr>
        <p:cNvPr id="1" name=""/>
        <p:cNvGrpSpPr/>
        <p:nvPr/>
      </p:nvGrpSpPr>
      <p:grpSpPr>
        <a:xfrm>
          <a:off x="0" y="0"/>
          <a:ext cx="0" cy="0"/>
          <a:chOff x="0" y="0"/>
          <a:chExt cx="0" cy="0"/>
        </a:xfrm>
      </p:grpSpPr>
      <p:pic>
        <p:nvPicPr>
          <p:cNvPr id="36" name="Graphic 35">
            <a:extLst>
              <a:ext uri="{FF2B5EF4-FFF2-40B4-BE49-F238E27FC236}">
                <a16:creationId xmlns:a16="http://schemas.microsoft.com/office/drawing/2014/main" id="{00518A5C-07C2-6B4E-883E-9B8F3EEB1B9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1"/>
            <a:ext cx="9144001" cy="5143139"/>
          </a:xfrm>
          <a:prstGeom prst="rect">
            <a:avLst/>
          </a:prstGeom>
        </p:spPr>
      </p:pic>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1972632" y="2086570"/>
            <a:ext cx="5198737" cy="994188"/>
          </a:xfrm>
        </p:spPr>
        <p:txBody>
          <a:bodyPr anchor="ctr" anchorCtr="0"/>
          <a:lstStyle>
            <a:lvl1pPr>
              <a:defRPr>
                <a:solidFill>
                  <a:schemeClr val="bg1"/>
                </a:solidFill>
              </a:defRPr>
            </a:lvl1pPr>
          </a:lstStyle>
          <a:p>
            <a:r>
              <a:rPr lang="en-US"/>
              <a:t>Click to edit Master title style</a:t>
            </a:r>
          </a:p>
        </p:txBody>
      </p:sp>
      <p:sp>
        <p:nvSpPr>
          <p:cNvPr id="11" name="object 4">
            <a:extLst>
              <a:ext uri="{FF2B5EF4-FFF2-40B4-BE49-F238E27FC236}">
                <a16:creationId xmlns:a16="http://schemas.microsoft.com/office/drawing/2014/main" id="{253A42D9-4944-C149-B4F1-7BE9580BE5CB}"/>
              </a:ext>
            </a:extLst>
          </p:cNvPr>
          <p:cNvSpPr/>
          <p:nvPr userDrawn="1"/>
        </p:nvSpPr>
        <p:spPr>
          <a:xfrm>
            <a:off x="7510860" y="0"/>
            <a:ext cx="607386" cy="817010"/>
          </a:xfrm>
          <a:custGeom>
            <a:avLst/>
            <a:gdLst/>
            <a:ahLst/>
            <a:cxnLst/>
            <a:rect l="l" t="t" r="r" b="b"/>
            <a:pathLst>
              <a:path w="1335405" h="1796414">
                <a:moveTo>
                  <a:pt x="945615" y="545124"/>
                </a:moveTo>
                <a:lnTo>
                  <a:pt x="389789" y="545124"/>
                </a:lnTo>
                <a:lnTo>
                  <a:pt x="389789" y="1796364"/>
                </a:lnTo>
                <a:lnTo>
                  <a:pt x="945615" y="1796364"/>
                </a:lnTo>
                <a:lnTo>
                  <a:pt x="945615" y="545124"/>
                </a:lnTo>
                <a:close/>
              </a:path>
              <a:path w="1335405" h="1796414">
                <a:moveTo>
                  <a:pt x="859596" y="0"/>
                </a:moveTo>
                <a:lnTo>
                  <a:pt x="475765" y="0"/>
                </a:lnTo>
                <a:lnTo>
                  <a:pt x="0" y="545124"/>
                </a:lnTo>
                <a:lnTo>
                  <a:pt x="1335393" y="545124"/>
                </a:lnTo>
                <a:lnTo>
                  <a:pt x="859596" y="0"/>
                </a:lnTo>
                <a:close/>
              </a:path>
            </a:pathLst>
          </a:custGeom>
          <a:solidFill>
            <a:srgbClr val="FFFFFF"/>
          </a:solidFill>
        </p:spPr>
        <p:txBody>
          <a:bodyPr wrap="square" lIns="0" tIns="0" rIns="0" bIns="0" rtlCol="0"/>
          <a:lstStyle/>
          <a:p>
            <a:endParaRPr sz="614"/>
          </a:p>
        </p:txBody>
      </p:sp>
      <p:pic>
        <p:nvPicPr>
          <p:cNvPr id="9" name="Graphic 8">
            <a:extLst>
              <a:ext uri="{FF2B5EF4-FFF2-40B4-BE49-F238E27FC236}">
                <a16:creationId xmlns:a16="http://schemas.microsoft.com/office/drawing/2014/main" id="{A198D267-AA8E-DA4A-ACB2-D7C948681625}"/>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5749" y="4668883"/>
            <a:ext cx="301746" cy="188578"/>
          </a:xfrm>
          <a:prstGeom prst="rect">
            <a:avLst/>
          </a:prstGeom>
        </p:spPr>
      </p:pic>
    </p:spTree>
    <p:extLst>
      <p:ext uri="{BB962C8B-B14F-4D97-AF65-F5344CB8AC3E}">
        <p14:creationId xmlns:p14="http://schemas.microsoft.com/office/powerpoint/2010/main" val="9022736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SALMON">
    <p:bg>
      <p:bgPr>
        <a:solidFill>
          <a:schemeClr val="tx2"/>
        </a:solidFill>
        <a:effectLst/>
      </p:bgPr>
    </p:bg>
    <p:spTree>
      <p:nvGrpSpPr>
        <p:cNvPr id="1" name=""/>
        <p:cNvGrpSpPr/>
        <p:nvPr/>
      </p:nvGrpSpPr>
      <p:grpSpPr>
        <a:xfrm>
          <a:off x="0" y="0"/>
          <a:ext cx="0" cy="0"/>
          <a:chOff x="0" y="0"/>
          <a:chExt cx="0" cy="0"/>
        </a:xfrm>
      </p:grpSpPr>
      <p:pic>
        <p:nvPicPr>
          <p:cNvPr id="36" name="Graphic 35">
            <a:extLst>
              <a:ext uri="{FF2B5EF4-FFF2-40B4-BE49-F238E27FC236}">
                <a16:creationId xmlns:a16="http://schemas.microsoft.com/office/drawing/2014/main" id="{00518A5C-07C2-6B4E-883E-9B8F3EEB1B9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1"/>
            <a:ext cx="9144001" cy="5143139"/>
          </a:xfrm>
          <a:prstGeom prst="rect">
            <a:avLst/>
          </a:prstGeom>
        </p:spPr>
      </p:pic>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1972632" y="2086570"/>
            <a:ext cx="5198737" cy="994188"/>
          </a:xfrm>
        </p:spPr>
        <p:txBody>
          <a:bodyPr anchor="ctr" anchorCtr="0"/>
          <a:lstStyle>
            <a:lvl1pPr>
              <a:defRPr>
                <a:solidFill>
                  <a:schemeClr val="tx1"/>
                </a:solidFill>
              </a:defRPr>
            </a:lvl1pPr>
          </a:lstStyle>
          <a:p>
            <a:r>
              <a:rPr lang="en-US"/>
              <a:t>Click to edit Master title style</a:t>
            </a:r>
          </a:p>
        </p:txBody>
      </p:sp>
      <p:sp>
        <p:nvSpPr>
          <p:cNvPr id="11" name="object 4">
            <a:extLst>
              <a:ext uri="{FF2B5EF4-FFF2-40B4-BE49-F238E27FC236}">
                <a16:creationId xmlns:a16="http://schemas.microsoft.com/office/drawing/2014/main" id="{253A42D9-4944-C149-B4F1-7BE9580BE5CB}"/>
              </a:ext>
            </a:extLst>
          </p:cNvPr>
          <p:cNvSpPr/>
          <p:nvPr userDrawn="1"/>
        </p:nvSpPr>
        <p:spPr>
          <a:xfrm>
            <a:off x="7510860" y="0"/>
            <a:ext cx="607386" cy="817010"/>
          </a:xfrm>
          <a:custGeom>
            <a:avLst/>
            <a:gdLst/>
            <a:ahLst/>
            <a:cxnLst/>
            <a:rect l="l" t="t" r="r" b="b"/>
            <a:pathLst>
              <a:path w="1335405" h="1796414">
                <a:moveTo>
                  <a:pt x="945615" y="545124"/>
                </a:moveTo>
                <a:lnTo>
                  <a:pt x="389789" y="545124"/>
                </a:lnTo>
                <a:lnTo>
                  <a:pt x="389789" y="1796364"/>
                </a:lnTo>
                <a:lnTo>
                  <a:pt x="945615" y="1796364"/>
                </a:lnTo>
                <a:lnTo>
                  <a:pt x="945615" y="545124"/>
                </a:lnTo>
                <a:close/>
              </a:path>
              <a:path w="1335405" h="1796414">
                <a:moveTo>
                  <a:pt x="859596" y="0"/>
                </a:moveTo>
                <a:lnTo>
                  <a:pt x="475765" y="0"/>
                </a:lnTo>
                <a:lnTo>
                  <a:pt x="0" y="545124"/>
                </a:lnTo>
                <a:lnTo>
                  <a:pt x="1335393" y="545124"/>
                </a:lnTo>
                <a:lnTo>
                  <a:pt x="859596" y="0"/>
                </a:lnTo>
                <a:close/>
              </a:path>
            </a:pathLst>
          </a:custGeom>
          <a:solidFill>
            <a:srgbClr val="FFFFFF"/>
          </a:solidFill>
        </p:spPr>
        <p:txBody>
          <a:bodyPr wrap="square" lIns="0" tIns="0" rIns="0" bIns="0" rtlCol="0"/>
          <a:lstStyle/>
          <a:p>
            <a:endParaRPr sz="614"/>
          </a:p>
        </p:txBody>
      </p:sp>
      <p:pic>
        <p:nvPicPr>
          <p:cNvPr id="9" name="Graphic 8">
            <a:extLst>
              <a:ext uri="{FF2B5EF4-FFF2-40B4-BE49-F238E27FC236}">
                <a16:creationId xmlns:a16="http://schemas.microsoft.com/office/drawing/2014/main" id="{DD43B11C-40DA-BD45-BD61-E1AA1DB95853}"/>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5749" y="4668883"/>
            <a:ext cx="301746" cy="188578"/>
          </a:xfrm>
          <a:prstGeom prst="rect">
            <a:avLst/>
          </a:prstGeom>
        </p:spPr>
      </p:pic>
    </p:spTree>
    <p:extLst>
      <p:ext uri="{BB962C8B-B14F-4D97-AF65-F5344CB8AC3E}">
        <p14:creationId xmlns:p14="http://schemas.microsoft.com/office/powerpoint/2010/main" val="1933213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descr="Plain 16.9.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57200" y="409913"/>
            <a:ext cx="8229600" cy="536504"/>
          </a:xfrm>
        </p:spPr>
        <p:txBody>
          <a:bodyPr/>
          <a:lstStyle/>
          <a:p>
            <a:r>
              <a:rPr lang="en-GB" dirty="0"/>
              <a:t>Click to edit Master title style</a:t>
            </a:r>
            <a:endParaRPr lang="en-US" dirty="0"/>
          </a:p>
        </p:txBody>
      </p:sp>
      <p:sp>
        <p:nvSpPr>
          <p:cNvPr id="3" name="Content Placeholder 2"/>
          <p:cNvSpPr>
            <a:spLocks noGrp="1"/>
          </p:cNvSpPr>
          <p:nvPr>
            <p:ph sz="half" idx="1"/>
          </p:nvPr>
        </p:nvSpPr>
        <p:spPr>
          <a:xfrm>
            <a:off x="457200" y="1085064"/>
            <a:ext cx="4038600" cy="371162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200" y="1085064"/>
            <a:ext cx="4038600" cy="371162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53750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RED">
    <p:bg>
      <p:bgPr>
        <a:solidFill>
          <a:schemeClr val="bg2"/>
        </a:solidFill>
        <a:effectLst/>
      </p:bgPr>
    </p:bg>
    <p:spTree>
      <p:nvGrpSpPr>
        <p:cNvPr id="1" name=""/>
        <p:cNvGrpSpPr/>
        <p:nvPr/>
      </p:nvGrpSpPr>
      <p:grpSpPr>
        <a:xfrm>
          <a:off x="0" y="0"/>
          <a:ext cx="0" cy="0"/>
          <a:chOff x="0" y="0"/>
          <a:chExt cx="0" cy="0"/>
        </a:xfrm>
      </p:grpSpPr>
      <p:pic>
        <p:nvPicPr>
          <p:cNvPr id="36" name="Graphic 35">
            <a:extLst>
              <a:ext uri="{FF2B5EF4-FFF2-40B4-BE49-F238E27FC236}">
                <a16:creationId xmlns:a16="http://schemas.microsoft.com/office/drawing/2014/main" id="{00518A5C-07C2-6B4E-883E-9B8F3EEB1B9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362"/>
            <a:ext cx="9144001" cy="5143139"/>
          </a:xfrm>
          <a:prstGeom prst="rect">
            <a:avLst/>
          </a:prstGeom>
        </p:spPr>
      </p:pic>
      <p:sp>
        <p:nvSpPr>
          <p:cNvPr id="25" name="Title 24">
            <a:extLst>
              <a:ext uri="{FF2B5EF4-FFF2-40B4-BE49-F238E27FC236}">
                <a16:creationId xmlns:a16="http://schemas.microsoft.com/office/drawing/2014/main" id="{D7DB6A08-6CAF-6746-B9C1-935B2909E206}"/>
              </a:ext>
            </a:extLst>
          </p:cNvPr>
          <p:cNvSpPr>
            <a:spLocks noGrp="1"/>
          </p:cNvSpPr>
          <p:nvPr userDrawn="1">
            <p:ph type="title"/>
          </p:nvPr>
        </p:nvSpPr>
        <p:spPr>
          <a:xfrm>
            <a:off x="1972632" y="2086570"/>
            <a:ext cx="5198737" cy="994188"/>
          </a:xfrm>
        </p:spPr>
        <p:txBody>
          <a:bodyPr anchor="ctr" anchorCtr="0"/>
          <a:lstStyle>
            <a:lvl1pPr>
              <a:defRPr>
                <a:solidFill>
                  <a:schemeClr val="bg1"/>
                </a:solidFill>
              </a:defRPr>
            </a:lvl1pPr>
          </a:lstStyle>
          <a:p>
            <a:r>
              <a:rPr lang="en-US"/>
              <a:t>Click to edit Master title style</a:t>
            </a:r>
          </a:p>
        </p:txBody>
      </p:sp>
      <p:sp>
        <p:nvSpPr>
          <p:cNvPr id="11" name="object 4">
            <a:extLst>
              <a:ext uri="{FF2B5EF4-FFF2-40B4-BE49-F238E27FC236}">
                <a16:creationId xmlns:a16="http://schemas.microsoft.com/office/drawing/2014/main" id="{253A42D9-4944-C149-B4F1-7BE9580BE5CB}"/>
              </a:ext>
            </a:extLst>
          </p:cNvPr>
          <p:cNvSpPr/>
          <p:nvPr userDrawn="1"/>
        </p:nvSpPr>
        <p:spPr>
          <a:xfrm>
            <a:off x="7510860" y="0"/>
            <a:ext cx="607386" cy="817010"/>
          </a:xfrm>
          <a:custGeom>
            <a:avLst/>
            <a:gdLst/>
            <a:ahLst/>
            <a:cxnLst/>
            <a:rect l="l" t="t" r="r" b="b"/>
            <a:pathLst>
              <a:path w="1335405" h="1796414">
                <a:moveTo>
                  <a:pt x="945615" y="545124"/>
                </a:moveTo>
                <a:lnTo>
                  <a:pt x="389789" y="545124"/>
                </a:lnTo>
                <a:lnTo>
                  <a:pt x="389789" y="1796364"/>
                </a:lnTo>
                <a:lnTo>
                  <a:pt x="945615" y="1796364"/>
                </a:lnTo>
                <a:lnTo>
                  <a:pt x="945615" y="545124"/>
                </a:lnTo>
                <a:close/>
              </a:path>
              <a:path w="1335405" h="1796414">
                <a:moveTo>
                  <a:pt x="859596" y="0"/>
                </a:moveTo>
                <a:lnTo>
                  <a:pt x="475765" y="0"/>
                </a:lnTo>
                <a:lnTo>
                  <a:pt x="0" y="545124"/>
                </a:lnTo>
                <a:lnTo>
                  <a:pt x="1335393" y="545124"/>
                </a:lnTo>
                <a:lnTo>
                  <a:pt x="859596" y="0"/>
                </a:lnTo>
                <a:close/>
              </a:path>
            </a:pathLst>
          </a:custGeom>
          <a:solidFill>
            <a:srgbClr val="FFFFFF"/>
          </a:solidFill>
        </p:spPr>
        <p:txBody>
          <a:bodyPr wrap="square" lIns="0" tIns="0" rIns="0" bIns="0" rtlCol="0"/>
          <a:lstStyle/>
          <a:p>
            <a:endParaRPr sz="614"/>
          </a:p>
        </p:txBody>
      </p:sp>
      <p:pic>
        <p:nvPicPr>
          <p:cNvPr id="9" name="Graphic 8">
            <a:extLst>
              <a:ext uri="{FF2B5EF4-FFF2-40B4-BE49-F238E27FC236}">
                <a16:creationId xmlns:a16="http://schemas.microsoft.com/office/drawing/2014/main" id="{4B0EE285-AAA5-8943-9D4F-42E27282D053}"/>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5749" y="4668883"/>
            <a:ext cx="301746" cy="188578"/>
          </a:xfrm>
          <a:prstGeom prst="rect">
            <a:avLst/>
          </a:prstGeom>
        </p:spPr>
      </p:pic>
    </p:spTree>
    <p:extLst>
      <p:ext uri="{BB962C8B-B14F-4D97-AF65-F5344CB8AC3E}">
        <p14:creationId xmlns:p14="http://schemas.microsoft.com/office/powerpoint/2010/main" val="42068585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tatement Slide-PURPLE">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A9B351E-D7BA-D346-AC56-31D3650EA10E}"/>
              </a:ext>
            </a:extLst>
          </p:cNvPr>
          <p:cNvGrpSpPr/>
          <p:nvPr userDrawn="1"/>
        </p:nvGrpSpPr>
        <p:grpSpPr>
          <a:xfrm>
            <a:off x="0" y="0"/>
            <a:ext cx="8815482" cy="5140166"/>
            <a:chOff x="0" y="0"/>
            <a:chExt cx="19381818" cy="11302020"/>
          </a:xfrm>
          <a:solidFill>
            <a:schemeClr val="accent1"/>
          </a:solidFill>
        </p:grpSpPr>
        <p:sp>
          <p:nvSpPr>
            <p:cNvPr id="30" name="Freeform 29">
              <a:extLst>
                <a:ext uri="{FF2B5EF4-FFF2-40B4-BE49-F238E27FC236}">
                  <a16:creationId xmlns:a16="http://schemas.microsoft.com/office/drawing/2014/main" id="{F21EAE22-5BEC-8E40-9967-3A04E13F5068}"/>
                </a:ext>
              </a:extLst>
            </p:cNvPr>
            <p:cNvSpPr/>
            <p:nvPr/>
          </p:nvSpPr>
          <p:spPr>
            <a:xfrm>
              <a:off x="15067510" y="6221713"/>
              <a:ext cx="4314308" cy="5078736"/>
            </a:xfrm>
            <a:custGeom>
              <a:avLst/>
              <a:gdLst>
                <a:gd name="connsiteX0" fmla="*/ 2521985 w 4314307"/>
                <a:gd name="connsiteY0" fmla="*/ 3715750 h 5078735"/>
                <a:gd name="connsiteX1" fmla="*/ 1990445 w 4314307"/>
                <a:gd name="connsiteY1" fmla="*/ 3715750 h 5078735"/>
                <a:gd name="connsiteX2" fmla="*/ 3059179 w 4314307"/>
                <a:gd name="connsiteY2" fmla="*/ 2491198 h 5078735"/>
                <a:gd name="connsiteX3" fmla="*/ 3059179 w 4314307"/>
                <a:gd name="connsiteY3" fmla="*/ 2474967 h 5078735"/>
                <a:gd name="connsiteX4" fmla="*/ 3254266 w 4314307"/>
                <a:gd name="connsiteY4" fmla="*/ 2474967 h 5078735"/>
                <a:gd name="connsiteX5" fmla="*/ 4320276 w 4314307"/>
                <a:gd name="connsiteY5" fmla="*/ 2474967 h 5078735"/>
                <a:gd name="connsiteX6" fmla="*/ 2159981 w 4314307"/>
                <a:gd name="connsiteY6" fmla="*/ 0 h 5078735"/>
                <a:gd name="connsiteX7" fmla="*/ 0 w 4314307"/>
                <a:gd name="connsiteY7" fmla="*/ 2474967 h 5078735"/>
                <a:gd name="connsiteX8" fmla="*/ 1065907 w 4314307"/>
                <a:gd name="connsiteY8" fmla="*/ 2474967 h 5078735"/>
                <a:gd name="connsiteX9" fmla="*/ 1260993 w 4314307"/>
                <a:gd name="connsiteY9" fmla="*/ 2474967 h 5078735"/>
                <a:gd name="connsiteX10" fmla="*/ 1260993 w 4314307"/>
                <a:gd name="connsiteY10" fmla="*/ 5087637 h 5078735"/>
                <a:gd name="connsiteX11" fmla="*/ 2619267 w 4314307"/>
                <a:gd name="connsiteY11" fmla="*/ 5087637 h 5078735"/>
                <a:gd name="connsiteX12" fmla="*/ 2619267 w 4314307"/>
                <a:gd name="connsiteY12" fmla="*/ 3715750 h 5078735"/>
                <a:gd name="connsiteX13" fmla="*/ 2521985 w 4314307"/>
                <a:gd name="connsiteY13" fmla="*/ 3715750 h 5078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14307" h="5078735">
                  <a:moveTo>
                    <a:pt x="2521985" y="3715750"/>
                  </a:moveTo>
                  <a:lnTo>
                    <a:pt x="1990445" y="3715750"/>
                  </a:lnTo>
                  <a:lnTo>
                    <a:pt x="3059179" y="2491198"/>
                  </a:lnTo>
                  <a:lnTo>
                    <a:pt x="3059179" y="2474967"/>
                  </a:lnTo>
                  <a:lnTo>
                    <a:pt x="3254266" y="2474967"/>
                  </a:lnTo>
                  <a:lnTo>
                    <a:pt x="4320276" y="2474967"/>
                  </a:lnTo>
                  <a:lnTo>
                    <a:pt x="2159981" y="0"/>
                  </a:lnTo>
                  <a:lnTo>
                    <a:pt x="0" y="2474967"/>
                  </a:lnTo>
                  <a:lnTo>
                    <a:pt x="1065907" y="2474967"/>
                  </a:lnTo>
                  <a:lnTo>
                    <a:pt x="1260993" y="2474967"/>
                  </a:lnTo>
                  <a:lnTo>
                    <a:pt x="1260993" y="5087637"/>
                  </a:lnTo>
                  <a:lnTo>
                    <a:pt x="2619267" y="5087637"/>
                  </a:lnTo>
                  <a:lnTo>
                    <a:pt x="2619267" y="3715750"/>
                  </a:lnTo>
                  <a:lnTo>
                    <a:pt x="2521985" y="3715750"/>
                  </a:lnTo>
                  <a:close/>
                </a:path>
              </a:pathLst>
            </a:custGeom>
            <a:grpFill/>
            <a:ln w="10468" cap="flat">
              <a:noFill/>
              <a:prstDash val="solid"/>
              <a:miter/>
            </a:ln>
          </p:spPr>
          <p:txBody>
            <a:bodyPr rtlCol="0" anchor="ctr"/>
            <a:lstStyle/>
            <a:p>
              <a:endParaRPr lang="en-US" sz="614"/>
            </a:p>
          </p:txBody>
        </p:sp>
        <p:sp>
          <p:nvSpPr>
            <p:cNvPr id="31" name="Freeform 30">
              <a:extLst>
                <a:ext uri="{FF2B5EF4-FFF2-40B4-BE49-F238E27FC236}">
                  <a16:creationId xmlns:a16="http://schemas.microsoft.com/office/drawing/2014/main" id="{0E9A12D2-8AA8-F946-B416-BCC135123F67}"/>
                </a:ext>
              </a:extLst>
            </p:cNvPr>
            <p:cNvSpPr/>
            <p:nvPr/>
          </p:nvSpPr>
          <p:spPr>
            <a:xfrm>
              <a:off x="17227596" y="0"/>
              <a:ext cx="1329896" cy="1843005"/>
            </a:xfrm>
            <a:custGeom>
              <a:avLst/>
              <a:gdLst>
                <a:gd name="connsiteX0" fmla="*/ 329542 w 1329895"/>
                <a:gd name="connsiteY0" fmla="*/ 599081 h 1843005"/>
                <a:gd name="connsiteX1" fmla="*/ 389858 w 1329895"/>
                <a:gd name="connsiteY1" fmla="*/ 599081 h 1843005"/>
                <a:gd name="connsiteX2" fmla="*/ 389858 w 1329895"/>
                <a:gd name="connsiteY2" fmla="*/ 1850335 h 1843005"/>
                <a:gd name="connsiteX3" fmla="*/ 945691 w 1329895"/>
                <a:gd name="connsiteY3" fmla="*/ 1850335 h 1843005"/>
                <a:gd name="connsiteX4" fmla="*/ 945691 w 1329895"/>
                <a:gd name="connsiteY4" fmla="*/ 599081 h 1843005"/>
                <a:gd name="connsiteX5" fmla="*/ 1006008 w 1329895"/>
                <a:gd name="connsiteY5" fmla="*/ 599081 h 1843005"/>
                <a:gd name="connsiteX6" fmla="*/ 1335550 w 1329895"/>
                <a:gd name="connsiteY6" fmla="*/ 599081 h 1843005"/>
                <a:gd name="connsiteX7" fmla="*/ 812702 w 1329895"/>
                <a:gd name="connsiteY7" fmla="*/ 0 h 1843005"/>
                <a:gd name="connsiteX8" fmla="*/ 522847 w 1329895"/>
                <a:gd name="connsiteY8" fmla="*/ 0 h 1843005"/>
                <a:gd name="connsiteX9" fmla="*/ 0 w 1329895"/>
                <a:gd name="connsiteY9" fmla="*/ 599081 h 1843005"/>
                <a:gd name="connsiteX10" fmla="*/ 329542 w 1329895"/>
                <a:gd name="connsiteY10" fmla="*/ 599081 h 184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29895" h="1843005">
                  <a:moveTo>
                    <a:pt x="329542" y="599081"/>
                  </a:moveTo>
                  <a:lnTo>
                    <a:pt x="389858" y="599081"/>
                  </a:lnTo>
                  <a:lnTo>
                    <a:pt x="389858" y="1850335"/>
                  </a:lnTo>
                  <a:lnTo>
                    <a:pt x="945691" y="1850335"/>
                  </a:lnTo>
                  <a:lnTo>
                    <a:pt x="945691" y="599081"/>
                  </a:lnTo>
                  <a:lnTo>
                    <a:pt x="1006008" y="599081"/>
                  </a:lnTo>
                  <a:lnTo>
                    <a:pt x="1335550" y="599081"/>
                  </a:lnTo>
                  <a:lnTo>
                    <a:pt x="812702" y="0"/>
                  </a:lnTo>
                  <a:lnTo>
                    <a:pt x="522847" y="0"/>
                  </a:lnTo>
                  <a:lnTo>
                    <a:pt x="0" y="599081"/>
                  </a:lnTo>
                  <a:lnTo>
                    <a:pt x="329542" y="599081"/>
                  </a:lnTo>
                  <a:close/>
                </a:path>
              </a:pathLst>
            </a:custGeom>
            <a:grpFill/>
            <a:ln w="10468" cap="flat">
              <a:noFill/>
              <a:prstDash val="solid"/>
              <a:miter/>
            </a:ln>
          </p:spPr>
          <p:txBody>
            <a:bodyPr rtlCol="0" anchor="ctr"/>
            <a:lstStyle/>
            <a:p>
              <a:endParaRPr lang="en-US" sz="614"/>
            </a:p>
          </p:txBody>
        </p:sp>
        <p:sp>
          <p:nvSpPr>
            <p:cNvPr id="33" name="Freeform 32">
              <a:extLst>
                <a:ext uri="{FF2B5EF4-FFF2-40B4-BE49-F238E27FC236}">
                  <a16:creationId xmlns:a16="http://schemas.microsoft.com/office/drawing/2014/main" id="{FA439275-451E-A445-A4F8-E39227462CF3}"/>
                </a:ext>
              </a:extLst>
            </p:cNvPr>
            <p:cNvSpPr/>
            <p:nvPr/>
          </p:nvSpPr>
          <p:spPr>
            <a:xfrm>
              <a:off x="0" y="2757178"/>
              <a:ext cx="5769863" cy="8544842"/>
            </a:xfrm>
            <a:custGeom>
              <a:avLst/>
              <a:gdLst>
                <a:gd name="connsiteX0" fmla="*/ 2764613 w 5769862"/>
                <a:gd name="connsiteY0" fmla="*/ 6621939 h 8544842"/>
                <a:gd name="connsiteX1" fmla="*/ 5779916 w 5769862"/>
                <a:gd name="connsiteY1" fmla="*/ 6621939 h 8544842"/>
                <a:gd name="connsiteX2" fmla="*/ 0 w 5769862"/>
                <a:gd name="connsiteY2" fmla="*/ 0 h 8544842"/>
                <a:gd name="connsiteX3" fmla="*/ 0 w 5769862"/>
                <a:gd name="connsiteY3" fmla="*/ 8552172 h 8544842"/>
                <a:gd name="connsiteX4" fmla="*/ 2212968 w 5769862"/>
                <a:gd name="connsiteY4" fmla="*/ 8552172 h 8544842"/>
                <a:gd name="connsiteX5" fmla="*/ 2212968 w 5769862"/>
                <a:gd name="connsiteY5" fmla="*/ 6621939 h 8544842"/>
                <a:gd name="connsiteX6" fmla="*/ 2764613 w 5769862"/>
                <a:gd name="connsiteY6" fmla="*/ 6621939 h 8544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9862" h="8544842">
                  <a:moveTo>
                    <a:pt x="2764613" y="6621939"/>
                  </a:moveTo>
                  <a:lnTo>
                    <a:pt x="5779916" y="6621939"/>
                  </a:lnTo>
                  <a:lnTo>
                    <a:pt x="0" y="0"/>
                  </a:lnTo>
                  <a:lnTo>
                    <a:pt x="0" y="8552172"/>
                  </a:lnTo>
                  <a:lnTo>
                    <a:pt x="2212968" y="8552172"/>
                  </a:lnTo>
                  <a:lnTo>
                    <a:pt x="2212968" y="6621939"/>
                  </a:lnTo>
                  <a:lnTo>
                    <a:pt x="2764613" y="6621939"/>
                  </a:lnTo>
                  <a:close/>
                </a:path>
              </a:pathLst>
            </a:custGeom>
            <a:grpFill/>
            <a:ln w="10468" cap="flat">
              <a:noFill/>
              <a:prstDash val="solid"/>
              <a:miter/>
            </a:ln>
          </p:spPr>
          <p:txBody>
            <a:bodyPr rtlCol="0" anchor="ctr"/>
            <a:lstStyle/>
            <a:p>
              <a:endParaRPr lang="en-US" sz="614"/>
            </a:p>
          </p:txBody>
        </p:sp>
      </p:grpSp>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2373667" y="1657557"/>
            <a:ext cx="4396666" cy="596317"/>
          </a:xfrm>
          <a:prstGeom prst="rect">
            <a:avLst/>
          </a:prstGeom>
        </p:spPr>
        <p:txBody>
          <a:bodyPr wrap="square" anchor="t" anchorCtr="0">
            <a:spAutoFit/>
          </a:bodyPr>
          <a:lstStyle>
            <a:lvl1pPr algn="ctr">
              <a:defRPr sz="2047" cap="all" baseline="0">
                <a:solidFill>
                  <a:schemeClr val="accent1"/>
                </a:solidFill>
              </a:defRPr>
            </a:lvl1pPr>
          </a:lstStyle>
          <a:p>
            <a:r>
              <a:rPr lang="en-US"/>
              <a:t>Click to edit Master title style</a:t>
            </a:r>
          </a:p>
        </p:txBody>
      </p:sp>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p:nvPr>
        </p:nvSpPr>
        <p:spPr>
          <a:xfrm>
            <a:off x="2383477" y="2809375"/>
            <a:ext cx="4433367" cy="1859508"/>
          </a:xfrm>
          <a:prstGeom prst="rect">
            <a:avLst/>
          </a:prstGeom>
        </p:spPr>
        <p:txBody>
          <a:bodyPr vert="horz" lIns="91440" tIns="45720" rIns="91440" bIns="45720" rtlCol="0">
            <a:normAutofit/>
          </a:bodyPr>
          <a:lstStyle>
            <a:lvl1pPr marL="0" indent="0">
              <a:buNone/>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p:txBody>
      </p:sp>
      <p:sp>
        <p:nvSpPr>
          <p:cNvPr id="29" name="Freeform 28">
            <a:extLst>
              <a:ext uri="{FF2B5EF4-FFF2-40B4-BE49-F238E27FC236}">
                <a16:creationId xmlns:a16="http://schemas.microsoft.com/office/drawing/2014/main" id="{986DE4AE-92D2-1B46-A477-4741C8E33E9A}"/>
              </a:ext>
            </a:extLst>
          </p:cNvPr>
          <p:cNvSpPr/>
          <p:nvPr/>
        </p:nvSpPr>
        <p:spPr>
          <a:xfrm>
            <a:off x="1" y="0"/>
            <a:ext cx="9144642" cy="5143500"/>
          </a:xfrm>
          <a:custGeom>
            <a:avLst/>
            <a:gdLst>
              <a:gd name="connsiteX0" fmla="*/ 18040298 w 20105511"/>
              <a:gd name="connsiteY0" fmla="*/ 0 h 11309350"/>
              <a:gd name="connsiteX1" fmla="*/ 18563146 w 20105511"/>
              <a:gd name="connsiteY1" fmla="*/ 599081 h 11309350"/>
              <a:gd name="connsiteX2" fmla="*/ 18173288 w 20105511"/>
              <a:gd name="connsiteY2" fmla="*/ 599081 h 11309350"/>
              <a:gd name="connsiteX3" fmla="*/ 18173288 w 20105511"/>
              <a:gd name="connsiteY3" fmla="*/ 1850335 h 11309350"/>
              <a:gd name="connsiteX4" fmla="*/ 17617454 w 20105511"/>
              <a:gd name="connsiteY4" fmla="*/ 1850335 h 11309350"/>
              <a:gd name="connsiteX5" fmla="*/ 17617454 w 20105511"/>
              <a:gd name="connsiteY5" fmla="*/ 599081 h 11309350"/>
              <a:gd name="connsiteX6" fmla="*/ 17227596 w 20105511"/>
              <a:gd name="connsiteY6" fmla="*/ 599081 h 11309350"/>
              <a:gd name="connsiteX7" fmla="*/ 17750444 w 20105511"/>
              <a:gd name="connsiteY7" fmla="*/ 0 h 11309350"/>
              <a:gd name="connsiteX8" fmla="*/ 0 w 20105511"/>
              <a:gd name="connsiteY8" fmla="*/ 0 h 11309350"/>
              <a:gd name="connsiteX9" fmla="*/ 0 w 20105511"/>
              <a:gd name="connsiteY9" fmla="*/ 2757178 h 11309350"/>
              <a:gd name="connsiteX10" fmla="*/ 5780335 w 20105511"/>
              <a:gd name="connsiteY10" fmla="*/ 9379116 h 11309350"/>
              <a:gd name="connsiteX11" fmla="*/ 2212968 w 20105511"/>
              <a:gd name="connsiteY11" fmla="*/ 9379116 h 11309350"/>
              <a:gd name="connsiteX12" fmla="*/ 2212968 w 20105511"/>
              <a:gd name="connsiteY12" fmla="*/ 11309350 h 11309350"/>
              <a:gd name="connsiteX13" fmla="*/ 16328711 w 20105511"/>
              <a:gd name="connsiteY13" fmla="*/ 11309350 h 11309350"/>
              <a:gd name="connsiteX14" fmla="*/ 16328711 w 20105511"/>
              <a:gd name="connsiteY14" fmla="*/ 8696681 h 11309350"/>
              <a:gd name="connsiteX15" fmla="*/ 15067510 w 20105511"/>
              <a:gd name="connsiteY15" fmla="*/ 8696681 h 11309350"/>
              <a:gd name="connsiteX16" fmla="*/ 17227492 w 20105511"/>
              <a:gd name="connsiteY16" fmla="*/ 6221714 h 11309350"/>
              <a:gd name="connsiteX17" fmla="*/ 19387786 w 20105511"/>
              <a:gd name="connsiteY17" fmla="*/ 8696681 h 11309350"/>
              <a:gd name="connsiteX18" fmla="*/ 18126374 w 20105511"/>
              <a:gd name="connsiteY18" fmla="*/ 8696681 h 11309350"/>
              <a:gd name="connsiteX19" fmla="*/ 18126374 w 20105511"/>
              <a:gd name="connsiteY19" fmla="*/ 8712912 h 11309350"/>
              <a:gd name="connsiteX20" fmla="*/ 18134648 w 20105511"/>
              <a:gd name="connsiteY20" fmla="*/ 8703488 h 11309350"/>
              <a:gd name="connsiteX21" fmla="*/ 19212072 w 20105511"/>
              <a:gd name="connsiteY21" fmla="*/ 9937568 h 11309350"/>
              <a:gd name="connsiteX22" fmla="*/ 18583776 w 20105511"/>
              <a:gd name="connsiteY22" fmla="*/ 9937568 h 11309350"/>
              <a:gd name="connsiteX23" fmla="*/ 18583776 w 20105511"/>
              <a:gd name="connsiteY23" fmla="*/ 11309350 h 11309350"/>
              <a:gd name="connsiteX24" fmla="*/ 20105512 w 20105511"/>
              <a:gd name="connsiteY24" fmla="*/ 11309350 h 11309350"/>
              <a:gd name="connsiteX25" fmla="*/ 20105512 w 20105511"/>
              <a:gd name="connsiteY25" fmla="*/ 0 h 11309350"/>
              <a:gd name="connsiteX26" fmla="*/ 4159956 w 20105511"/>
              <a:gd name="connsiteY26" fmla="*/ 2043851 h 11309350"/>
              <a:gd name="connsiteX27" fmla="*/ 4086655 w 20105511"/>
              <a:gd name="connsiteY27" fmla="*/ 2043851 h 11309350"/>
              <a:gd name="connsiteX28" fmla="*/ 4086655 w 20105511"/>
              <a:gd name="connsiteY28" fmla="*/ 3813555 h 11309350"/>
              <a:gd name="connsiteX29" fmla="*/ 3407675 w 20105511"/>
              <a:gd name="connsiteY29" fmla="*/ 3813555 h 11309350"/>
              <a:gd name="connsiteX30" fmla="*/ 3407675 w 20105511"/>
              <a:gd name="connsiteY30" fmla="*/ 2043851 h 11309350"/>
              <a:gd name="connsiteX31" fmla="*/ 2932054 w 20105511"/>
              <a:gd name="connsiteY31" fmla="*/ 2043851 h 11309350"/>
              <a:gd name="connsiteX32" fmla="*/ 3747374 w 20105511"/>
              <a:gd name="connsiteY32" fmla="*/ 1143292 h 11309350"/>
              <a:gd name="connsiteX33" fmla="*/ 4562695 w 20105511"/>
              <a:gd name="connsiteY33" fmla="*/ 2043851 h 1130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105511" h="11309350">
                <a:moveTo>
                  <a:pt x="18040298" y="0"/>
                </a:moveTo>
                <a:lnTo>
                  <a:pt x="18563146" y="599081"/>
                </a:lnTo>
                <a:lnTo>
                  <a:pt x="18173288" y="599081"/>
                </a:lnTo>
                <a:lnTo>
                  <a:pt x="18173288" y="1850335"/>
                </a:lnTo>
                <a:lnTo>
                  <a:pt x="17617454" y="1850335"/>
                </a:lnTo>
                <a:lnTo>
                  <a:pt x="17617454" y="599081"/>
                </a:lnTo>
                <a:lnTo>
                  <a:pt x="17227596" y="599081"/>
                </a:lnTo>
                <a:lnTo>
                  <a:pt x="17750444" y="0"/>
                </a:lnTo>
                <a:lnTo>
                  <a:pt x="0" y="0"/>
                </a:lnTo>
                <a:lnTo>
                  <a:pt x="0" y="2757178"/>
                </a:lnTo>
                <a:lnTo>
                  <a:pt x="5780335" y="9379116"/>
                </a:lnTo>
                <a:lnTo>
                  <a:pt x="2212968" y="9379116"/>
                </a:lnTo>
                <a:lnTo>
                  <a:pt x="2212968" y="11309350"/>
                </a:lnTo>
                <a:lnTo>
                  <a:pt x="16328711" y="11309350"/>
                </a:lnTo>
                <a:lnTo>
                  <a:pt x="16328711" y="8696681"/>
                </a:lnTo>
                <a:lnTo>
                  <a:pt x="15067510" y="8696681"/>
                </a:lnTo>
                <a:lnTo>
                  <a:pt x="17227492" y="6221714"/>
                </a:lnTo>
                <a:lnTo>
                  <a:pt x="19387786" y="8696681"/>
                </a:lnTo>
                <a:lnTo>
                  <a:pt x="18126374" y="8696681"/>
                </a:lnTo>
                <a:lnTo>
                  <a:pt x="18126374" y="8712912"/>
                </a:lnTo>
                <a:lnTo>
                  <a:pt x="18134648" y="8703488"/>
                </a:lnTo>
                <a:lnTo>
                  <a:pt x="19212072" y="9937568"/>
                </a:lnTo>
                <a:lnTo>
                  <a:pt x="18583776" y="9937568"/>
                </a:lnTo>
                <a:lnTo>
                  <a:pt x="18583776" y="11309350"/>
                </a:lnTo>
                <a:lnTo>
                  <a:pt x="20105512" y="11309350"/>
                </a:lnTo>
                <a:lnTo>
                  <a:pt x="20105512" y="0"/>
                </a:lnTo>
                <a:close/>
                <a:moveTo>
                  <a:pt x="4159956" y="2043851"/>
                </a:moveTo>
                <a:lnTo>
                  <a:pt x="4086655" y="2043851"/>
                </a:lnTo>
                <a:lnTo>
                  <a:pt x="4086655" y="3813555"/>
                </a:lnTo>
                <a:lnTo>
                  <a:pt x="3407675" y="3813555"/>
                </a:lnTo>
                <a:lnTo>
                  <a:pt x="3407675" y="2043851"/>
                </a:lnTo>
                <a:lnTo>
                  <a:pt x="2932054" y="2043851"/>
                </a:lnTo>
                <a:lnTo>
                  <a:pt x="3747374" y="1143292"/>
                </a:lnTo>
                <a:lnTo>
                  <a:pt x="4562695" y="2043851"/>
                </a:lnTo>
                <a:close/>
              </a:path>
            </a:pathLst>
          </a:custGeom>
          <a:noFill/>
          <a:ln w="10468" cap="flat">
            <a:noFill/>
            <a:prstDash val="solid"/>
            <a:miter/>
          </a:ln>
        </p:spPr>
        <p:txBody>
          <a:bodyPr rtlCol="0" anchor="ctr"/>
          <a:lstStyle/>
          <a:p>
            <a:endParaRPr lang="en-US" sz="614"/>
          </a:p>
        </p:txBody>
      </p:sp>
      <p:sp>
        <p:nvSpPr>
          <p:cNvPr id="32" name="Freeform 31">
            <a:extLst>
              <a:ext uri="{FF2B5EF4-FFF2-40B4-BE49-F238E27FC236}">
                <a16:creationId xmlns:a16="http://schemas.microsoft.com/office/drawing/2014/main" id="{F3A8355C-EFE2-5143-8053-D6C8EEEE50F2}"/>
              </a:ext>
            </a:extLst>
          </p:cNvPr>
          <p:cNvSpPr/>
          <p:nvPr/>
        </p:nvSpPr>
        <p:spPr>
          <a:xfrm>
            <a:off x="7758514" y="3958352"/>
            <a:ext cx="976381" cy="1181100"/>
          </a:xfrm>
          <a:custGeom>
            <a:avLst/>
            <a:gdLst>
              <a:gd name="connsiteX0" fmla="*/ 1622578 w 2146682"/>
              <a:gd name="connsiteY0" fmla="*/ 1233975 h 2596961"/>
              <a:gd name="connsiteX1" fmla="*/ 2154013 w 2146682"/>
              <a:gd name="connsiteY1" fmla="*/ 1233975 h 2596961"/>
              <a:gd name="connsiteX2" fmla="*/ 1077006 w 2146682"/>
              <a:gd name="connsiteY2" fmla="*/ 0 h 2596961"/>
              <a:gd name="connsiteX3" fmla="*/ 1068734 w 2146682"/>
              <a:gd name="connsiteY3" fmla="*/ 9424 h 2596961"/>
              <a:gd name="connsiteX4" fmla="*/ 0 w 2146682"/>
              <a:gd name="connsiteY4" fmla="*/ 1233975 h 2596961"/>
              <a:gd name="connsiteX5" fmla="*/ 531540 w 2146682"/>
              <a:gd name="connsiteY5" fmla="*/ 1233975 h 2596961"/>
              <a:gd name="connsiteX6" fmla="*/ 628821 w 2146682"/>
              <a:gd name="connsiteY6" fmla="*/ 1233975 h 2596961"/>
              <a:gd name="connsiteX7" fmla="*/ 628821 w 2146682"/>
              <a:gd name="connsiteY7" fmla="*/ 2605863 h 2596961"/>
              <a:gd name="connsiteX8" fmla="*/ 1525297 w 2146682"/>
              <a:gd name="connsiteY8" fmla="*/ 2605863 h 2596961"/>
              <a:gd name="connsiteX9" fmla="*/ 1525297 w 2146682"/>
              <a:gd name="connsiteY9" fmla="*/ 1233975 h 2596961"/>
              <a:gd name="connsiteX10" fmla="*/ 1622578 w 2146682"/>
              <a:gd name="connsiteY10" fmla="*/ 1233975 h 2596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6682" h="2596961">
                <a:moveTo>
                  <a:pt x="1622578" y="1233975"/>
                </a:moveTo>
                <a:lnTo>
                  <a:pt x="2154013" y="1233975"/>
                </a:lnTo>
                <a:lnTo>
                  <a:pt x="1077006" y="0"/>
                </a:lnTo>
                <a:lnTo>
                  <a:pt x="1068734" y="9424"/>
                </a:lnTo>
                <a:lnTo>
                  <a:pt x="0" y="1233975"/>
                </a:lnTo>
                <a:lnTo>
                  <a:pt x="531540" y="1233975"/>
                </a:lnTo>
                <a:lnTo>
                  <a:pt x="628821" y="1233975"/>
                </a:lnTo>
                <a:lnTo>
                  <a:pt x="628821" y="2605863"/>
                </a:lnTo>
                <a:lnTo>
                  <a:pt x="1525297" y="2605863"/>
                </a:lnTo>
                <a:lnTo>
                  <a:pt x="1525297" y="1233975"/>
                </a:lnTo>
                <a:lnTo>
                  <a:pt x="1622578" y="1233975"/>
                </a:lnTo>
                <a:close/>
              </a:path>
            </a:pathLst>
          </a:custGeom>
          <a:solidFill>
            <a:srgbClr val="12110C"/>
          </a:solidFill>
          <a:ln w="10468" cap="flat">
            <a:noFill/>
            <a:prstDash val="solid"/>
            <a:miter/>
          </a:ln>
        </p:spPr>
        <p:txBody>
          <a:bodyPr rtlCol="0" anchor="ctr"/>
          <a:lstStyle/>
          <a:p>
            <a:endParaRPr lang="en-US" sz="614"/>
          </a:p>
        </p:txBody>
      </p:sp>
      <p:sp>
        <p:nvSpPr>
          <p:cNvPr id="34" name="Freeform 33">
            <a:extLst>
              <a:ext uri="{FF2B5EF4-FFF2-40B4-BE49-F238E27FC236}">
                <a16:creationId xmlns:a16="http://schemas.microsoft.com/office/drawing/2014/main" id="{1FE3F521-71BA-6E4A-AA03-A383E4DBDDA9}"/>
              </a:ext>
            </a:extLst>
          </p:cNvPr>
          <p:cNvSpPr/>
          <p:nvPr/>
        </p:nvSpPr>
        <p:spPr>
          <a:xfrm>
            <a:off x="1333451" y="519827"/>
            <a:ext cx="738239" cy="1209675"/>
          </a:xfrm>
          <a:custGeom>
            <a:avLst/>
            <a:gdLst>
              <a:gd name="connsiteX0" fmla="*/ 0 w 1623101"/>
              <a:gd name="connsiteY0" fmla="*/ 900873 h 2659791"/>
              <a:gd name="connsiteX1" fmla="*/ 402320 w 1623101"/>
              <a:gd name="connsiteY1" fmla="*/ 900873 h 2659791"/>
              <a:gd name="connsiteX2" fmla="*/ 475935 w 1623101"/>
              <a:gd name="connsiteY2" fmla="*/ 900873 h 2659791"/>
              <a:gd name="connsiteX3" fmla="*/ 475935 w 1623101"/>
              <a:gd name="connsiteY3" fmla="*/ 2670263 h 2659791"/>
              <a:gd name="connsiteX4" fmla="*/ 1154706 w 1623101"/>
              <a:gd name="connsiteY4" fmla="*/ 2670263 h 2659791"/>
              <a:gd name="connsiteX5" fmla="*/ 1154706 w 1623101"/>
              <a:gd name="connsiteY5" fmla="*/ 900873 h 2659791"/>
              <a:gd name="connsiteX6" fmla="*/ 1228216 w 1623101"/>
              <a:gd name="connsiteY6" fmla="*/ 900873 h 2659791"/>
              <a:gd name="connsiteX7" fmla="*/ 1630641 w 1623101"/>
              <a:gd name="connsiteY7" fmla="*/ 900873 h 2659791"/>
              <a:gd name="connsiteX8" fmla="*/ 815320 w 1623101"/>
              <a:gd name="connsiteY8" fmla="*/ 0 h 2659791"/>
              <a:gd name="connsiteX9" fmla="*/ 0 w 1623101"/>
              <a:gd name="connsiteY9" fmla="*/ 900873 h 265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3101" h="2659791">
                <a:moveTo>
                  <a:pt x="0" y="900873"/>
                </a:moveTo>
                <a:lnTo>
                  <a:pt x="402320" y="900873"/>
                </a:lnTo>
                <a:lnTo>
                  <a:pt x="475935" y="900873"/>
                </a:lnTo>
                <a:lnTo>
                  <a:pt x="475935" y="2670263"/>
                </a:lnTo>
                <a:lnTo>
                  <a:pt x="1154706" y="2670263"/>
                </a:lnTo>
                <a:lnTo>
                  <a:pt x="1154706" y="900873"/>
                </a:lnTo>
                <a:lnTo>
                  <a:pt x="1228216" y="900873"/>
                </a:lnTo>
                <a:lnTo>
                  <a:pt x="1630641" y="900873"/>
                </a:lnTo>
                <a:lnTo>
                  <a:pt x="815320" y="0"/>
                </a:lnTo>
                <a:lnTo>
                  <a:pt x="0" y="900873"/>
                </a:lnTo>
                <a:close/>
              </a:path>
            </a:pathLst>
          </a:custGeom>
          <a:solidFill>
            <a:srgbClr val="12110C"/>
          </a:solidFill>
          <a:ln w="10468" cap="flat">
            <a:noFill/>
            <a:prstDash val="solid"/>
            <a:miter/>
          </a:ln>
        </p:spPr>
        <p:txBody>
          <a:bodyPr rtlCol="0" anchor="ctr"/>
          <a:lstStyle/>
          <a:p>
            <a:endParaRPr lang="en-US" sz="614"/>
          </a:p>
        </p:txBody>
      </p:sp>
      <p:pic>
        <p:nvPicPr>
          <p:cNvPr id="18" name="Graphic 17">
            <a:extLst>
              <a:ext uri="{FF2B5EF4-FFF2-40B4-BE49-F238E27FC236}">
                <a16:creationId xmlns:a16="http://schemas.microsoft.com/office/drawing/2014/main" id="{46512213-5FE7-FB47-86D1-E1B359ED2A0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5749" y="4668883"/>
            <a:ext cx="301746" cy="188578"/>
          </a:xfrm>
          <a:prstGeom prst="rect">
            <a:avLst/>
          </a:prstGeom>
        </p:spPr>
      </p:pic>
    </p:spTree>
    <p:extLst>
      <p:ext uri="{BB962C8B-B14F-4D97-AF65-F5344CB8AC3E}">
        <p14:creationId xmlns:p14="http://schemas.microsoft.com/office/powerpoint/2010/main" val="11677827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tatement Slide-SALMON">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2373667" y="1657557"/>
            <a:ext cx="4396666" cy="596317"/>
          </a:xfrm>
          <a:prstGeom prst="rect">
            <a:avLst/>
          </a:prstGeom>
        </p:spPr>
        <p:txBody>
          <a:bodyPr wrap="square" anchor="t" anchorCtr="0">
            <a:spAutoFit/>
          </a:bodyPr>
          <a:lstStyle>
            <a:lvl1pPr algn="ctr">
              <a:defRPr sz="2047" cap="all" baseline="0">
                <a:solidFill>
                  <a:schemeClr val="tx2"/>
                </a:solidFill>
              </a:defRPr>
            </a:lvl1pPr>
          </a:lstStyle>
          <a:p>
            <a:r>
              <a:rPr lang="en-US"/>
              <a:t>Click to edit Master title style</a:t>
            </a:r>
          </a:p>
        </p:txBody>
      </p:sp>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p:nvPr>
        </p:nvSpPr>
        <p:spPr>
          <a:xfrm>
            <a:off x="2383477" y="2809375"/>
            <a:ext cx="4433367" cy="1859508"/>
          </a:xfrm>
          <a:prstGeom prst="rect">
            <a:avLst/>
          </a:prstGeom>
        </p:spPr>
        <p:txBody>
          <a:bodyPr vert="horz" lIns="91440" tIns="45720" rIns="91440" bIns="45720" rtlCol="0">
            <a:normAutofit/>
          </a:bodyPr>
          <a:lstStyle>
            <a:lvl1pPr marL="0" indent="0">
              <a:buNone/>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p:txBody>
      </p:sp>
      <p:sp>
        <p:nvSpPr>
          <p:cNvPr id="29" name="Freeform 28">
            <a:extLst>
              <a:ext uri="{FF2B5EF4-FFF2-40B4-BE49-F238E27FC236}">
                <a16:creationId xmlns:a16="http://schemas.microsoft.com/office/drawing/2014/main" id="{986DE4AE-92D2-1B46-A477-4741C8E33E9A}"/>
              </a:ext>
            </a:extLst>
          </p:cNvPr>
          <p:cNvSpPr/>
          <p:nvPr/>
        </p:nvSpPr>
        <p:spPr>
          <a:xfrm>
            <a:off x="1" y="0"/>
            <a:ext cx="9144642" cy="5143500"/>
          </a:xfrm>
          <a:custGeom>
            <a:avLst/>
            <a:gdLst>
              <a:gd name="connsiteX0" fmla="*/ 18040298 w 20105511"/>
              <a:gd name="connsiteY0" fmla="*/ 0 h 11309350"/>
              <a:gd name="connsiteX1" fmla="*/ 18563146 w 20105511"/>
              <a:gd name="connsiteY1" fmla="*/ 599081 h 11309350"/>
              <a:gd name="connsiteX2" fmla="*/ 18173288 w 20105511"/>
              <a:gd name="connsiteY2" fmla="*/ 599081 h 11309350"/>
              <a:gd name="connsiteX3" fmla="*/ 18173288 w 20105511"/>
              <a:gd name="connsiteY3" fmla="*/ 1850335 h 11309350"/>
              <a:gd name="connsiteX4" fmla="*/ 17617454 w 20105511"/>
              <a:gd name="connsiteY4" fmla="*/ 1850335 h 11309350"/>
              <a:gd name="connsiteX5" fmla="*/ 17617454 w 20105511"/>
              <a:gd name="connsiteY5" fmla="*/ 599081 h 11309350"/>
              <a:gd name="connsiteX6" fmla="*/ 17227596 w 20105511"/>
              <a:gd name="connsiteY6" fmla="*/ 599081 h 11309350"/>
              <a:gd name="connsiteX7" fmla="*/ 17750444 w 20105511"/>
              <a:gd name="connsiteY7" fmla="*/ 0 h 11309350"/>
              <a:gd name="connsiteX8" fmla="*/ 0 w 20105511"/>
              <a:gd name="connsiteY8" fmla="*/ 0 h 11309350"/>
              <a:gd name="connsiteX9" fmla="*/ 0 w 20105511"/>
              <a:gd name="connsiteY9" fmla="*/ 2757178 h 11309350"/>
              <a:gd name="connsiteX10" fmla="*/ 5780335 w 20105511"/>
              <a:gd name="connsiteY10" fmla="*/ 9379116 h 11309350"/>
              <a:gd name="connsiteX11" fmla="*/ 2212968 w 20105511"/>
              <a:gd name="connsiteY11" fmla="*/ 9379116 h 11309350"/>
              <a:gd name="connsiteX12" fmla="*/ 2212968 w 20105511"/>
              <a:gd name="connsiteY12" fmla="*/ 11309350 h 11309350"/>
              <a:gd name="connsiteX13" fmla="*/ 16328711 w 20105511"/>
              <a:gd name="connsiteY13" fmla="*/ 11309350 h 11309350"/>
              <a:gd name="connsiteX14" fmla="*/ 16328711 w 20105511"/>
              <a:gd name="connsiteY14" fmla="*/ 8696681 h 11309350"/>
              <a:gd name="connsiteX15" fmla="*/ 15067510 w 20105511"/>
              <a:gd name="connsiteY15" fmla="*/ 8696681 h 11309350"/>
              <a:gd name="connsiteX16" fmla="*/ 17227492 w 20105511"/>
              <a:gd name="connsiteY16" fmla="*/ 6221714 h 11309350"/>
              <a:gd name="connsiteX17" fmla="*/ 19387786 w 20105511"/>
              <a:gd name="connsiteY17" fmla="*/ 8696681 h 11309350"/>
              <a:gd name="connsiteX18" fmla="*/ 18126374 w 20105511"/>
              <a:gd name="connsiteY18" fmla="*/ 8696681 h 11309350"/>
              <a:gd name="connsiteX19" fmla="*/ 18126374 w 20105511"/>
              <a:gd name="connsiteY19" fmla="*/ 8712912 h 11309350"/>
              <a:gd name="connsiteX20" fmla="*/ 18134648 w 20105511"/>
              <a:gd name="connsiteY20" fmla="*/ 8703488 h 11309350"/>
              <a:gd name="connsiteX21" fmla="*/ 19212072 w 20105511"/>
              <a:gd name="connsiteY21" fmla="*/ 9937568 h 11309350"/>
              <a:gd name="connsiteX22" fmla="*/ 18583776 w 20105511"/>
              <a:gd name="connsiteY22" fmla="*/ 9937568 h 11309350"/>
              <a:gd name="connsiteX23" fmla="*/ 18583776 w 20105511"/>
              <a:gd name="connsiteY23" fmla="*/ 11309350 h 11309350"/>
              <a:gd name="connsiteX24" fmla="*/ 20105512 w 20105511"/>
              <a:gd name="connsiteY24" fmla="*/ 11309350 h 11309350"/>
              <a:gd name="connsiteX25" fmla="*/ 20105512 w 20105511"/>
              <a:gd name="connsiteY25" fmla="*/ 0 h 11309350"/>
              <a:gd name="connsiteX26" fmla="*/ 4159956 w 20105511"/>
              <a:gd name="connsiteY26" fmla="*/ 2043851 h 11309350"/>
              <a:gd name="connsiteX27" fmla="*/ 4086655 w 20105511"/>
              <a:gd name="connsiteY27" fmla="*/ 2043851 h 11309350"/>
              <a:gd name="connsiteX28" fmla="*/ 4086655 w 20105511"/>
              <a:gd name="connsiteY28" fmla="*/ 3813555 h 11309350"/>
              <a:gd name="connsiteX29" fmla="*/ 3407675 w 20105511"/>
              <a:gd name="connsiteY29" fmla="*/ 3813555 h 11309350"/>
              <a:gd name="connsiteX30" fmla="*/ 3407675 w 20105511"/>
              <a:gd name="connsiteY30" fmla="*/ 2043851 h 11309350"/>
              <a:gd name="connsiteX31" fmla="*/ 2932054 w 20105511"/>
              <a:gd name="connsiteY31" fmla="*/ 2043851 h 11309350"/>
              <a:gd name="connsiteX32" fmla="*/ 3747374 w 20105511"/>
              <a:gd name="connsiteY32" fmla="*/ 1143292 h 11309350"/>
              <a:gd name="connsiteX33" fmla="*/ 4562695 w 20105511"/>
              <a:gd name="connsiteY33" fmla="*/ 2043851 h 1130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105511" h="11309350">
                <a:moveTo>
                  <a:pt x="18040298" y="0"/>
                </a:moveTo>
                <a:lnTo>
                  <a:pt x="18563146" y="599081"/>
                </a:lnTo>
                <a:lnTo>
                  <a:pt x="18173288" y="599081"/>
                </a:lnTo>
                <a:lnTo>
                  <a:pt x="18173288" y="1850335"/>
                </a:lnTo>
                <a:lnTo>
                  <a:pt x="17617454" y="1850335"/>
                </a:lnTo>
                <a:lnTo>
                  <a:pt x="17617454" y="599081"/>
                </a:lnTo>
                <a:lnTo>
                  <a:pt x="17227596" y="599081"/>
                </a:lnTo>
                <a:lnTo>
                  <a:pt x="17750444" y="0"/>
                </a:lnTo>
                <a:lnTo>
                  <a:pt x="0" y="0"/>
                </a:lnTo>
                <a:lnTo>
                  <a:pt x="0" y="2757178"/>
                </a:lnTo>
                <a:lnTo>
                  <a:pt x="5780335" y="9379116"/>
                </a:lnTo>
                <a:lnTo>
                  <a:pt x="2212968" y="9379116"/>
                </a:lnTo>
                <a:lnTo>
                  <a:pt x="2212968" y="11309350"/>
                </a:lnTo>
                <a:lnTo>
                  <a:pt x="16328711" y="11309350"/>
                </a:lnTo>
                <a:lnTo>
                  <a:pt x="16328711" y="8696681"/>
                </a:lnTo>
                <a:lnTo>
                  <a:pt x="15067510" y="8696681"/>
                </a:lnTo>
                <a:lnTo>
                  <a:pt x="17227492" y="6221714"/>
                </a:lnTo>
                <a:lnTo>
                  <a:pt x="19387786" y="8696681"/>
                </a:lnTo>
                <a:lnTo>
                  <a:pt x="18126374" y="8696681"/>
                </a:lnTo>
                <a:lnTo>
                  <a:pt x="18126374" y="8712912"/>
                </a:lnTo>
                <a:lnTo>
                  <a:pt x="18134648" y="8703488"/>
                </a:lnTo>
                <a:lnTo>
                  <a:pt x="19212072" y="9937568"/>
                </a:lnTo>
                <a:lnTo>
                  <a:pt x="18583776" y="9937568"/>
                </a:lnTo>
                <a:lnTo>
                  <a:pt x="18583776" y="11309350"/>
                </a:lnTo>
                <a:lnTo>
                  <a:pt x="20105512" y="11309350"/>
                </a:lnTo>
                <a:lnTo>
                  <a:pt x="20105512" y="0"/>
                </a:lnTo>
                <a:close/>
                <a:moveTo>
                  <a:pt x="4159956" y="2043851"/>
                </a:moveTo>
                <a:lnTo>
                  <a:pt x="4086655" y="2043851"/>
                </a:lnTo>
                <a:lnTo>
                  <a:pt x="4086655" y="3813555"/>
                </a:lnTo>
                <a:lnTo>
                  <a:pt x="3407675" y="3813555"/>
                </a:lnTo>
                <a:lnTo>
                  <a:pt x="3407675" y="2043851"/>
                </a:lnTo>
                <a:lnTo>
                  <a:pt x="2932054" y="2043851"/>
                </a:lnTo>
                <a:lnTo>
                  <a:pt x="3747374" y="1143292"/>
                </a:lnTo>
                <a:lnTo>
                  <a:pt x="4562695" y="2043851"/>
                </a:lnTo>
                <a:close/>
              </a:path>
            </a:pathLst>
          </a:custGeom>
          <a:noFill/>
          <a:ln w="10468" cap="flat">
            <a:noFill/>
            <a:prstDash val="solid"/>
            <a:miter/>
          </a:ln>
        </p:spPr>
        <p:txBody>
          <a:bodyPr rtlCol="0" anchor="ctr"/>
          <a:lstStyle/>
          <a:p>
            <a:endParaRPr lang="en-US" sz="614"/>
          </a:p>
        </p:txBody>
      </p:sp>
      <p:sp>
        <p:nvSpPr>
          <p:cNvPr id="30" name="Freeform 29">
            <a:extLst>
              <a:ext uri="{FF2B5EF4-FFF2-40B4-BE49-F238E27FC236}">
                <a16:creationId xmlns:a16="http://schemas.microsoft.com/office/drawing/2014/main" id="{F21EAE22-5BEC-8E40-9967-3A04E13F5068}"/>
              </a:ext>
            </a:extLst>
          </p:cNvPr>
          <p:cNvSpPr/>
          <p:nvPr/>
        </p:nvSpPr>
        <p:spPr>
          <a:xfrm>
            <a:off x="6853195" y="2829639"/>
            <a:ext cx="1962288" cy="2309813"/>
          </a:xfrm>
          <a:custGeom>
            <a:avLst/>
            <a:gdLst>
              <a:gd name="connsiteX0" fmla="*/ 2521985 w 4314307"/>
              <a:gd name="connsiteY0" fmla="*/ 3715750 h 5078735"/>
              <a:gd name="connsiteX1" fmla="*/ 1990445 w 4314307"/>
              <a:gd name="connsiteY1" fmla="*/ 3715750 h 5078735"/>
              <a:gd name="connsiteX2" fmla="*/ 3059179 w 4314307"/>
              <a:gd name="connsiteY2" fmla="*/ 2491198 h 5078735"/>
              <a:gd name="connsiteX3" fmla="*/ 3059179 w 4314307"/>
              <a:gd name="connsiteY3" fmla="*/ 2474967 h 5078735"/>
              <a:gd name="connsiteX4" fmla="*/ 3254266 w 4314307"/>
              <a:gd name="connsiteY4" fmla="*/ 2474967 h 5078735"/>
              <a:gd name="connsiteX5" fmla="*/ 4320276 w 4314307"/>
              <a:gd name="connsiteY5" fmla="*/ 2474967 h 5078735"/>
              <a:gd name="connsiteX6" fmla="*/ 2159981 w 4314307"/>
              <a:gd name="connsiteY6" fmla="*/ 0 h 5078735"/>
              <a:gd name="connsiteX7" fmla="*/ 0 w 4314307"/>
              <a:gd name="connsiteY7" fmla="*/ 2474967 h 5078735"/>
              <a:gd name="connsiteX8" fmla="*/ 1065907 w 4314307"/>
              <a:gd name="connsiteY8" fmla="*/ 2474967 h 5078735"/>
              <a:gd name="connsiteX9" fmla="*/ 1260993 w 4314307"/>
              <a:gd name="connsiteY9" fmla="*/ 2474967 h 5078735"/>
              <a:gd name="connsiteX10" fmla="*/ 1260993 w 4314307"/>
              <a:gd name="connsiteY10" fmla="*/ 5087637 h 5078735"/>
              <a:gd name="connsiteX11" fmla="*/ 2619267 w 4314307"/>
              <a:gd name="connsiteY11" fmla="*/ 5087637 h 5078735"/>
              <a:gd name="connsiteX12" fmla="*/ 2619267 w 4314307"/>
              <a:gd name="connsiteY12" fmla="*/ 3715750 h 5078735"/>
              <a:gd name="connsiteX13" fmla="*/ 2521985 w 4314307"/>
              <a:gd name="connsiteY13" fmla="*/ 3715750 h 5078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14307" h="5078735">
                <a:moveTo>
                  <a:pt x="2521985" y="3715750"/>
                </a:moveTo>
                <a:lnTo>
                  <a:pt x="1990445" y="3715750"/>
                </a:lnTo>
                <a:lnTo>
                  <a:pt x="3059179" y="2491198"/>
                </a:lnTo>
                <a:lnTo>
                  <a:pt x="3059179" y="2474967"/>
                </a:lnTo>
                <a:lnTo>
                  <a:pt x="3254266" y="2474967"/>
                </a:lnTo>
                <a:lnTo>
                  <a:pt x="4320276" y="2474967"/>
                </a:lnTo>
                <a:lnTo>
                  <a:pt x="2159981" y="0"/>
                </a:lnTo>
                <a:lnTo>
                  <a:pt x="0" y="2474967"/>
                </a:lnTo>
                <a:lnTo>
                  <a:pt x="1065907" y="2474967"/>
                </a:lnTo>
                <a:lnTo>
                  <a:pt x="1260993" y="2474967"/>
                </a:lnTo>
                <a:lnTo>
                  <a:pt x="1260993" y="5087637"/>
                </a:lnTo>
                <a:lnTo>
                  <a:pt x="2619267" y="5087637"/>
                </a:lnTo>
                <a:lnTo>
                  <a:pt x="2619267" y="3715750"/>
                </a:lnTo>
                <a:lnTo>
                  <a:pt x="2521985" y="3715750"/>
                </a:lnTo>
                <a:close/>
              </a:path>
            </a:pathLst>
          </a:custGeom>
          <a:solidFill>
            <a:schemeClr val="tx2"/>
          </a:solidFill>
          <a:ln w="10468" cap="flat">
            <a:noFill/>
            <a:prstDash val="solid"/>
            <a:miter/>
          </a:ln>
        </p:spPr>
        <p:txBody>
          <a:bodyPr rtlCol="0" anchor="ctr"/>
          <a:lstStyle/>
          <a:p>
            <a:endParaRPr lang="en-US" sz="614"/>
          </a:p>
        </p:txBody>
      </p:sp>
      <p:sp>
        <p:nvSpPr>
          <p:cNvPr id="31" name="Freeform 30">
            <a:extLst>
              <a:ext uri="{FF2B5EF4-FFF2-40B4-BE49-F238E27FC236}">
                <a16:creationId xmlns:a16="http://schemas.microsoft.com/office/drawing/2014/main" id="{0E9A12D2-8AA8-F946-B416-BCC135123F67}"/>
              </a:ext>
            </a:extLst>
          </p:cNvPr>
          <p:cNvSpPr/>
          <p:nvPr/>
        </p:nvSpPr>
        <p:spPr>
          <a:xfrm>
            <a:off x="7835673" y="1"/>
            <a:ext cx="604880" cy="838200"/>
          </a:xfrm>
          <a:custGeom>
            <a:avLst/>
            <a:gdLst>
              <a:gd name="connsiteX0" fmla="*/ 329542 w 1329895"/>
              <a:gd name="connsiteY0" fmla="*/ 599081 h 1843005"/>
              <a:gd name="connsiteX1" fmla="*/ 389858 w 1329895"/>
              <a:gd name="connsiteY1" fmla="*/ 599081 h 1843005"/>
              <a:gd name="connsiteX2" fmla="*/ 389858 w 1329895"/>
              <a:gd name="connsiteY2" fmla="*/ 1850335 h 1843005"/>
              <a:gd name="connsiteX3" fmla="*/ 945691 w 1329895"/>
              <a:gd name="connsiteY3" fmla="*/ 1850335 h 1843005"/>
              <a:gd name="connsiteX4" fmla="*/ 945691 w 1329895"/>
              <a:gd name="connsiteY4" fmla="*/ 599081 h 1843005"/>
              <a:gd name="connsiteX5" fmla="*/ 1006008 w 1329895"/>
              <a:gd name="connsiteY5" fmla="*/ 599081 h 1843005"/>
              <a:gd name="connsiteX6" fmla="*/ 1335550 w 1329895"/>
              <a:gd name="connsiteY6" fmla="*/ 599081 h 1843005"/>
              <a:gd name="connsiteX7" fmla="*/ 812702 w 1329895"/>
              <a:gd name="connsiteY7" fmla="*/ 0 h 1843005"/>
              <a:gd name="connsiteX8" fmla="*/ 522847 w 1329895"/>
              <a:gd name="connsiteY8" fmla="*/ 0 h 1843005"/>
              <a:gd name="connsiteX9" fmla="*/ 0 w 1329895"/>
              <a:gd name="connsiteY9" fmla="*/ 599081 h 1843005"/>
              <a:gd name="connsiteX10" fmla="*/ 329542 w 1329895"/>
              <a:gd name="connsiteY10" fmla="*/ 599081 h 184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29895" h="1843005">
                <a:moveTo>
                  <a:pt x="329542" y="599081"/>
                </a:moveTo>
                <a:lnTo>
                  <a:pt x="389858" y="599081"/>
                </a:lnTo>
                <a:lnTo>
                  <a:pt x="389858" y="1850335"/>
                </a:lnTo>
                <a:lnTo>
                  <a:pt x="945691" y="1850335"/>
                </a:lnTo>
                <a:lnTo>
                  <a:pt x="945691" y="599081"/>
                </a:lnTo>
                <a:lnTo>
                  <a:pt x="1006008" y="599081"/>
                </a:lnTo>
                <a:lnTo>
                  <a:pt x="1335550" y="599081"/>
                </a:lnTo>
                <a:lnTo>
                  <a:pt x="812702" y="0"/>
                </a:lnTo>
                <a:lnTo>
                  <a:pt x="522847" y="0"/>
                </a:lnTo>
                <a:lnTo>
                  <a:pt x="0" y="599081"/>
                </a:lnTo>
                <a:lnTo>
                  <a:pt x="329542" y="599081"/>
                </a:lnTo>
                <a:close/>
              </a:path>
            </a:pathLst>
          </a:custGeom>
          <a:solidFill>
            <a:schemeClr val="tx2"/>
          </a:solidFill>
          <a:ln w="10468" cap="flat">
            <a:noFill/>
            <a:prstDash val="solid"/>
            <a:miter/>
          </a:ln>
        </p:spPr>
        <p:txBody>
          <a:bodyPr rtlCol="0" anchor="ctr"/>
          <a:lstStyle/>
          <a:p>
            <a:endParaRPr lang="en-US" sz="614"/>
          </a:p>
        </p:txBody>
      </p:sp>
      <p:sp>
        <p:nvSpPr>
          <p:cNvPr id="32" name="Freeform 31">
            <a:extLst>
              <a:ext uri="{FF2B5EF4-FFF2-40B4-BE49-F238E27FC236}">
                <a16:creationId xmlns:a16="http://schemas.microsoft.com/office/drawing/2014/main" id="{F3A8355C-EFE2-5143-8053-D6C8EEEE50F2}"/>
              </a:ext>
            </a:extLst>
          </p:cNvPr>
          <p:cNvSpPr/>
          <p:nvPr/>
        </p:nvSpPr>
        <p:spPr>
          <a:xfrm>
            <a:off x="7758514" y="3958352"/>
            <a:ext cx="976381" cy="1181100"/>
          </a:xfrm>
          <a:custGeom>
            <a:avLst/>
            <a:gdLst>
              <a:gd name="connsiteX0" fmla="*/ 1622578 w 2146682"/>
              <a:gd name="connsiteY0" fmla="*/ 1233975 h 2596961"/>
              <a:gd name="connsiteX1" fmla="*/ 2154013 w 2146682"/>
              <a:gd name="connsiteY1" fmla="*/ 1233975 h 2596961"/>
              <a:gd name="connsiteX2" fmla="*/ 1077006 w 2146682"/>
              <a:gd name="connsiteY2" fmla="*/ 0 h 2596961"/>
              <a:gd name="connsiteX3" fmla="*/ 1068734 w 2146682"/>
              <a:gd name="connsiteY3" fmla="*/ 9424 h 2596961"/>
              <a:gd name="connsiteX4" fmla="*/ 0 w 2146682"/>
              <a:gd name="connsiteY4" fmla="*/ 1233975 h 2596961"/>
              <a:gd name="connsiteX5" fmla="*/ 531540 w 2146682"/>
              <a:gd name="connsiteY5" fmla="*/ 1233975 h 2596961"/>
              <a:gd name="connsiteX6" fmla="*/ 628821 w 2146682"/>
              <a:gd name="connsiteY6" fmla="*/ 1233975 h 2596961"/>
              <a:gd name="connsiteX7" fmla="*/ 628821 w 2146682"/>
              <a:gd name="connsiteY7" fmla="*/ 2605863 h 2596961"/>
              <a:gd name="connsiteX8" fmla="*/ 1525297 w 2146682"/>
              <a:gd name="connsiteY8" fmla="*/ 2605863 h 2596961"/>
              <a:gd name="connsiteX9" fmla="*/ 1525297 w 2146682"/>
              <a:gd name="connsiteY9" fmla="*/ 1233975 h 2596961"/>
              <a:gd name="connsiteX10" fmla="*/ 1622578 w 2146682"/>
              <a:gd name="connsiteY10" fmla="*/ 1233975 h 2596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6682" h="2596961">
                <a:moveTo>
                  <a:pt x="1622578" y="1233975"/>
                </a:moveTo>
                <a:lnTo>
                  <a:pt x="2154013" y="1233975"/>
                </a:lnTo>
                <a:lnTo>
                  <a:pt x="1077006" y="0"/>
                </a:lnTo>
                <a:lnTo>
                  <a:pt x="1068734" y="9424"/>
                </a:lnTo>
                <a:lnTo>
                  <a:pt x="0" y="1233975"/>
                </a:lnTo>
                <a:lnTo>
                  <a:pt x="531540" y="1233975"/>
                </a:lnTo>
                <a:lnTo>
                  <a:pt x="628821" y="1233975"/>
                </a:lnTo>
                <a:lnTo>
                  <a:pt x="628821" y="2605863"/>
                </a:lnTo>
                <a:lnTo>
                  <a:pt x="1525297" y="2605863"/>
                </a:lnTo>
                <a:lnTo>
                  <a:pt x="1525297" y="1233975"/>
                </a:lnTo>
                <a:lnTo>
                  <a:pt x="1622578" y="1233975"/>
                </a:lnTo>
                <a:close/>
              </a:path>
            </a:pathLst>
          </a:custGeom>
          <a:solidFill>
            <a:srgbClr val="12110C"/>
          </a:solidFill>
          <a:ln w="10468" cap="flat">
            <a:noFill/>
            <a:prstDash val="solid"/>
            <a:miter/>
          </a:ln>
        </p:spPr>
        <p:txBody>
          <a:bodyPr rtlCol="0" anchor="ctr"/>
          <a:lstStyle/>
          <a:p>
            <a:endParaRPr lang="en-US" sz="614"/>
          </a:p>
        </p:txBody>
      </p:sp>
      <p:sp>
        <p:nvSpPr>
          <p:cNvPr id="33" name="Freeform 32">
            <a:extLst>
              <a:ext uri="{FF2B5EF4-FFF2-40B4-BE49-F238E27FC236}">
                <a16:creationId xmlns:a16="http://schemas.microsoft.com/office/drawing/2014/main" id="{FA439275-451E-A445-A4F8-E39227462CF3}"/>
              </a:ext>
            </a:extLst>
          </p:cNvPr>
          <p:cNvSpPr/>
          <p:nvPr/>
        </p:nvSpPr>
        <p:spPr>
          <a:xfrm>
            <a:off x="0" y="1253966"/>
            <a:ext cx="2624322" cy="3886200"/>
          </a:xfrm>
          <a:custGeom>
            <a:avLst/>
            <a:gdLst>
              <a:gd name="connsiteX0" fmla="*/ 2764613 w 5769862"/>
              <a:gd name="connsiteY0" fmla="*/ 6621939 h 8544842"/>
              <a:gd name="connsiteX1" fmla="*/ 5779916 w 5769862"/>
              <a:gd name="connsiteY1" fmla="*/ 6621939 h 8544842"/>
              <a:gd name="connsiteX2" fmla="*/ 0 w 5769862"/>
              <a:gd name="connsiteY2" fmla="*/ 0 h 8544842"/>
              <a:gd name="connsiteX3" fmla="*/ 0 w 5769862"/>
              <a:gd name="connsiteY3" fmla="*/ 8552172 h 8544842"/>
              <a:gd name="connsiteX4" fmla="*/ 2212968 w 5769862"/>
              <a:gd name="connsiteY4" fmla="*/ 8552172 h 8544842"/>
              <a:gd name="connsiteX5" fmla="*/ 2212968 w 5769862"/>
              <a:gd name="connsiteY5" fmla="*/ 6621939 h 8544842"/>
              <a:gd name="connsiteX6" fmla="*/ 2764613 w 5769862"/>
              <a:gd name="connsiteY6" fmla="*/ 6621939 h 8544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9862" h="8544842">
                <a:moveTo>
                  <a:pt x="2764613" y="6621939"/>
                </a:moveTo>
                <a:lnTo>
                  <a:pt x="5779916" y="6621939"/>
                </a:lnTo>
                <a:lnTo>
                  <a:pt x="0" y="0"/>
                </a:lnTo>
                <a:lnTo>
                  <a:pt x="0" y="8552172"/>
                </a:lnTo>
                <a:lnTo>
                  <a:pt x="2212968" y="8552172"/>
                </a:lnTo>
                <a:lnTo>
                  <a:pt x="2212968" y="6621939"/>
                </a:lnTo>
                <a:lnTo>
                  <a:pt x="2764613" y="6621939"/>
                </a:lnTo>
                <a:close/>
              </a:path>
            </a:pathLst>
          </a:custGeom>
          <a:solidFill>
            <a:schemeClr val="tx2"/>
          </a:solidFill>
          <a:ln w="10468" cap="flat">
            <a:noFill/>
            <a:prstDash val="solid"/>
            <a:miter/>
          </a:ln>
        </p:spPr>
        <p:txBody>
          <a:bodyPr rtlCol="0" anchor="ctr"/>
          <a:lstStyle/>
          <a:p>
            <a:endParaRPr lang="en-US" sz="614"/>
          </a:p>
        </p:txBody>
      </p:sp>
      <p:sp>
        <p:nvSpPr>
          <p:cNvPr id="34" name="Freeform 33">
            <a:extLst>
              <a:ext uri="{FF2B5EF4-FFF2-40B4-BE49-F238E27FC236}">
                <a16:creationId xmlns:a16="http://schemas.microsoft.com/office/drawing/2014/main" id="{1FE3F521-71BA-6E4A-AA03-A383E4DBDDA9}"/>
              </a:ext>
            </a:extLst>
          </p:cNvPr>
          <p:cNvSpPr/>
          <p:nvPr/>
        </p:nvSpPr>
        <p:spPr>
          <a:xfrm>
            <a:off x="1333451" y="519827"/>
            <a:ext cx="738239" cy="1209675"/>
          </a:xfrm>
          <a:custGeom>
            <a:avLst/>
            <a:gdLst>
              <a:gd name="connsiteX0" fmla="*/ 0 w 1623101"/>
              <a:gd name="connsiteY0" fmla="*/ 900873 h 2659791"/>
              <a:gd name="connsiteX1" fmla="*/ 402320 w 1623101"/>
              <a:gd name="connsiteY1" fmla="*/ 900873 h 2659791"/>
              <a:gd name="connsiteX2" fmla="*/ 475935 w 1623101"/>
              <a:gd name="connsiteY2" fmla="*/ 900873 h 2659791"/>
              <a:gd name="connsiteX3" fmla="*/ 475935 w 1623101"/>
              <a:gd name="connsiteY3" fmla="*/ 2670263 h 2659791"/>
              <a:gd name="connsiteX4" fmla="*/ 1154706 w 1623101"/>
              <a:gd name="connsiteY4" fmla="*/ 2670263 h 2659791"/>
              <a:gd name="connsiteX5" fmla="*/ 1154706 w 1623101"/>
              <a:gd name="connsiteY5" fmla="*/ 900873 h 2659791"/>
              <a:gd name="connsiteX6" fmla="*/ 1228216 w 1623101"/>
              <a:gd name="connsiteY6" fmla="*/ 900873 h 2659791"/>
              <a:gd name="connsiteX7" fmla="*/ 1630641 w 1623101"/>
              <a:gd name="connsiteY7" fmla="*/ 900873 h 2659791"/>
              <a:gd name="connsiteX8" fmla="*/ 815320 w 1623101"/>
              <a:gd name="connsiteY8" fmla="*/ 0 h 2659791"/>
              <a:gd name="connsiteX9" fmla="*/ 0 w 1623101"/>
              <a:gd name="connsiteY9" fmla="*/ 900873 h 265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3101" h="2659791">
                <a:moveTo>
                  <a:pt x="0" y="900873"/>
                </a:moveTo>
                <a:lnTo>
                  <a:pt x="402320" y="900873"/>
                </a:lnTo>
                <a:lnTo>
                  <a:pt x="475935" y="900873"/>
                </a:lnTo>
                <a:lnTo>
                  <a:pt x="475935" y="2670263"/>
                </a:lnTo>
                <a:lnTo>
                  <a:pt x="1154706" y="2670263"/>
                </a:lnTo>
                <a:lnTo>
                  <a:pt x="1154706" y="900873"/>
                </a:lnTo>
                <a:lnTo>
                  <a:pt x="1228216" y="900873"/>
                </a:lnTo>
                <a:lnTo>
                  <a:pt x="1630641" y="900873"/>
                </a:lnTo>
                <a:lnTo>
                  <a:pt x="815320" y="0"/>
                </a:lnTo>
                <a:lnTo>
                  <a:pt x="0" y="900873"/>
                </a:lnTo>
                <a:close/>
              </a:path>
            </a:pathLst>
          </a:custGeom>
          <a:solidFill>
            <a:srgbClr val="12110C"/>
          </a:solidFill>
          <a:ln w="10468" cap="flat">
            <a:noFill/>
            <a:prstDash val="solid"/>
            <a:miter/>
          </a:ln>
        </p:spPr>
        <p:txBody>
          <a:bodyPr rtlCol="0" anchor="ctr"/>
          <a:lstStyle/>
          <a:p>
            <a:endParaRPr lang="en-US" sz="614"/>
          </a:p>
        </p:txBody>
      </p:sp>
      <p:pic>
        <p:nvPicPr>
          <p:cNvPr id="18" name="Graphic 17">
            <a:extLst>
              <a:ext uri="{FF2B5EF4-FFF2-40B4-BE49-F238E27FC236}">
                <a16:creationId xmlns:a16="http://schemas.microsoft.com/office/drawing/2014/main" id="{3160704F-B8F3-D74B-884C-4EA9F80E151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5749" y="4668883"/>
            <a:ext cx="301746" cy="188578"/>
          </a:xfrm>
          <a:prstGeom prst="rect">
            <a:avLst/>
          </a:prstGeom>
        </p:spPr>
      </p:pic>
    </p:spTree>
    <p:extLst>
      <p:ext uri="{BB962C8B-B14F-4D97-AF65-F5344CB8AC3E}">
        <p14:creationId xmlns:p14="http://schemas.microsoft.com/office/powerpoint/2010/main" val="37587604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tatement Slide-RE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2373667" y="1657557"/>
            <a:ext cx="4396666" cy="596317"/>
          </a:xfrm>
          <a:prstGeom prst="rect">
            <a:avLst/>
          </a:prstGeom>
        </p:spPr>
        <p:txBody>
          <a:bodyPr wrap="square" anchor="t" anchorCtr="0">
            <a:spAutoFit/>
          </a:bodyPr>
          <a:lstStyle>
            <a:lvl1pPr algn="ctr">
              <a:defRPr sz="2047" cap="all" baseline="0">
                <a:solidFill>
                  <a:schemeClr val="bg2"/>
                </a:solidFill>
              </a:defRPr>
            </a:lvl1pPr>
          </a:lstStyle>
          <a:p>
            <a:r>
              <a:rPr lang="en-US"/>
              <a:t>Click to edit Master title style</a:t>
            </a:r>
          </a:p>
        </p:txBody>
      </p:sp>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p:nvPr>
        </p:nvSpPr>
        <p:spPr>
          <a:xfrm>
            <a:off x="2383477" y="2809375"/>
            <a:ext cx="4433367" cy="1859508"/>
          </a:xfrm>
          <a:prstGeom prst="rect">
            <a:avLst/>
          </a:prstGeom>
        </p:spPr>
        <p:txBody>
          <a:bodyPr vert="horz" lIns="91440" tIns="45720" rIns="91440" bIns="45720" rtlCol="0">
            <a:normAutofit/>
          </a:bodyPr>
          <a:lstStyle>
            <a:lvl1pPr marL="0" indent="0">
              <a:buNone/>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p:txBody>
      </p:sp>
      <p:sp>
        <p:nvSpPr>
          <p:cNvPr id="29" name="Freeform 28">
            <a:extLst>
              <a:ext uri="{FF2B5EF4-FFF2-40B4-BE49-F238E27FC236}">
                <a16:creationId xmlns:a16="http://schemas.microsoft.com/office/drawing/2014/main" id="{986DE4AE-92D2-1B46-A477-4741C8E33E9A}"/>
              </a:ext>
            </a:extLst>
          </p:cNvPr>
          <p:cNvSpPr/>
          <p:nvPr/>
        </p:nvSpPr>
        <p:spPr>
          <a:xfrm>
            <a:off x="1" y="0"/>
            <a:ext cx="9144642" cy="5143500"/>
          </a:xfrm>
          <a:custGeom>
            <a:avLst/>
            <a:gdLst>
              <a:gd name="connsiteX0" fmla="*/ 18040298 w 20105511"/>
              <a:gd name="connsiteY0" fmla="*/ 0 h 11309350"/>
              <a:gd name="connsiteX1" fmla="*/ 18563146 w 20105511"/>
              <a:gd name="connsiteY1" fmla="*/ 599081 h 11309350"/>
              <a:gd name="connsiteX2" fmla="*/ 18173288 w 20105511"/>
              <a:gd name="connsiteY2" fmla="*/ 599081 h 11309350"/>
              <a:gd name="connsiteX3" fmla="*/ 18173288 w 20105511"/>
              <a:gd name="connsiteY3" fmla="*/ 1850335 h 11309350"/>
              <a:gd name="connsiteX4" fmla="*/ 17617454 w 20105511"/>
              <a:gd name="connsiteY4" fmla="*/ 1850335 h 11309350"/>
              <a:gd name="connsiteX5" fmla="*/ 17617454 w 20105511"/>
              <a:gd name="connsiteY5" fmla="*/ 599081 h 11309350"/>
              <a:gd name="connsiteX6" fmla="*/ 17227596 w 20105511"/>
              <a:gd name="connsiteY6" fmla="*/ 599081 h 11309350"/>
              <a:gd name="connsiteX7" fmla="*/ 17750444 w 20105511"/>
              <a:gd name="connsiteY7" fmla="*/ 0 h 11309350"/>
              <a:gd name="connsiteX8" fmla="*/ 0 w 20105511"/>
              <a:gd name="connsiteY8" fmla="*/ 0 h 11309350"/>
              <a:gd name="connsiteX9" fmla="*/ 0 w 20105511"/>
              <a:gd name="connsiteY9" fmla="*/ 2757178 h 11309350"/>
              <a:gd name="connsiteX10" fmla="*/ 5780335 w 20105511"/>
              <a:gd name="connsiteY10" fmla="*/ 9379116 h 11309350"/>
              <a:gd name="connsiteX11" fmla="*/ 2212968 w 20105511"/>
              <a:gd name="connsiteY11" fmla="*/ 9379116 h 11309350"/>
              <a:gd name="connsiteX12" fmla="*/ 2212968 w 20105511"/>
              <a:gd name="connsiteY12" fmla="*/ 11309350 h 11309350"/>
              <a:gd name="connsiteX13" fmla="*/ 16328711 w 20105511"/>
              <a:gd name="connsiteY13" fmla="*/ 11309350 h 11309350"/>
              <a:gd name="connsiteX14" fmla="*/ 16328711 w 20105511"/>
              <a:gd name="connsiteY14" fmla="*/ 8696681 h 11309350"/>
              <a:gd name="connsiteX15" fmla="*/ 15067510 w 20105511"/>
              <a:gd name="connsiteY15" fmla="*/ 8696681 h 11309350"/>
              <a:gd name="connsiteX16" fmla="*/ 17227492 w 20105511"/>
              <a:gd name="connsiteY16" fmla="*/ 6221714 h 11309350"/>
              <a:gd name="connsiteX17" fmla="*/ 19387786 w 20105511"/>
              <a:gd name="connsiteY17" fmla="*/ 8696681 h 11309350"/>
              <a:gd name="connsiteX18" fmla="*/ 18126374 w 20105511"/>
              <a:gd name="connsiteY18" fmla="*/ 8696681 h 11309350"/>
              <a:gd name="connsiteX19" fmla="*/ 18126374 w 20105511"/>
              <a:gd name="connsiteY19" fmla="*/ 8712912 h 11309350"/>
              <a:gd name="connsiteX20" fmla="*/ 18134648 w 20105511"/>
              <a:gd name="connsiteY20" fmla="*/ 8703488 h 11309350"/>
              <a:gd name="connsiteX21" fmla="*/ 19212072 w 20105511"/>
              <a:gd name="connsiteY21" fmla="*/ 9937568 h 11309350"/>
              <a:gd name="connsiteX22" fmla="*/ 18583776 w 20105511"/>
              <a:gd name="connsiteY22" fmla="*/ 9937568 h 11309350"/>
              <a:gd name="connsiteX23" fmla="*/ 18583776 w 20105511"/>
              <a:gd name="connsiteY23" fmla="*/ 11309350 h 11309350"/>
              <a:gd name="connsiteX24" fmla="*/ 20105512 w 20105511"/>
              <a:gd name="connsiteY24" fmla="*/ 11309350 h 11309350"/>
              <a:gd name="connsiteX25" fmla="*/ 20105512 w 20105511"/>
              <a:gd name="connsiteY25" fmla="*/ 0 h 11309350"/>
              <a:gd name="connsiteX26" fmla="*/ 4159956 w 20105511"/>
              <a:gd name="connsiteY26" fmla="*/ 2043851 h 11309350"/>
              <a:gd name="connsiteX27" fmla="*/ 4086655 w 20105511"/>
              <a:gd name="connsiteY27" fmla="*/ 2043851 h 11309350"/>
              <a:gd name="connsiteX28" fmla="*/ 4086655 w 20105511"/>
              <a:gd name="connsiteY28" fmla="*/ 3813555 h 11309350"/>
              <a:gd name="connsiteX29" fmla="*/ 3407675 w 20105511"/>
              <a:gd name="connsiteY29" fmla="*/ 3813555 h 11309350"/>
              <a:gd name="connsiteX30" fmla="*/ 3407675 w 20105511"/>
              <a:gd name="connsiteY30" fmla="*/ 2043851 h 11309350"/>
              <a:gd name="connsiteX31" fmla="*/ 2932054 w 20105511"/>
              <a:gd name="connsiteY31" fmla="*/ 2043851 h 11309350"/>
              <a:gd name="connsiteX32" fmla="*/ 3747374 w 20105511"/>
              <a:gd name="connsiteY32" fmla="*/ 1143292 h 11309350"/>
              <a:gd name="connsiteX33" fmla="*/ 4562695 w 20105511"/>
              <a:gd name="connsiteY33" fmla="*/ 2043851 h 1130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105511" h="11309350">
                <a:moveTo>
                  <a:pt x="18040298" y="0"/>
                </a:moveTo>
                <a:lnTo>
                  <a:pt x="18563146" y="599081"/>
                </a:lnTo>
                <a:lnTo>
                  <a:pt x="18173288" y="599081"/>
                </a:lnTo>
                <a:lnTo>
                  <a:pt x="18173288" y="1850335"/>
                </a:lnTo>
                <a:lnTo>
                  <a:pt x="17617454" y="1850335"/>
                </a:lnTo>
                <a:lnTo>
                  <a:pt x="17617454" y="599081"/>
                </a:lnTo>
                <a:lnTo>
                  <a:pt x="17227596" y="599081"/>
                </a:lnTo>
                <a:lnTo>
                  <a:pt x="17750444" y="0"/>
                </a:lnTo>
                <a:lnTo>
                  <a:pt x="0" y="0"/>
                </a:lnTo>
                <a:lnTo>
                  <a:pt x="0" y="2757178"/>
                </a:lnTo>
                <a:lnTo>
                  <a:pt x="5780335" y="9379116"/>
                </a:lnTo>
                <a:lnTo>
                  <a:pt x="2212968" y="9379116"/>
                </a:lnTo>
                <a:lnTo>
                  <a:pt x="2212968" y="11309350"/>
                </a:lnTo>
                <a:lnTo>
                  <a:pt x="16328711" y="11309350"/>
                </a:lnTo>
                <a:lnTo>
                  <a:pt x="16328711" y="8696681"/>
                </a:lnTo>
                <a:lnTo>
                  <a:pt x="15067510" y="8696681"/>
                </a:lnTo>
                <a:lnTo>
                  <a:pt x="17227492" y="6221714"/>
                </a:lnTo>
                <a:lnTo>
                  <a:pt x="19387786" y="8696681"/>
                </a:lnTo>
                <a:lnTo>
                  <a:pt x="18126374" y="8696681"/>
                </a:lnTo>
                <a:lnTo>
                  <a:pt x="18126374" y="8712912"/>
                </a:lnTo>
                <a:lnTo>
                  <a:pt x="18134648" y="8703488"/>
                </a:lnTo>
                <a:lnTo>
                  <a:pt x="19212072" y="9937568"/>
                </a:lnTo>
                <a:lnTo>
                  <a:pt x="18583776" y="9937568"/>
                </a:lnTo>
                <a:lnTo>
                  <a:pt x="18583776" y="11309350"/>
                </a:lnTo>
                <a:lnTo>
                  <a:pt x="20105512" y="11309350"/>
                </a:lnTo>
                <a:lnTo>
                  <a:pt x="20105512" y="0"/>
                </a:lnTo>
                <a:close/>
                <a:moveTo>
                  <a:pt x="4159956" y="2043851"/>
                </a:moveTo>
                <a:lnTo>
                  <a:pt x="4086655" y="2043851"/>
                </a:lnTo>
                <a:lnTo>
                  <a:pt x="4086655" y="3813555"/>
                </a:lnTo>
                <a:lnTo>
                  <a:pt x="3407675" y="3813555"/>
                </a:lnTo>
                <a:lnTo>
                  <a:pt x="3407675" y="2043851"/>
                </a:lnTo>
                <a:lnTo>
                  <a:pt x="2932054" y="2043851"/>
                </a:lnTo>
                <a:lnTo>
                  <a:pt x="3747374" y="1143292"/>
                </a:lnTo>
                <a:lnTo>
                  <a:pt x="4562695" y="2043851"/>
                </a:lnTo>
                <a:close/>
              </a:path>
            </a:pathLst>
          </a:custGeom>
          <a:noFill/>
          <a:ln w="10468" cap="flat">
            <a:noFill/>
            <a:prstDash val="solid"/>
            <a:miter/>
          </a:ln>
        </p:spPr>
        <p:txBody>
          <a:bodyPr rtlCol="0" anchor="ctr"/>
          <a:lstStyle/>
          <a:p>
            <a:endParaRPr lang="en-US" sz="614"/>
          </a:p>
        </p:txBody>
      </p:sp>
      <p:sp>
        <p:nvSpPr>
          <p:cNvPr id="30" name="Freeform 29">
            <a:extLst>
              <a:ext uri="{FF2B5EF4-FFF2-40B4-BE49-F238E27FC236}">
                <a16:creationId xmlns:a16="http://schemas.microsoft.com/office/drawing/2014/main" id="{F21EAE22-5BEC-8E40-9967-3A04E13F5068}"/>
              </a:ext>
            </a:extLst>
          </p:cNvPr>
          <p:cNvSpPr/>
          <p:nvPr/>
        </p:nvSpPr>
        <p:spPr>
          <a:xfrm>
            <a:off x="6853195" y="2829639"/>
            <a:ext cx="1962288" cy="2309813"/>
          </a:xfrm>
          <a:custGeom>
            <a:avLst/>
            <a:gdLst>
              <a:gd name="connsiteX0" fmla="*/ 2521985 w 4314307"/>
              <a:gd name="connsiteY0" fmla="*/ 3715750 h 5078735"/>
              <a:gd name="connsiteX1" fmla="*/ 1990445 w 4314307"/>
              <a:gd name="connsiteY1" fmla="*/ 3715750 h 5078735"/>
              <a:gd name="connsiteX2" fmla="*/ 3059179 w 4314307"/>
              <a:gd name="connsiteY2" fmla="*/ 2491198 h 5078735"/>
              <a:gd name="connsiteX3" fmla="*/ 3059179 w 4314307"/>
              <a:gd name="connsiteY3" fmla="*/ 2474967 h 5078735"/>
              <a:gd name="connsiteX4" fmla="*/ 3254266 w 4314307"/>
              <a:gd name="connsiteY4" fmla="*/ 2474967 h 5078735"/>
              <a:gd name="connsiteX5" fmla="*/ 4320276 w 4314307"/>
              <a:gd name="connsiteY5" fmla="*/ 2474967 h 5078735"/>
              <a:gd name="connsiteX6" fmla="*/ 2159981 w 4314307"/>
              <a:gd name="connsiteY6" fmla="*/ 0 h 5078735"/>
              <a:gd name="connsiteX7" fmla="*/ 0 w 4314307"/>
              <a:gd name="connsiteY7" fmla="*/ 2474967 h 5078735"/>
              <a:gd name="connsiteX8" fmla="*/ 1065907 w 4314307"/>
              <a:gd name="connsiteY8" fmla="*/ 2474967 h 5078735"/>
              <a:gd name="connsiteX9" fmla="*/ 1260993 w 4314307"/>
              <a:gd name="connsiteY9" fmla="*/ 2474967 h 5078735"/>
              <a:gd name="connsiteX10" fmla="*/ 1260993 w 4314307"/>
              <a:gd name="connsiteY10" fmla="*/ 5087637 h 5078735"/>
              <a:gd name="connsiteX11" fmla="*/ 2619267 w 4314307"/>
              <a:gd name="connsiteY11" fmla="*/ 5087637 h 5078735"/>
              <a:gd name="connsiteX12" fmla="*/ 2619267 w 4314307"/>
              <a:gd name="connsiteY12" fmla="*/ 3715750 h 5078735"/>
              <a:gd name="connsiteX13" fmla="*/ 2521985 w 4314307"/>
              <a:gd name="connsiteY13" fmla="*/ 3715750 h 5078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14307" h="5078735">
                <a:moveTo>
                  <a:pt x="2521985" y="3715750"/>
                </a:moveTo>
                <a:lnTo>
                  <a:pt x="1990445" y="3715750"/>
                </a:lnTo>
                <a:lnTo>
                  <a:pt x="3059179" y="2491198"/>
                </a:lnTo>
                <a:lnTo>
                  <a:pt x="3059179" y="2474967"/>
                </a:lnTo>
                <a:lnTo>
                  <a:pt x="3254266" y="2474967"/>
                </a:lnTo>
                <a:lnTo>
                  <a:pt x="4320276" y="2474967"/>
                </a:lnTo>
                <a:lnTo>
                  <a:pt x="2159981" y="0"/>
                </a:lnTo>
                <a:lnTo>
                  <a:pt x="0" y="2474967"/>
                </a:lnTo>
                <a:lnTo>
                  <a:pt x="1065907" y="2474967"/>
                </a:lnTo>
                <a:lnTo>
                  <a:pt x="1260993" y="2474967"/>
                </a:lnTo>
                <a:lnTo>
                  <a:pt x="1260993" y="5087637"/>
                </a:lnTo>
                <a:lnTo>
                  <a:pt x="2619267" y="5087637"/>
                </a:lnTo>
                <a:lnTo>
                  <a:pt x="2619267" y="3715750"/>
                </a:lnTo>
                <a:lnTo>
                  <a:pt x="2521985" y="3715750"/>
                </a:lnTo>
                <a:close/>
              </a:path>
            </a:pathLst>
          </a:custGeom>
          <a:solidFill>
            <a:schemeClr val="bg2"/>
          </a:solidFill>
          <a:ln w="10468" cap="flat">
            <a:noFill/>
            <a:prstDash val="solid"/>
            <a:miter/>
          </a:ln>
        </p:spPr>
        <p:txBody>
          <a:bodyPr rtlCol="0" anchor="ctr"/>
          <a:lstStyle/>
          <a:p>
            <a:endParaRPr lang="en-US" sz="614"/>
          </a:p>
        </p:txBody>
      </p:sp>
      <p:sp>
        <p:nvSpPr>
          <p:cNvPr id="31" name="Freeform 30">
            <a:extLst>
              <a:ext uri="{FF2B5EF4-FFF2-40B4-BE49-F238E27FC236}">
                <a16:creationId xmlns:a16="http://schemas.microsoft.com/office/drawing/2014/main" id="{0E9A12D2-8AA8-F946-B416-BCC135123F67}"/>
              </a:ext>
            </a:extLst>
          </p:cNvPr>
          <p:cNvSpPr/>
          <p:nvPr/>
        </p:nvSpPr>
        <p:spPr>
          <a:xfrm>
            <a:off x="7835673" y="1"/>
            <a:ext cx="604880" cy="838200"/>
          </a:xfrm>
          <a:custGeom>
            <a:avLst/>
            <a:gdLst>
              <a:gd name="connsiteX0" fmla="*/ 329542 w 1329895"/>
              <a:gd name="connsiteY0" fmla="*/ 599081 h 1843005"/>
              <a:gd name="connsiteX1" fmla="*/ 389858 w 1329895"/>
              <a:gd name="connsiteY1" fmla="*/ 599081 h 1843005"/>
              <a:gd name="connsiteX2" fmla="*/ 389858 w 1329895"/>
              <a:gd name="connsiteY2" fmla="*/ 1850335 h 1843005"/>
              <a:gd name="connsiteX3" fmla="*/ 945691 w 1329895"/>
              <a:gd name="connsiteY3" fmla="*/ 1850335 h 1843005"/>
              <a:gd name="connsiteX4" fmla="*/ 945691 w 1329895"/>
              <a:gd name="connsiteY4" fmla="*/ 599081 h 1843005"/>
              <a:gd name="connsiteX5" fmla="*/ 1006008 w 1329895"/>
              <a:gd name="connsiteY5" fmla="*/ 599081 h 1843005"/>
              <a:gd name="connsiteX6" fmla="*/ 1335550 w 1329895"/>
              <a:gd name="connsiteY6" fmla="*/ 599081 h 1843005"/>
              <a:gd name="connsiteX7" fmla="*/ 812702 w 1329895"/>
              <a:gd name="connsiteY7" fmla="*/ 0 h 1843005"/>
              <a:gd name="connsiteX8" fmla="*/ 522847 w 1329895"/>
              <a:gd name="connsiteY8" fmla="*/ 0 h 1843005"/>
              <a:gd name="connsiteX9" fmla="*/ 0 w 1329895"/>
              <a:gd name="connsiteY9" fmla="*/ 599081 h 1843005"/>
              <a:gd name="connsiteX10" fmla="*/ 329542 w 1329895"/>
              <a:gd name="connsiteY10" fmla="*/ 599081 h 184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29895" h="1843005">
                <a:moveTo>
                  <a:pt x="329542" y="599081"/>
                </a:moveTo>
                <a:lnTo>
                  <a:pt x="389858" y="599081"/>
                </a:lnTo>
                <a:lnTo>
                  <a:pt x="389858" y="1850335"/>
                </a:lnTo>
                <a:lnTo>
                  <a:pt x="945691" y="1850335"/>
                </a:lnTo>
                <a:lnTo>
                  <a:pt x="945691" y="599081"/>
                </a:lnTo>
                <a:lnTo>
                  <a:pt x="1006008" y="599081"/>
                </a:lnTo>
                <a:lnTo>
                  <a:pt x="1335550" y="599081"/>
                </a:lnTo>
                <a:lnTo>
                  <a:pt x="812702" y="0"/>
                </a:lnTo>
                <a:lnTo>
                  <a:pt x="522847" y="0"/>
                </a:lnTo>
                <a:lnTo>
                  <a:pt x="0" y="599081"/>
                </a:lnTo>
                <a:lnTo>
                  <a:pt x="329542" y="599081"/>
                </a:lnTo>
                <a:close/>
              </a:path>
            </a:pathLst>
          </a:custGeom>
          <a:solidFill>
            <a:schemeClr val="bg2"/>
          </a:solidFill>
          <a:ln w="10468" cap="flat">
            <a:noFill/>
            <a:prstDash val="solid"/>
            <a:miter/>
          </a:ln>
        </p:spPr>
        <p:txBody>
          <a:bodyPr rtlCol="0" anchor="ctr"/>
          <a:lstStyle/>
          <a:p>
            <a:endParaRPr lang="en-US" sz="614"/>
          </a:p>
        </p:txBody>
      </p:sp>
      <p:sp>
        <p:nvSpPr>
          <p:cNvPr id="32" name="Freeform 31">
            <a:extLst>
              <a:ext uri="{FF2B5EF4-FFF2-40B4-BE49-F238E27FC236}">
                <a16:creationId xmlns:a16="http://schemas.microsoft.com/office/drawing/2014/main" id="{F3A8355C-EFE2-5143-8053-D6C8EEEE50F2}"/>
              </a:ext>
            </a:extLst>
          </p:cNvPr>
          <p:cNvSpPr/>
          <p:nvPr/>
        </p:nvSpPr>
        <p:spPr>
          <a:xfrm>
            <a:off x="7758514" y="3958352"/>
            <a:ext cx="976381" cy="1181100"/>
          </a:xfrm>
          <a:custGeom>
            <a:avLst/>
            <a:gdLst>
              <a:gd name="connsiteX0" fmla="*/ 1622578 w 2146682"/>
              <a:gd name="connsiteY0" fmla="*/ 1233975 h 2596961"/>
              <a:gd name="connsiteX1" fmla="*/ 2154013 w 2146682"/>
              <a:gd name="connsiteY1" fmla="*/ 1233975 h 2596961"/>
              <a:gd name="connsiteX2" fmla="*/ 1077006 w 2146682"/>
              <a:gd name="connsiteY2" fmla="*/ 0 h 2596961"/>
              <a:gd name="connsiteX3" fmla="*/ 1068734 w 2146682"/>
              <a:gd name="connsiteY3" fmla="*/ 9424 h 2596961"/>
              <a:gd name="connsiteX4" fmla="*/ 0 w 2146682"/>
              <a:gd name="connsiteY4" fmla="*/ 1233975 h 2596961"/>
              <a:gd name="connsiteX5" fmla="*/ 531540 w 2146682"/>
              <a:gd name="connsiteY5" fmla="*/ 1233975 h 2596961"/>
              <a:gd name="connsiteX6" fmla="*/ 628821 w 2146682"/>
              <a:gd name="connsiteY6" fmla="*/ 1233975 h 2596961"/>
              <a:gd name="connsiteX7" fmla="*/ 628821 w 2146682"/>
              <a:gd name="connsiteY7" fmla="*/ 2605863 h 2596961"/>
              <a:gd name="connsiteX8" fmla="*/ 1525297 w 2146682"/>
              <a:gd name="connsiteY8" fmla="*/ 2605863 h 2596961"/>
              <a:gd name="connsiteX9" fmla="*/ 1525297 w 2146682"/>
              <a:gd name="connsiteY9" fmla="*/ 1233975 h 2596961"/>
              <a:gd name="connsiteX10" fmla="*/ 1622578 w 2146682"/>
              <a:gd name="connsiteY10" fmla="*/ 1233975 h 2596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6682" h="2596961">
                <a:moveTo>
                  <a:pt x="1622578" y="1233975"/>
                </a:moveTo>
                <a:lnTo>
                  <a:pt x="2154013" y="1233975"/>
                </a:lnTo>
                <a:lnTo>
                  <a:pt x="1077006" y="0"/>
                </a:lnTo>
                <a:lnTo>
                  <a:pt x="1068734" y="9424"/>
                </a:lnTo>
                <a:lnTo>
                  <a:pt x="0" y="1233975"/>
                </a:lnTo>
                <a:lnTo>
                  <a:pt x="531540" y="1233975"/>
                </a:lnTo>
                <a:lnTo>
                  <a:pt x="628821" y="1233975"/>
                </a:lnTo>
                <a:lnTo>
                  <a:pt x="628821" y="2605863"/>
                </a:lnTo>
                <a:lnTo>
                  <a:pt x="1525297" y="2605863"/>
                </a:lnTo>
                <a:lnTo>
                  <a:pt x="1525297" y="1233975"/>
                </a:lnTo>
                <a:lnTo>
                  <a:pt x="1622578" y="1233975"/>
                </a:lnTo>
                <a:close/>
              </a:path>
            </a:pathLst>
          </a:custGeom>
          <a:solidFill>
            <a:srgbClr val="12110C"/>
          </a:solidFill>
          <a:ln w="10468" cap="flat">
            <a:noFill/>
            <a:prstDash val="solid"/>
            <a:miter/>
          </a:ln>
        </p:spPr>
        <p:txBody>
          <a:bodyPr rtlCol="0" anchor="ctr"/>
          <a:lstStyle/>
          <a:p>
            <a:endParaRPr lang="en-US" sz="614"/>
          </a:p>
        </p:txBody>
      </p:sp>
      <p:sp>
        <p:nvSpPr>
          <p:cNvPr id="33" name="Freeform 32">
            <a:extLst>
              <a:ext uri="{FF2B5EF4-FFF2-40B4-BE49-F238E27FC236}">
                <a16:creationId xmlns:a16="http://schemas.microsoft.com/office/drawing/2014/main" id="{FA439275-451E-A445-A4F8-E39227462CF3}"/>
              </a:ext>
            </a:extLst>
          </p:cNvPr>
          <p:cNvSpPr/>
          <p:nvPr/>
        </p:nvSpPr>
        <p:spPr>
          <a:xfrm>
            <a:off x="0" y="1253966"/>
            <a:ext cx="2624322" cy="3886200"/>
          </a:xfrm>
          <a:custGeom>
            <a:avLst/>
            <a:gdLst>
              <a:gd name="connsiteX0" fmla="*/ 2764613 w 5769862"/>
              <a:gd name="connsiteY0" fmla="*/ 6621939 h 8544842"/>
              <a:gd name="connsiteX1" fmla="*/ 5779916 w 5769862"/>
              <a:gd name="connsiteY1" fmla="*/ 6621939 h 8544842"/>
              <a:gd name="connsiteX2" fmla="*/ 0 w 5769862"/>
              <a:gd name="connsiteY2" fmla="*/ 0 h 8544842"/>
              <a:gd name="connsiteX3" fmla="*/ 0 w 5769862"/>
              <a:gd name="connsiteY3" fmla="*/ 8552172 h 8544842"/>
              <a:gd name="connsiteX4" fmla="*/ 2212968 w 5769862"/>
              <a:gd name="connsiteY4" fmla="*/ 8552172 h 8544842"/>
              <a:gd name="connsiteX5" fmla="*/ 2212968 w 5769862"/>
              <a:gd name="connsiteY5" fmla="*/ 6621939 h 8544842"/>
              <a:gd name="connsiteX6" fmla="*/ 2764613 w 5769862"/>
              <a:gd name="connsiteY6" fmla="*/ 6621939 h 8544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9862" h="8544842">
                <a:moveTo>
                  <a:pt x="2764613" y="6621939"/>
                </a:moveTo>
                <a:lnTo>
                  <a:pt x="5779916" y="6621939"/>
                </a:lnTo>
                <a:lnTo>
                  <a:pt x="0" y="0"/>
                </a:lnTo>
                <a:lnTo>
                  <a:pt x="0" y="8552172"/>
                </a:lnTo>
                <a:lnTo>
                  <a:pt x="2212968" y="8552172"/>
                </a:lnTo>
                <a:lnTo>
                  <a:pt x="2212968" y="6621939"/>
                </a:lnTo>
                <a:lnTo>
                  <a:pt x="2764613" y="6621939"/>
                </a:lnTo>
                <a:close/>
              </a:path>
            </a:pathLst>
          </a:custGeom>
          <a:solidFill>
            <a:schemeClr val="bg2"/>
          </a:solidFill>
          <a:ln w="10468" cap="flat">
            <a:noFill/>
            <a:prstDash val="solid"/>
            <a:miter/>
          </a:ln>
        </p:spPr>
        <p:txBody>
          <a:bodyPr rtlCol="0" anchor="ctr"/>
          <a:lstStyle/>
          <a:p>
            <a:endParaRPr lang="en-US" sz="614"/>
          </a:p>
        </p:txBody>
      </p:sp>
      <p:sp>
        <p:nvSpPr>
          <p:cNvPr id="34" name="Freeform 33">
            <a:extLst>
              <a:ext uri="{FF2B5EF4-FFF2-40B4-BE49-F238E27FC236}">
                <a16:creationId xmlns:a16="http://schemas.microsoft.com/office/drawing/2014/main" id="{1FE3F521-71BA-6E4A-AA03-A383E4DBDDA9}"/>
              </a:ext>
            </a:extLst>
          </p:cNvPr>
          <p:cNvSpPr/>
          <p:nvPr/>
        </p:nvSpPr>
        <p:spPr>
          <a:xfrm>
            <a:off x="1333451" y="519827"/>
            <a:ext cx="738239" cy="1209675"/>
          </a:xfrm>
          <a:custGeom>
            <a:avLst/>
            <a:gdLst>
              <a:gd name="connsiteX0" fmla="*/ 0 w 1623101"/>
              <a:gd name="connsiteY0" fmla="*/ 900873 h 2659791"/>
              <a:gd name="connsiteX1" fmla="*/ 402320 w 1623101"/>
              <a:gd name="connsiteY1" fmla="*/ 900873 h 2659791"/>
              <a:gd name="connsiteX2" fmla="*/ 475935 w 1623101"/>
              <a:gd name="connsiteY2" fmla="*/ 900873 h 2659791"/>
              <a:gd name="connsiteX3" fmla="*/ 475935 w 1623101"/>
              <a:gd name="connsiteY3" fmla="*/ 2670263 h 2659791"/>
              <a:gd name="connsiteX4" fmla="*/ 1154706 w 1623101"/>
              <a:gd name="connsiteY4" fmla="*/ 2670263 h 2659791"/>
              <a:gd name="connsiteX5" fmla="*/ 1154706 w 1623101"/>
              <a:gd name="connsiteY5" fmla="*/ 900873 h 2659791"/>
              <a:gd name="connsiteX6" fmla="*/ 1228216 w 1623101"/>
              <a:gd name="connsiteY6" fmla="*/ 900873 h 2659791"/>
              <a:gd name="connsiteX7" fmla="*/ 1630641 w 1623101"/>
              <a:gd name="connsiteY7" fmla="*/ 900873 h 2659791"/>
              <a:gd name="connsiteX8" fmla="*/ 815320 w 1623101"/>
              <a:gd name="connsiteY8" fmla="*/ 0 h 2659791"/>
              <a:gd name="connsiteX9" fmla="*/ 0 w 1623101"/>
              <a:gd name="connsiteY9" fmla="*/ 900873 h 265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3101" h="2659791">
                <a:moveTo>
                  <a:pt x="0" y="900873"/>
                </a:moveTo>
                <a:lnTo>
                  <a:pt x="402320" y="900873"/>
                </a:lnTo>
                <a:lnTo>
                  <a:pt x="475935" y="900873"/>
                </a:lnTo>
                <a:lnTo>
                  <a:pt x="475935" y="2670263"/>
                </a:lnTo>
                <a:lnTo>
                  <a:pt x="1154706" y="2670263"/>
                </a:lnTo>
                <a:lnTo>
                  <a:pt x="1154706" y="900873"/>
                </a:lnTo>
                <a:lnTo>
                  <a:pt x="1228216" y="900873"/>
                </a:lnTo>
                <a:lnTo>
                  <a:pt x="1630641" y="900873"/>
                </a:lnTo>
                <a:lnTo>
                  <a:pt x="815320" y="0"/>
                </a:lnTo>
                <a:lnTo>
                  <a:pt x="0" y="900873"/>
                </a:lnTo>
                <a:close/>
              </a:path>
            </a:pathLst>
          </a:custGeom>
          <a:solidFill>
            <a:srgbClr val="12110C"/>
          </a:solidFill>
          <a:ln w="10468" cap="flat">
            <a:noFill/>
            <a:prstDash val="solid"/>
            <a:miter/>
          </a:ln>
        </p:spPr>
        <p:txBody>
          <a:bodyPr rtlCol="0" anchor="ctr"/>
          <a:lstStyle/>
          <a:p>
            <a:endParaRPr lang="en-US" sz="614"/>
          </a:p>
        </p:txBody>
      </p:sp>
      <p:pic>
        <p:nvPicPr>
          <p:cNvPr id="18" name="Graphic 17">
            <a:extLst>
              <a:ext uri="{FF2B5EF4-FFF2-40B4-BE49-F238E27FC236}">
                <a16:creationId xmlns:a16="http://schemas.microsoft.com/office/drawing/2014/main" id="{601146A2-B604-8B48-842B-0D3F2A5A730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85749" y="4668882"/>
            <a:ext cx="301746" cy="188578"/>
          </a:xfrm>
          <a:prstGeom prst="rect">
            <a:avLst/>
          </a:prstGeom>
        </p:spPr>
      </p:pic>
    </p:spTree>
    <p:extLst>
      <p:ext uri="{BB962C8B-B14F-4D97-AF65-F5344CB8AC3E}">
        <p14:creationId xmlns:p14="http://schemas.microsoft.com/office/powerpoint/2010/main" val="5881212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tatement Slide-2-PURPLE">
    <p:bg>
      <p:bgPr>
        <a:solidFill>
          <a:schemeClr val="accent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5BB5ABA8-D81B-4246-B042-F66DC8E9E83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0"/>
            <a:ext cx="9144642" cy="5143500"/>
          </a:xfrm>
          <a:prstGeom prst="rect">
            <a:avLst/>
          </a:prstGeom>
        </p:spPr>
      </p:pic>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2373667" y="1657557"/>
            <a:ext cx="4396666" cy="596317"/>
          </a:xfrm>
          <a:prstGeom prst="rect">
            <a:avLst/>
          </a:prstGeom>
        </p:spPr>
        <p:txBody>
          <a:bodyPr wrap="square" anchor="t" anchorCtr="0">
            <a:spAutoFit/>
          </a:bodyPr>
          <a:lstStyle>
            <a:lvl1pPr algn="ctr">
              <a:defRPr sz="2047" cap="all" baseline="0">
                <a:solidFill>
                  <a:schemeClr val="bg1"/>
                </a:solidFill>
              </a:defRPr>
            </a:lvl1pPr>
          </a:lstStyle>
          <a:p>
            <a:r>
              <a:rPr lang="en-US"/>
              <a:t>Click to edit Master title style</a:t>
            </a:r>
          </a:p>
        </p:txBody>
      </p:sp>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p:nvPr>
        </p:nvSpPr>
        <p:spPr>
          <a:xfrm>
            <a:off x="2383477" y="2784017"/>
            <a:ext cx="4433367" cy="1925111"/>
          </a:xfrm>
          <a:prstGeom prst="rect">
            <a:avLst/>
          </a:prstGeom>
        </p:spPr>
        <p:txBody>
          <a:bodyPr/>
          <a:lstStyle>
            <a:lvl1pPr marL="0" indent="0" algn="ctr">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pic>
        <p:nvPicPr>
          <p:cNvPr id="9" name="Graphic 8">
            <a:extLst>
              <a:ext uri="{FF2B5EF4-FFF2-40B4-BE49-F238E27FC236}">
                <a16:creationId xmlns:a16="http://schemas.microsoft.com/office/drawing/2014/main" id="{F7A8BEEC-C09A-5F48-9F3E-AFF3BCEE53AC}"/>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5749" y="4668883"/>
            <a:ext cx="301746" cy="188578"/>
          </a:xfrm>
          <a:prstGeom prst="rect">
            <a:avLst/>
          </a:prstGeom>
        </p:spPr>
      </p:pic>
    </p:spTree>
    <p:extLst>
      <p:ext uri="{BB962C8B-B14F-4D97-AF65-F5344CB8AC3E}">
        <p14:creationId xmlns:p14="http://schemas.microsoft.com/office/powerpoint/2010/main" val="34962409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tatement Slide-2-SALMON">
    <p:bg>
      <p:bgPr>
        <a:solidFill>
          <a:schemeClr val="tx2"/>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5BB5ABA8-D81B-4246-B042-F66DC8E9E83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0"/>
            <a:ext cx="9144642" cy="5143500"/>
          </a:xfrm>
          <a:prstGeom prst="rect">
            <a:avLst/>
          </a:prstGeom>
        </p:spPr>
      </p:pic>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2373667" y="1657557"/>
            <a:ext cx="4396666" cy="596317"/>
          </a:xfrm>
          <a:prstGeom prst="rect">
            <a:avLst/>
          </a:prstGeom>
        </p:spPr>
        <p:txBody>
          <a:bodyPr wrap="square" anchor="t" anchorCtr="0">
            <a:spAutoFit/>
          </a:bodyPr>
          <a:lstStyle>
            <a:lvl1pPr algn="ctr">
              <a:defRPr sz="2047" cap="all" baseline="0">
                <a:solidFill>
                  <a:schemeClr val="tx1"/>
                </a:solidFill>
              </a:defRPr>
            </a:lvl1pPr>
          </a:lstStyle>
          <a:p>
            <a:r>
              <a:rPr lang="en-US"/>
              <a:t>Click to edit Master title style</a:t>
            </a:r>
          </a:p>
        </p:txBody>
      </p:sp>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p:nvPr>
        </p:nvSpPr>
        <p:spPr>
          <a:xfrm>
            <a:off x="2383477" y="2784017"/>
            <a:ext cx="4433367" cy="1925111"/>
          </a:xfrm>
          <a:prstGeom prst="rect">
            <a:avLst/>
          </a:prstGeom>
        </p:spPr>
        <p:txBody>
          <a:bodyPr/>
          <a:lstStyle>
            <a:lvl1pPr marL="0" indent="0" algn="ctr">
              <a:buNone/>
              <a:defRPr/>
            </a:lvl1pPr>
            <a:lvl2pPr algn="ctr">
              <a:defRPr/>
            </a:lvl2pPr>
            <a:lvl3pPr algn="ctr">
              <a:defRPr/>
            </a:lvl3pPr>
            <a:lvl4pPr algn="ctr">
              <a:defRPr/>
            </a:lvl4pPr>
            <a:lvl5pPr algn="ctr">
              <a:defRPr/>
            </a:lvl5pPr>
          </a:lstStyle>
          <a:p>
            <a:pPr lvl="0"/>
            <a:r>
              <a:rPr lang="en-US"/>
              <a:t>Click to edit Master text styles</a:t>
            </a:r>
          </a:p>
        </p:txBody>
      </p:sp>
      <p:pic>
        <p:nvPicPr>
          <p:cNvPr id="9" name="Graphic 8">
            <a:extLst>
              <a:ext uri="{FF2B5EF4-FFF2-40B4-BE49-F238E27FC236}">
                <a16:creationId xmlns:a16="http://schemas.microsoft.com/office/drawing/2014/main" id="{12201EE3-CFD1-C042-8CEC-DB893FAF414F}"/>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5749" y="4668883"/>
            <a:ext cx="301746" cy="188578"/>
          </a:xfrm>
          <a:prstGeom prst="rect">
            <a:avLst/>
          </a:prstGeom>
        </p:spPr>
      </p:pic>
    </p:spTree>
    <p:extLst>
      <p:ext uri="{BB962C8B-B14F-4D97-AF65-F5344CB8AC3E}">
        <p14:creationId xmlns:p14="http://schemas.microsoft.com/office/powerpoint/2010/main" val="18485221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tatement Slide-2-RED">
    <p:bg>
      <p:bgPr>
        <a:solidFill>
          <a:schemeClr val="bg2"/>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5BB5ABA8-D81B-4246-B042-F66DC8E9E83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0"/>
            <a:ext cx="9144642" cy="5143500"/>
          </a:xfrm>
          <a:prstGeom prst="rect">
            <a:avLst/>
          </a:prstGeom>
        </p:spPr>
      </p:pic>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2373667" y="1657557"/>
            <a:ext cx="4396666" cy="596317"/>
          </a:xfrm>
          <a:prstGeom prst="rect">
            <a:avLst/>
          </a:prstGeom>
        </p:spPr>
        <p:txBody>
          <a:bodyPr wrap="square" anchor="t" anchorCtr="0">
            <a:spAutoFit/>
          </a:bodyPr>
          <a:lstStyle>
            <a:lvl1pPr algn="ctr">
              <a:defRPr sz="2047" cap="all" baseline="0">
                <a:solidFill>
                  <a:schemeClr val="bg1"/>
                </a:solidFill>
              </a:defRPr>
            </a:lvl1pPr>
          </a:lstStyle>
          <a:p>
            <a:r>
              <a:rPr lang="en-US"/>
              <a:t>Click to edit Master title style</a:t>
            </a:r>
          </a:p>
        </p:txBody>
      </p:sp>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p:nvPr>
        </p:nvSpPr>
        <p:spPr>
          <a:xfrm>
            <a:off x="2383477" y="2784017"/>
            <a:ext cx="4433367" cy="1925111"/>
          </a:xfrm>
          <a:prstGeom prst="rect">
            <a:avLst/>
          </a:prstGeom>
        </p:spPr>
        <p:txBody>
          <a:bodyPr/>
          <a:lstStyle>
            <a:lvl1pPr marL="0" indent="0" algn="ctr">
              <a:buNone/>
              <a:defRPr>
                <a:solidFill>
                  <a:schemeClr val="bg1"/>
                </a:solidFill>
              </a:defRPr>
            </a:lvl1pPr>
            <a:lvl2pPr algn="ctr">
              <a:defRPr/>
            </a:lvl2pPr>
            <a:lvl3pPr algn="ctr">
              <a:defRPr/>
            </a:lvl3pPr>
            <a:lvl4pPr algn="ctr">
              <a:defRPr/>
            </a:lvl4pPr>
            <a:lvl5pPr algn="ctr">
              <a:defRPr/>
            </a:lvl5pPr>
          </a:lstStyle>
          <a:p>
            <a:pPr lvl="0"/>
            <a:r>
              <a:rPr lang="en-US"/>
              <a:t>Click to edit Master text styles</a:t>
            </a:r>
          </a:p>
        </p:txBody>
      </p:sp>
      <p:pic>
        <p:nvPicPr>
          <p:cNvPr id="10" name="Graphic 9">
            <a:extLst>
              <a:ext uri="{FF2B5EF4-FFF2-40B4-BE49-F238E27FC236}">
                <a16:creationId xmlns:a16="http://schemas.microsoft.com/office/drawing/2014/main" id="{8C4D7415-6AAE-5741-80B4-D9F354A6C5C5}"/>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5749" y="4668883"/>
            <a:ext cx="301746" cy="188578"/>
          </a:xfrm>
          <a:prstGeom prst="rect">
            <a:avLst/>
          </a:prstGeom>
        </p:spPr>
      </p:pic>
    </p:spTree>
    <p:extLst>
      <p:ext uri="{BB962C8B-B14F-4D97-AF65-F5344CB8AC3E}">
        <p14:creationId xmlns:p14="http://schemas.microsoft.com/office/powerpoint/2010/main" val="31344962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0-50-SALMON">
    <p:bg>
      <p:bgPr>
        <a:solidFill>
          <a:schemeClr val="tx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258670" y="704100"/>
            <a:ext cx="4104224" cy="596317"/>
          </a:xfrm>
          <a:prstGeom prst="rect">
            <a:avLst/>
          </a:prstGeom>
        </p:spPr>
        <p:txBody>
          <a:bodyPr wrap="square" anchor="t" anchorCtr="0">
            <a:spAutoFit/>
          </a:bodyPr>
          <a:lstStyle>
            <a:lvl1pPr algn="l">
              <a:defRPr sz="2047" cap="all" baseline="0">
                <a:solidFill>
                  <a:schemeClr val="tx1"/>
                </a:solidFill>
              </a:defRPr>
            </a:lvl1pPr>
          </a:lstStyle>
          <a:p>
            <a:r>
              <a:rPr lang="en-US"/>
              <a:t>Click to edit Master title style</a:t>
            </a:r>
          </a:p>
        </p:txBody>
      </p:sp>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p:nvPr>
        </p:nvSpPr>
        <p:spPr>
          <a:xfrm>
            <a:off x="268478" y="1384261"/>
            <a:ext cx="4088317" cy="2794723"/>
          </a:xfrm>
          <a:prstGeom prst="rect">
            <a:avLst/>
          </a:prstGeom>
        </p:spPr>
        <p:txBody>
          <a:bodyPr/>
          <a:lstStyle>
            <a:lvl1pPr algn="l">
              <a:defRPr>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a:t>Click to edit Master text styles</a:t>
            </a:r>
          </a:p>
        </p:txBody>
      </p:sp>
      <p:sp>
        <p:nvSpPr>
          <p:cNvPr id="6" name="Picture Placeholder 5">
            <a:extLst>
              <a:ext uri="{FF2B5EF4-FFF2-40B4-BE49-F238E27FC236}">
                <a16:creationId xmlns:a16="http://schemas.microsoft.com/office/drawing/2014/main" id="{72CB6C54-2D4D-7C45-916E-0991A4CF99DA}"/>
              </a:ext>
            </a:extLst>
          </p:cNvPr>
          <p:cNvSpPr>
            <a:spLocks noGrp="1"/>
          </p:cNvSpPr>
          <p:nvPr>
            <p:ph type="pic" sz="quarter" idx="11"/>
          </p:nvPr>
        </p:nvSpPr>
        <p:spPr>
          <a:xfrm>
            <a:off x="4610393" y="0"/>
            <a:ext cx="4533607" cy="5143500"/>
          </a:xfrm>
          <a:prstGeom prst="rect">
            <a:avLst/>
          </a:prstGeom>
          <a:solidFill>
            <a:schemeClr val="tx1"/>
          </a:solidFill>
        </p:spPr>
        <p:txBody>
          <a:bodyPr/>
          <a:lstStyle/>
          <a:p>
            <a:endParaRPr lang="en-US"/>
          </a:p>
        </p:txBody>
      </p:sp>
    </p:spTree>
    <p:extLst>
      <p:ext uri="{BB962C8B-B14F-4D97-AF65-F5344CB8AC3E}">
        <p14:creationId xmlns:p14="http://schemas.microsoft.com/office/powerpoint/2010/main" val="31409974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50-50-RED">
    <p:bg>
      <p:bgPr>
        <a:solidFill>
          <a:schemeClr val="bg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258670" y="704100"/>
            <a:ext cx="4104224" cy="596317"/>
          </a:xfrm>
          <a:prstGeom prst="rect">
            <a:avLst/>
          </a:prstGeom>
        </p:spPr>
        <p:txBody>
          <a:bodyPr wrap="square" anchor="t" anchorCtr="0">
            <a:spAutoFit/>
          </a:bodyPr>
          <a:lstStyle>
            <a:lvl1pPr algn="l">
              <a:defRPr sz="2047" cap="all" baseline="0">
                <a:solidFill>
                  <a:schemeClr val="bg1"/>
                </a:solidFill>
              </a:defRPr>
            </a:lvl1pPr>
          </a:lstStyle>
          <a:p>
            <a:r>
              <a:rPr lang="en-US"/>
              <a:t>Click to edit Master title style</a:t>
            </a:r>
          </a:p>
        </p:txBody>
      </p:sp>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p:nvPr>
        </p:nvSpPr>
        <p:spPr>
          <a:xfrm>
            <a:off x="268478" y="1384261"/>
            <a:ext cx="4088317" cy="2794723"/>
          </a:xfrm>
          <a:prstGeom prst="rect">
            <a:avLst/>
          </a:prstGeom>
        </p:spPr>
        <p:txBody>
          <a:bodyPr/>
          <a:lstStyle>
            <a:lvl1pPr algn="l">
              <a:defRPr>
                <a:solidFill>
                  <a:schemeClr val="bg1"/>
                </a:solidFill>
              </a:defRPr>
            </a:lvl1pPr>
            <a:lvl2pPr algn="l">
              <a:defRPr>
                <a:solidFill>
                  <a:schemeClr val="bg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a:t>Click to edit Master text styles</a:t>
            </a:r>
          </a:p>
          <a:p>
            <a:pPr lvl="1"/>
            <a:r>
              <a:rPr lang="en-US"/>
              <a:t>Level 2</a:t>
            </a:r>
          </a:p>
        </p:txBody>
      </p:sp>
      <p:sp>
        <p:nvSpPr>
          <p:cNvPr id="6" name="Picture Placeholder 5">
            <a:extLst>
              <a:ext uri="{FF2B5EF4-FFF2-40B4-BE49-F238E27FC236}">
                <a16:creationId xmlns:a16="http://schemas.microsoft.com/office/drawing/2014/main" id="{72CB6C54-2D4D-7C45-916E-0991A4CF99DA}"/>
              </a:ext>
            </a:extLst>
          </p:cNvPr>
          <p:cNvSpPr>
            <a:spLocks noGrp="1"/>
          </p:cNvSpPr>
          <p:nvPr>
            <p:ph type="pic" sz="quarter" idx="11"/>
          </p:nvPr>
        </p:nvSpPr>
        <p:spPr>
          <a:xfrm>
            <a:off x="4610393" y="0"/>
            <a:ext cx="4533607" cy="5143500"/>
          </a:xfrm>
          <a:prstGeom prst="rect">
            <a:avLst/>
          </a:prstGeom>
          <a:solidFill>
            <a:schemeClr val="tx1"/>
          </a:solidFill>
        </p:spPr>
        <p:txBody>
          <a:bodyPr/>
          <a:lstStyle/>
          <a:p>
            <a:endParaRPr lang="en-US"/>
          </a:p>
        </p:txBody>
      </p:sp>
      <p:pic>
        <p:nvPicPr>
          <p:cNvPr id="10" name="Graphic 9">
            <a:extLst>
              <a:ext uri="{FF2B5EF4-FFF2-40B4-BE49-F238E27FC236}">
                <a16:creationId xmlns:a16="http://schemas.microsoft.com/office/drawing/2014/main" id="{CB538677-DBDA-1C42-BE94-3729D5FA139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85749" y="4668882"/>
            <a:ext cx="301746" cy="188578"/>
          </a:xfrm>
          <a:prstGeom prst="rect">
            <a:avLst/>
          </a:prstGeom>
        </p:spPr>
      </p:pic>
    </p:spTree>
    <p:extLst>
      <p:ext uri="{BB962C8B-B14F-4D97-AF65-F5344CB8AC3E}">
        <p14:creationId xmlns:p14="http://schemas.microsoft.com/office/powerpoint/2010/main" val="3878035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0-50-WHIT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258670" y="704100"/>
            <a:ext cx="4104224" cy="596317"/>
          </a:xfrm>
          <a:prstGeom prst="rect">
            <a:avLst/>
          </a:prstGeom>
        </p:spPr>
        <p:txBody>
          <a:bodyPr wrap="square" anchor="t" anchorCtr="0">
            <a:spAutoFit/>
          </a:bodyPr>
          <a:lstStyle>
            <a:lvl1pPr algn="l">
              <a:defRPr sz="2047" cap="all" baseline="0">
                <a:solidFill>
                  <a:schemeClr val="tx1"/>
                </a:solidFill>
              </a:defRPr>
            </a:lvl1pPr>
          </a:lstStyle>
          <a:p>
            <a:r>
              <a:rPr lang="en-US"/>
              <a:t>Click to edit Master title style</a:t>
            </a:r>
          </a:p>
        </p:txBody>
      </p:sp>
      <p:sp>
        <p:nvSpPr>
          <p:cNvPr id="24" name="Text Placeholder 23">
            <a:extLst>
              <a:ext uri="{FF2B5EF4-FFF2-40B4-BE49-F238E27FC236}">
                <a16:creationId xmlns:a16="http://schemas.microsoft.com/office/drawing/2014/main" id="{3BB56597-2F0F-DB40-8626-0EC191398E54}"/>
              </a:ext>
            </a:extLst>
          </p:cNvPr>
          <p:cNvSpPr>
            <a:spLocks noGrp="1"/>
          </p:cNvSpPr>
          <p:nvPr>
            <p:ph type="body" sz="quarter" idx="10"/>
          </p:nvPr>
        </p:nvSpPr>
        <p:spPr>
          <a:xfrm>
            <a:off x="268478" y="1384261"/>
            <a:ext cx="4088317" cy="2794723"/>
          </a:xfrm>
          <a:prstGeom prst="rect">
            <a:avLst/>
          </a:prstGeom>
        </p:spPr>
        <p:txBody>
          <a:bodyPr/>
          <a:lstStyle>
            <a:lvl1pPr algn="l">
              <a:defRPr>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a:t>Click to edit Master text styles</a:t>
            </a:r>
          </a:p>
        </p:txBody>
      </p:sp>
      <p:sp>
        <p:nvSpPr>
          <p:cNvPr id="6" name="Picture Placeholder 5">
            <a:extLst>
              <a:ext uri="{FF2B5EF4-FFF2-40B4-BE49-F238E27FC236}">
                <a16:creationId xmlns:a16="http://schemas.microsoft.com/office/drawing/2014/main" id="{72CB6C54-2D4D-7C45-916E-0991A4CF99DA}"/>
              </a:ext>
            </a:extLst>
          </p:cNvPr>
          <p:cNvSpPr>
            <a:spLocks noGrp="1"/>
          </p:cNvSpPr>
          <p:nvPr>
            <p:ph type="pic" sz="quarter" idx="11"/>
          </p:nvPr>
        </p:nvSpPr>
        <p:spPr>
          <a:xfrm>
            <a:off x="4610393" y="0"/>
            <a:ext cx="4533607" cy="5143500"/>
          </a:xfrm>
          <a:prstGeom prst="rect">
            <a:avLst/>
          </a:prstGeom>
          <a:solidFill>
            <a:schemeClr val="tx1"/>
          </a:solidFill>
        </p:spPr>
        <p:txBody>
          <a:bodyPr/>
          <a:lstStyle/>
          <a:p>
            <a:endParaRPr lang="en-US"/>
          </a:p>
        </p:txBody>
      </p:sp>
    </p:spTree>
    <p:extLst>
      <p:ext uri="{BB962C8B-B14F-4D97-AF65-F5344CB8AC3E}">
        <p14:creationId xmlns:p14="http://schemas.microsoft.com/office/powerpoint/2010/main" val="1517514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Plain 16.9.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57200" y="409913"/>
            <a:ext cx="8229600" cy="536504"/>
          </a:xfrm>
        </p:spPr>
        <p:txBody>
          <a:bodyPr/>
          <a:lstStyle>
            <a:lvl1pPr>
              <a:defRPr/>
            </a:lvl1pPr>
          </a:lstStyle>
          <a:p>
            <a:r>
              <a:rPr lang="en-GB" dirty="0"/>
              <a:t>Click to edit Master title style</a:t>
            </a:r>
            <a:endParaRPr lang="en-US" dirty="0"/>
          </a:p>
        </p:txBody>
      </p:sp>
      <p:sp>
        <p:nvSpPr>
          <p:cNvPr id="3" name="Text Placeholder 2"/>
          <p:cNvSpPr>
            <a:spLocks noGrp="1"/>
          </p:cNvSpPr>
          <p:nvPr>
            <p:ph type="body" idx="1"/>
          </p:nvPr>
        </p:nvSpPr>
        <p:spPr>
          <a:xfrm>
            <a:off x="457200" y="1085063"/>
            <a:ext cx="4040188" cy="40388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457200" y="1631156"/>
            <a:ext cx="4040188" cy="31612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p:nvPr>
        </p:nvSpPr>
        <p:spPr>
          <a:xfrm>
            <a:off x="4645026" y="1085063"/>
            <a:ext cx="4041775" cy="40388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p:cNvSpPr>
            <a:spLocks noGrp="1"/>
          </p:cNvSpPr>
          <p:nvPr>
            <p:ph sz="quarter" idx="4"/>
          </p:nvPr>
        </p:nvSpPr>
        <p:spPr>
          <a:xfrm>
            <a:off x="4645026" y="1631156"/>
            <a:ext cx="4041775" cy="31612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3735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ntent 2 images-RED">
    <p:bg>
      <p:bgPr>
        <a:solidFill>
          <a:schemeClr val="bg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258669" y="440478"/>
            <a:ext cx="4039263" cy="596317"/>
          </a:xfrm>
          <a:prstGeom prst="rect">
            <a:avLst/>
          </a:prstGeom>
        </p:spPr>
        <p:txBody>
          <a:bodyPr wrap="square" anchor="t" anchorCtr="0">
            <a:spAutoFit/>
          </a:bodyPr>
          <a:lstStyle>
            <a:lvl1pPr algn="l">
              <a:defRPr sz="2047" cap="all" baseline="0">
                <a:solidFill>
                  <a:schemeClr val="bg1"/>
                </a:solidFill>
              </a:defRPr>
            </a:lvl1pPr>
          </a:lstStyle>
          <a:p>
            <a:r>
              <a:rPr lang="en-US"/>
              <a:t>Click to edit Master title style</a:t>
            </a:r>
          </a:p>
        </p:txBody>
      </p:sp>
      <p:sp>
        <p:nvSpPr>
          <p:cNvPr id="6" name="Picture Placeholder 5">
            <a:extLst>
              <a:ext uri="{FF2B5EF4-FFF2-40B4-BE49-F238E27FC236}">
                <a16:creationId xmlns:a16="http://schemas.microsoft.com/office/drawing/2014/main" id="{72CB6C54-2D4D-7C45-916E-0991A4CF99DA}"/>
              </a:ext>
            </a:extLst>
          </p:cNvPr>
          <p:cNvSpPr>
            <a:spLocks noGrp="1"/>
          </p:cNvSpPr>
          <p:nvPr>
            <p:ph type="pic" sz="quarter" idx="11"/>
          </p:nvPr>
        </p:nvSpPr>
        <p:spPr>
          <a:xfrm>
            <a:off x="4610392" y="0"/>
            <a:ext cx="4255621" cy="2571028"/>
          </a:xfrm>
          <a:prstGeom prst="rect">
            <a:avLst/>
          </a:prstGeom>
          <a:solidFill>
            <a:schemeClr val="tx1"/>
          </a:solidFill>
        </p:spPr>
        <p:txBody>
          <a:bodyPr/>
          <a:lstStyle/>
          <a:p>
            <a:endParaRPr lang="en-US"/>
          </a:p>
        </p:txBody>
      </p:sp>
      <p:sp>
        <p:nvSpPr>
          <p:cNvPr id="23" name="Picture Placeholder 5">
            <a:extLst>
              <a:ext uri="{FF2B5EF4-FFF2-40B4-BE49-F238E27FC236}">
                <a16:creationId xmlns:a16="http://schemas.microsoft.com/office/drawing/2014/main" id="{F3FA338B-4E36-134F-8E4C-F4C8E589D7B3}"/>
              </a:ext>
            </a:extLst>
          </p:cNvPr>
          <p:cNvSpPr>
            <a:spLocks noGrp="1"/>
          </p:cNvSpPr>
          <p:nvPr>
            <p:ph type="pic" sz="quarter" idx="12"/>
          </p:nvPr>
        </p:nvSpPr>
        <p:spPr>
          <a:xfrm>
            <a:off x="4610392" y="2848997"/>
            <a:ext cx="4255621" cy="2294504"/>
          </a:xfrm>
          <a:prstGeom prst="rect">
            <a:avLst/>
          </a:prstGeom>
          <a:solidFill>
            <a:schemeClr val="tx1"/>
          </a:solidFill>
        </p:spPr>
        <p:txBody>
          <a:bodyPr/>
          <a:lstStyle/>
          <a:p>
            <a:endParaRPr lang="en-US"/>
          </a:p>
        </p:txBody>
      </p:sp>
      <p:sp>
        <p:nvSpPr>
          <p:cNvPr id="5" name="Text Placeholder 4">
            <a:extLst>
              <a:ext uri="{FF2B5EF4-FFF2-40B4-BE49-F238E27FC236}">
                <a16:creationId xmlns:a16="http://schemas.microsoft.com/office/drawing/2014/main" id="{C6383B7E-B4AC-144A-91FB-F47B5B2B8E8F}"/>
              </a:ext>
            </a:extLst>
          </p:cNvPr>
          <p:cNvSpPr>
            <a:spLocks noGrp="1"/>
          </p:cNvSpPr>
          <p:nvPr>
            <p:ph type="body" sz="quarter" idx="13"/>
          </p:nvPr>
        </p:nvSpPr>
        <p:spPr>
          <a:xfrm>
            <a:off x="258670" y="1683696"/>
            <a:ext cx="4073094" cy="2794847"/>
          </a:xfrm>
        </p:spPr>
        <p:txBody>
          <a:bodyPr/>
          <a:lstStyle>
            <a:lvl1pPr algn="l">
              <a:defRPr>
                <a:solidFill>
                  <a:schemeClr val="bg1"/>
                </a:solidFill>
              </a:defRPr>
            </a:lvl1pPr>
            <a:lvl2pPr algn="l">
              <a:defRPr>
                <a:solidFill>
                  <a:schemeClr val="bg1"/>
                </a:solidFill>
              </a:defRPr>
            </a:lvl2pPr>
            <a:lvl3pPr algn="l">
              <a:defRPr/>
            </a:lvl3pPr>
            <a:lvl4pPr algn="l">
              <a:defRPr/>
            </a:lvl4pPr>
            <a:lvl5pPr algn="l">
              <a:defRPr/>
            </a:lvl5pPr>
          </a:lstStyle>
          <a:p>
            <a:pPr lvl="0"/>
            <a:r>
              <a:rPr lang="en-US"/>
              <a:t>Click to edit Master text styles</a:t>
            </a:r>
          </a:p>
          <a:p>
            <a:pPr lvl="1"/>
            <a:r>
              <a:rPr lang="en-US"/>
              <a:t>Level 2</a:t>
            </a:r>
          </a:p>
        </p:txBody>
      </p:sp>
      <p:pic>
        <p:nvPicPr>
          <p:cNvPr id="11" name="Graphic 10">
            <a:extLst>
              <a:ext uri="{FF2B5EF4-FFF2-40B4-BE49-F238E27FC236}">
                <a16:creationId xmlns:a16="http://schemas.microsoft.com/office/drawing/2014/main" id="{CBF521F7-936E-5449-9215-F252ACF94EF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85749" y="4668882"/>
            <a:ext cx="301746" cy="188578"/>
          </a:xfrm>
          <a:prstGeom prst="rect">
            <a:avLst/>
          </a:prstGeom>
        </p:spPr>
      </p:pic>
    </p:spTree>
    <p:extLst>
      <p:ext uri="{BB962C8B-B14F-4D97-AF65-F5344CB8AC3E}">
        <p14:creationId xmlns:p14="http://schemas.microsoft.com/office/powerpoint/2010/main" val="13640188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2 images-SALMON">
    <p:bg>
      <p:bgPr>
        <a:solidFill>
          <a:schemeClr val="tx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258669" y="440478"/>
            <a:ext cx="4039263" cy="596317"/>
          </a:xfrm>
          <a:prstGeom prst="rect">
            <a:avLst/>
          </a:prstGeom>
        </p:spPr>
        <p:txBody>
          <a:bodyPr wrap="square" anchor="t" anchorCtr="0">
            <a:spAutoFit/>
          </a:bodyPr>
          <a:lstStyle>
            <a:lvl1pPr algn="l">
              <a:defRPr sz="2047" cap="all" baseline="0">
                <a:solidFill>
                  <a:schemeClr val="tx1"/>
                </a:solidFill>
              </a:defRPr>
            </a:lvl1pPr>
          </a:lstStyle>
          <a:p>
            <a:r>
              <a:rPr lang="en-US"/>
              <a:t>Click to edit Master title style</a:t>
            </a:r>
          </a:p>
        </p:txBody>
      </p:sp>
      <p:sp>
        <p:nvSpPr>
          <p:cNvPr id="6" name="Picture Placeholder 5">
            <a:extLst>
              <a:ext uri="{FF2B5EF4-FFF2-40B4-BE49-F238E27FC236}">
                <a16:creationId xmlns:a16="http://schemas.microsoft.com/office/drawing/2014/main" id="{72CB6C54-2D4D-7C45-916E-0991A4CF99DA}"/>
              </a:ext>
            </a:extLst>
          </p:cNvPr>
          <p:cNvSpPr>
            <a:spLocks noGrp="1"/>
          </p:cNvSpPr>
          <p:nvPr>
            <p:ph type="pic" sz="quarter" idx="11"/>
          </p:nvPr>
        </p:nvSpPr>
        <p:spPr>
          <a:xfrm>
            <a:off x="4610392" y="0"/>
            <a:ext cx="4255621" cy="2571028"/>
          </a:xfrm>
          <a:prstGeom prst="rect">
            <a:avLst/>
          </a:prstGeom>
          <a:solidFill>
            <a:schemeClr val="tx1"/>
          </a:solidFill>
        </p:spPr>
        <p:txBody>
          <a:bodyPr/>
          <a:lstStyle/>
          <a:p>
            <a:endParaRPr lang="en-US"/>
          </a:p>
        </p:txBody>
      </p:sp>
      <p:sp>
        <p:nvSpPr>
          <p:cNvPr id="23" name="Picture Placeholder 5">
            <a:extLst>
              <a:ext uri="{FF2B5EF4-FFF2-40B4-BE49-F238E27FC236}">
                <a16:creationId xmlns:a16="http://schemas.microsoft.com/office/drawing/2014/main" id="{F3FA338B-4E36-134F-8E4C-F4C8E589D7B3}"/>
              </a:ext>
            </a:extLst>
          </p:cNvPr>
          <p:cNvSpPr>
            <a:spLocks noGrp="1"/>
          </p:cNvSpPr>
          <p:nvPr>
            <p:ph type="pic" sz="quarter" idx="12"/>
          </p:nvPr>
        </p:nvSpPr>
        <p:spPr>
          <a:xfrm>
            <a:off x="4610392" y="2848997"/>
            <a:ext cx="4255621" cy="2294504"/>
          </a:xfrm>
          <a:prstGeom prst="rect">
            <a:avLst/>
          </a:prstGeom>
          <a:solidFill>
            <a:schemeClr val="tx1"/>
          </a:solidFill>
        </p:spPr>
        <p:txBody>
          <a:bodyPr/>
          <a:lstStyle/>
          <a:p>
            <a:endParaRPr lang="en-US"/>
          </a:p>
        </p:txBody>
      </p:sp>
      <p:sp>
        <p:nvSpPr>
          <p:cNvPr id="5" name="Text Placeholder 4">
            <a:extLst>
              <a:ext uri="{FF2B5EF4-FFF2-40B4-BE49-F238E27FC236}">
                <a16:creationId xmlns:a16="http://schemas.microsoft.com/office/drawing/2014/main" id="{C6383B7E-B4AC-144A-91FB-F47B5B2B8E8F}"/>
              </a:ext>
            </a:extLst>
          </p:cNvPr>
          <p:cNvSpPr>
            <a:spLocks noGrp="1"/>
          </p:cNvSpPr>
          <p:nvPr>
            <p:ph type="body" sz="quarter" idx="13"/>
          </p:nvPr>
        </p:nvSpPr>
        <p:spPr>
          <a:xfrm>
            <a:off x="258670" y="1683696"/>
            <a:ext cx="4073094" cy="2794847"/>
          </a:xfrm>
        </p:spPr>
        <p:txBody>
          <a:bodyPr/>
          <a:lstStyle>
            <a:lvl1pPr algn="l">
              <a:defRPr>
                <a:solidFill>
                  <a:schemeClr val="tx1"/>
                </a:solidFill>
              </a:defRPr>
            </a:lvl1pPr>
            <a:lvl2pPr algn="l">
              <a:defRPr>
                <a:solidFill>
                  <a:schemeClr val="tx1"/>
                </a:solidFill>
              </a:defRPr>
            </a:lvl2pPr>
            <a:lvl3pPr algn="l">
              <a:defRPr/>
            </a:lvl3pPr>
            <a:lvl4pPr algn="l">
              <a:defRPr/>
            </a:lvl4pPr>
            <a:lvl5pPr algn="l">
              <a:defRPr/>
            </a:lvl5pPr>
          </a:lstStyle>
          <a:p>
            <a:pPr lvl="0"/>
            <a:r>
              <a:rPr lang="en-US"/>
              <a:t>Click to edit Master text styles</a:t>
            </a:r>
          </a:p>
          <a:p>
            <a:pPr lvl="1"/>
            <a:r>
              <a:rPr lang="en-US"/>
              <a:t>Level 2</a:t>
            </a:r>
          </a:p>
        </p:txBody>
      </p:sp>
    </p:spTree>
    <p:extLst>
      <p:ext uri="{BB962C8B-B14F-4D97-AF65-F5344CB8AC3E}">
        <p14:creationId xmlns:p14="http://schemas.microsoft.com/office/powerpoint/2010/main" val="10685673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2 images-WHIT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CBF22C-B04F-5943-BA77-33E7CB541057}"/>
              </a:ext>
            </a:extLst>
          </p:cNvPr>
          <p:cNvSpPr>
            <a:spLocks noGrp="1"/>
          </p:cNvSpPr>
          <p:nvPr>
            <p:ph type="title"/>
          </p:nvPr>
        </p:nvSpPr>
        <p:spPr>
          <a:xfrm>
            <a:off x="258669" y="440478"/>
            <a:ext cx="4039263" cy="596317"/>
          </a:xfrm>
          <a:prstGeom prst="rect">
            <a:avLst/>
          </a:prstGeom>
        </p:spPr>
        <p:txBody>
          <a:bodyPr wrap="square" anchor="t" anchorCtr="0">
            <a:spAutoFit/>
          </a:bodyPr>
          <a:lstStyle>
            <a:lvl1pPr algn="l">
              <a:defRPr sz="2047" cap="all" baseline="0">
                <a:solidFill>
                  <a:schemeClr val="tx1"/>
                </a:solidFill>
              </a:defRPr>
            </a:lvl1pPr>
          </a:lstStyle>
          <a:p>
            <a:r>
              <a:rPr lang="en-US"/>
              <a:t>Click to edit Master title style</a:t>
            </a:r>
          </a:p>
        </p:txBody>
      </p:sp>
      <p:sp>
        <p:nvSpPr>
          <p:cNvPr id="6" name="Picture Placeholder 5">
            <a:extLst>
              <a:ext uri="{FF2B5EF4-FFF2-40B4-BE49-F238E27FC236}">
                <a16:creationId xmlns:a16="http://schemas.microsoft.com/office/drawing/2014/main" id="{72CB6C54-2D4D-7C45-916E-0991A4CF99DA}"/>
              </a:ext>
            </a:extLst>
          </p:cNvPr>
          <p:cNvSpPr>
            <a:spLocks noGrp="1"/>
          </p:cNvSpPr>
          <p:nvPr>
            <p:ph type="pic" sz="quarter" idx="11"/>
          </p:nvPr>
        </p:nvSpPr>
        <p:spPr>
          <a:xfrm>
            <a:off x="4610392" y="0"/>
            <a:ext cx="4255621" cy="2571028"/>
          </a:xfrm>
          <a:prstGeom prst="rect">
            <a:avLst/>
          </a:prstGeom>
          <a:solidFill>
            <a:schemeClr val="tx1"/>
          </a:solidFill>
        </p:spPr>
        <p:txBody>
          <a:bodyPr/>
          <a:lstStyle/>
          <a:p>
            <a:endParaRPr lang="en-US"/>
          </a:p>
        </p:txBody>
      </p:sp>
      <p:sp>
        <p:nvSpPr>
          <p:cNvPr id="23" name="Picture Placeholder 5">
            <a:extLst>
              <a:ext uri="{FF2B5EF4-FFF2-40B4-BE49-F238E27FC236}">
                <a16:creationId xmlns:a16="http://schemas.microsoft.com/office/drawing/2014/main" id="{F3FA338B-4E36-134F-8E4C-F4C8E589D7B3}"/>
              </a:ext>
            </a:extLst>
          </p:cNvPr>
          <p:cNvSpPr>
            <a:spLocks noGrp="1"/>
          </p:cNvSpPr>
          <p:nvPr>
            <p:ph type="pic" sz="quarter" idx="12"/>
          </p:nvPr>
        </p:nvSpPr>
        <p:spPr>
          <a:xfrm>
            <a:off x="4610392" y="2848997"/>
            <a:ext cx="4255621" cy="2294504"/>
          </a:xfrm>
          <a:prstGeom prst="rect">
            <a:avLst/>
          </a:prstGeom>
          <a:solidFill>
            <a:schemeClr val="tx1"/>
          </a:solidFill>
        </p:spPr>
        <p:txBody>
          <a:bodyPr/>
          <a:lstStyle/>
          <a:p>
            <a:endParaRPr lang="en-US"/>
          </a:p>
        </p:txBody>
      </p:sp>
      <p:sp>
        <p:nvSpPr>
          <p:cNvPr id="5" name="Text Placeholder 4">
            <a:extLst>
              <a:ext uri="{FF2B5EF4-FFF2-40B4-BE49-F238E27FC236}">
                <a16:creationId xmlns:a16="http://schemas.microsoft.com/office/drawing/2014/main" id="{C6383B7E-B4AC-144A-91FB-F47B5B2B8E8F}"/>
              </a:ext>
            </a:extLst>
          </p:cNvPr>
          <p:cNvSpPr>
            <a:spLocks noGrp="1"/>
          </p:cNvSpPr>
          <p:nvPr>
            <p:ph type="body" sz="quarter" idx="13"/>
          </p:nvPr>
        </p:nvSpPr>
        <p:spPr>
          <a:xfrm>
            <a:off x="258670" y="1683696"/>
            <a:ext cx="4073094" cy="2794847"/>
          </a:xfrm>
        </p:spPr>
        <p:txBody>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Level 2</a:t>
            </a:r>
          </a:p>
        </p:txBody>
      </p:sp>
    </p:spTree>
    <p:extLst>
      <p:ext uri="{BB962C8B-B14F-4D97-AF65-F5344CB8AC3E}">
        <p14:creationId xmlns:p14="http://schemas.microsoft.com/office/powerpoint/2010/main" val="39322635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3 Boxes-PURPLE">
    <p:bg>
      <p:bgPr>
        <a:solidFill>
          <a:schemeClr val="accent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D2FB2EAF-31DF-6840-B8F3-F292F3D56F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361"/>
            <a:ext cx="9144000" cy="5143139"/>
          </a:xfrm>
          <a:prstGeom prst="rect">
            <a:avLst/>
          </a:prstGeom>
        </p:spPr>
      </p:pic>
      <p:pic>
        <p:nvPicPr>
          <p:cNvPr id="9" name="Graphic 8">
            <a:extLst>
              <a:ext uri="{FF2B5EF4-FFF2-40B4-BE49-F238E27FC236}">
                <a16:creationId xmlns:a16="http://schemas.microsoft.com/office/drawing/2014/main" id="{421F3F7A-45EF-D643-B67D-5BFF6C8D3FF4}"/>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85749" y="4668882"/>
            <a:ext cx="301746" cy="188578"/>
          </a:xfrm>
          <a:prstGeom prst="rect">
            <a:avLst/>
          </a:prstGeom>
        </p:spPr>
      </p:pic>
      <p:sp>
        <p:nvSpPr>
          <p:cNvPr id="5" name="object 3">
            <a:extLst>
              <a:ext uri="{FF2B5EF4-FFF2-40B4-BE49-F238E27FC236}">
                <a16:creationId xmlns:a16="http://schemas.microsoft.com/office/drawing/2014/main" id="{D99DE854-8C80-0747-8E4A-71FE402221E4}"/>
              </a:ext>
            </a:extLst>
          </p:cNvPr>
          <p:cNvSpPr/>
          <p:nvPr userDrawn="1"/>
        </p:nvSpPr>
        <p:spPr>
          <a:xfrm>
            <a:off x="1257282" y="1178637"/>
            <a:ext cx="1965122" cy="2786038"/>
          </a:xfrm>
          <a:custGeom>
            <a:avLst/>
            <a:gdLst/>
            <a:ahLst/>
            <a:cxnLst/>
            <a:rect l="l" t="t" r="r" b="b"/>
            <a:pathLst>
              <a:path w="4320540" h="6125845">
                <a:moveTo>
                  <a:pt x="0" y="6125467"/>
                </a:moveTo>
                <a:lnTo>
                  <a:pt x="4320004" y="6125467"/>
                </a:lnTo>
                <a:lnTo>
                  <a:pt x="4320004" y="0"/>
                </a:lnTo>
                <a:lnTo>
                  <a:pt x="0" y="0"/>
                </a:lnTo>
                <a:lnTo>
                  <a:pt x="0" y="6125467"/>
                </a:lnTo>
                <a:close/>
              </a:path>
            </a:pathLst>
          </a:custGeom>
          <a:solidFill>
            <a:srgbClr val="FFFFFF"/>
          </a:solidFill>
        </p:spPr>
        <p:txBody>
          <a:bodyPr wrap="square" lIns="0" tIns="0" rIns="0" bIns="0" rtlCol="0"/>
          <a:lstStyle/>
          <a:p>
            <a:endParaRPr sz="614"/>
          </a:p>
        </p:txBody>
      </p:sp>
      <p:sp>
        <p:nvSpPr>
          <p:cNvPr id="6" name="object 4">
            <a:extLst>
              <a:ext uri="{FF2B5EF4-FFF2-40B4-BE49-F238E27FC236}">
                <a16:creationId xmlns:a16="http://schemas.microsoft.com/office/drawing/2014/main" id="{44F8B23B-D805-9649-9556-CF3592009338}"/>
              </a:ext>
            </a:extLst>
          </p:cNvPr>
          <p:cNvSpPr/>
          <p:nvPr userDrawn="1"/>
        </p:nvSpPr>
        <p:spPr>
          <a:xfrm>
            <a:off x="3589563" y="1178637"/>
            <a:ext cx="1965122" cy="2786038"/>
          </a:xfrm>
          <a:custGeom>
            <a:avLst/>
            <a:gdLst/>
            <a:ahLst/>
            <a:cxnLst/>
            <a:rect l="l" t="t" r="r" b="b"/>
            <a:pathLst>
              <a:path w="4320540" h="6125845">
                <a:moveTo>
                  <a:pt x="0" y="6125467"/>
                </a:moveTo>
                <a:lnTo>
                  <a:pt x="4320004" y="6125467"/>
                </a:lnTo>
                <a:lnTo>
                  <a:pt x="4320004" y="0"/>
                </a:lnTo>
                <a:lnTo>
                  <a:pt x="0" y="0"/>
                </a:lnTo>
                <a:lnTo>
                  <a:pt x="0" y="6125467"/>
                </a:lnTo>
                <a:close/>
              </a:path>
            </a:pathLst>
          </a:custGeom>
          <a:solidFill>
            <a:srgbClr val="FFFFFF"/>
          </a:solidFill>
        </p:spPr>
        <p:txBody>
          <a:bodyPr wrap="square" lIns="0" tIns="0" rIns="0" bIns="0" rtlCol="0"/>
          <a:lstStyle/>
          <a:p>
            <a:endParaRPr sz="614"/>
          </a:p>
        </p:txBody>
      </p:sp>
      <p:sp>
        <p:nvSpPr>
          <p:cNvPr id="7" name="object 5">
            <a:extLst>
              <a:ext uri="{FF2B5EF4-FFF2-40B4-BE49-F238E27FC236}">
                <a16:creationId xmlns:a16="http://schemas.microsoft.com/office/drawing/2014/main" id="{E8C59653-C1B1-CD4C-AA02-94DC5C15ACB1}"/>
              </a:ext>
            </a:extLst>
          </p:cNvPr>
          <p:cNvSpPr/>
          <p:nvPr userDrawn="1"/>
        </p:nvSpPr>
        <p:spPr>
          <a:xfrm>
            <a:off x="5918425" y="1178637"/>
            <a:ext cx="1965122" cy="2786038"/>
          </a:xfrm>
          <a:custGeom>
            <a:avLst/>
            <a:gdLst/>
            <a:ahLst/>
            <a:cxnLst/>
            <a:rect l="l" t="t" r="r" b="b"/>
            <a:pathLst>
              <a:path w="4320540" h="6125845">
                <a:moveTo>
                  <a:pt x="0" y="6125467"/>
                </a:moveTo>
                <a:lnTo>
                  <a:pt x="4320004" y="6125467"/>
                </a:lnTo>
                <a:lnTo>
                  <a:pt x="4320004" y="0"/>
                </a:lnTo>
                <a:lnTo>
                  <a:pt x="0" y="0"/>
                </a:lnTo>
                <a:lnTo>
                  <a:pt x="0" y="6125467"/>
                </a:lnTo>
                <a:close/>
              </a:path>
            </a:pathLst>
          </a:custGeom>
          <a:solidFill>
            <a:srgbClr val="FFFFFF"/>
          </a:solidFill>
        </p:spPr>
        <p:txBody>
          <a:bodyPr wrap="square" lIns="0" tIns="0" rIns="0" bIns="0" rtlCol="0"/>
          <a:lstStyle/>
          <a:p>
            <a:endParaRPr sz="614"/>
          </a:p>
        </p:txBody>
      </p:sp>
      <p:sp>
        <p:nvSpPr>
          <p:cNvPr id="10" name="object 12">
            <a:extLst>
              <a:ext uri="{FF2B5EF4-FFF2-40B4-BE49-F238E27FC236}">
                <a16:creationId xmlns:a16="http://schemas.microsoft.com/office/drawing/2014/main" id="{8C5FA84E-30CE-1142-A22A-A5A056B7EF24}"/>
              </a:ext>
            </a:extLst>
          </p:cNvPr>
          <p:cNvSpPr/>
          <p:nvPr userDrawn="1"/>
        </p:nvSpPr>
        <p:spPr>
          <a:xfrm>
            <a:off x="2963677" y="3649381"/>
            <a:ext cx="145564" cy="71911"/>
          </a:xfrm>
          <a:custGeom>
            <a:avLst/>
            <a:gdLst/>
            <a:ahLst/>
            <a:cxnLst/>
            <a:rect l="l" t="t" r="r" b="b"/>
            <a:pathLst>
              <a:path w="320040" h="158115">
                <a:moveTo>
                  <a:pt x="319623" y="157890"/>
                </a:moveTo>
                <a:lnTo>
                  <a:pt x="163502" y="0"/>
                </a:lnTo>
                <a:lnTo>
                  <a:pt x="0" y="156257"/>
                </a:lnTo>
              </a:path>
            </a:pathLst>
          </a:custGeom>
          <a:ln w="34763">
            <a:solidFill>
              <a:srgbClr val="000000"/>
            </a:solidFill>
          </a:ln>
        </p:spPr>
        <p:txBody>
          <a:bodyPr wrap="square" lIns="0" tIns="0" rIns="0" bIns="0" rtlCol="0"/>
          <a:lstStyle/>
          <a:p>
            <a:endParaRPr sz="614"/>
          </a:p>
        </p:txBody>
      </p:sp>
      <p:sp>
        <p:nvSpPr>
          <p:cNvPr id="11" name="object 13">
            <a:extLst>
              <a:ext uri="{FF2B5EF4-FFF2-40B4-BE49-F238E27FC236}">
                <a16:creationId xmlns:a16="http://schemas.microsoft.com/office/drawing/2014/main" id="{A3B3471A-BA51-9B43-B8F8-9D918B7E72CF}"/>
              </a:ext>
            </a:extLst>
          </p:cNvPr>
          <p:cNvSpPr/>
          <p:nvPr userDrawn="1"/>
        </p:nvSpPr>
        <p:spPr>
          <a:xfrm>
            <a:off x="2884343" y="3649381"/>
            <a:ext cx="153940" cy="174145"/>
          </a:xfrm>
          <a:custGeom>
            <a:avLst/>
            <a:gdLst/>
            <a:ahLst/>
            <a:cxnLst/>
            <a:rect l="l" t="t" r="r" b="b"/>
            <a:pathLst>
              <a:path w="338454" h="382904">
                <a:moveTo>
                  <a:pt x="0" y="382794"/>
                </a:moveTo>
                <a:lnTo>
                  <a:pt x="335298" y="382794"/>
                </a:lnTo>
                <a:lnTo>
                  <a:pt x="337926" y="0"/>
                </a:lnTo>
              </a:path>
            </a:pathLst>
          </a:custGeom>
          <a:ln w="34763">
            <a:solidFill>
              <a:srgbClr val="000000"/>
            </a:solidFill>
          </a:ln>
        </p:spPr>
        <p:txBody>
          <a:bodyPr wrap="square" lIns="0" tIns="0" rIns="0" bIns="0" rtlCol="0"/>
          <a:lstStyle/>
          <a:p>
            <a:endParaRPr sz="614"/>
          </a:p>
        </p:txBody>
      </p:sp>
      <p:sp>
        <p:nvSpPr>
          <p:cNvPr id="14" name="object 14">
            <a:extLst>
              <a:ext uri="{FF2B5EF4-FFF2-40B4-BE49-F238E27FC236}">
                <a16:creationId xmlns:a16="http://schemas.microsoft.com/office/drawing/2014/main" id="{6D0F191F-886E-C340-AB29-7EE5300E2D29}"/>
              </a:ext>
            </a:extLst>
          </p:cNvPr>
          <p:cNvSpPr/>
          <p:nvPr userDrawn="1"/>
        </p:nvSpPr>
        <p:spPr>
          <a:xfrm>
            <a:off x="5292540" y="3648191"/>
            <a:ext cx="145564" cy="71911"/>
          </a:xfrm>
          <a:custGeom>
            <a:avLst/>
            <a:gdLst/>
            <a:ahLst/>
            <a:cxnLst/>
            <a:rect l="l" t="t" r="r" b="b"/>
            <a:pathLst>
              <a:path w="320040" h="158115">
                <a:moveTo>
                  <a:pt x="319623" y="157890"/>
                </a:moveTo>
                <a:lnTo>
                  <a:pt x="163502" y="0"/>
                </a:lnTo>
                <a:lnTo>
                  <a:pt x="0" y="156257"/>
                </a:lnTo>
              </a:path>
            </a:pathLst>
          </a:custGeom>
          <a:ln w="34763">
            <a:solidFill>
              <a:srgbClr val="000000"/>
            </a:solidFill>
          </a:ln>
        </p:spPr>
        <p:txBody>
          <a:bodyPr wrap="square" lIns="0" tIns="0" rIns="0" bIns="0" rtlCol="0"/>
          <a:lstStyle/>
          <a:p>
            <a:endParaRPr sz="614"/>
          </a:p>
        </p:txBody>
      </p:sp>
      <p:sp>
        <p:nvSpPr>
          <p:cNvPr id="15" name="object 15">
            <a:extLst>
              <a:ext uri="{FF2B5EF4-FFF2-40B4-BE49-F238E27FC236}">
                <a16:creationId xmlns:a16="http://schemas.microsoft.com/office/drawing/2014/main" id="{515ED2BB-5D2B-EE4D-BED4-9A2892DE8C37}"/>
              </a:ext>
            </a:extLst>
          </p:cNvPr>
          <p:cNvSpPr/>
          <p:nvPr userDrawn="1"/>
        </p:nvSpPr>
        <p:spPr>
          <a:xfrm>
            <a:off x="5213206" y="3648191"/>
            <a:ext cx="153940" cy="174145"/>
          </a:xfrm>
          <a:custGeom>
            <a:avLst/>
            <a:gdLst/>
            <a:ahLst/>
            <a:cxnLst/>
            <a:rect l="l" t="t" r="r" b="b"/>
            <a:pathLst>
              <a:path w="338454" h="382904">
                <a:moveTo>
                  <a:pt x="0" y="382794"/>
                </a:moveTo>
                <a:lnTo>
                  <a:pt x="335298" y="382794"/>
                </a:lnTo>
                <a:lnTo>
                  <a:pt x="337926" y="0"/>
                </a:lnTo>
              </a:path>
            </a:pathLst>
          </a:custGeom>
          <a:ln w="34763">
            <a:solidFill>
              <a:srgbClr val="000000"/>
            </a:solidFill>
          </a:ln>
        </p:spPr>
        <p:txBody>
          <a:bodyPr wrap="square" lIns="0" tIns="0" rIns="0" bIns="0" rtlCol="0"/>
          <a:lstStyle/>
          <a:p>
            <a:endParaRPr sz="614"/>
          </a:p>
        </p:txBody>
      </p:sp>
      <p:sp>
        <p:nvSpPr>
          <p:cNvPr id="16" name="object 16">
            <a:extLst>
              <a:ext uri="{FF2B5EF4-FFF2-40B4-BE49-F238E27FC236}">
                <a16:creationId xmlns:a16="http://schemas.microsoft.com/office/drawing/2014/main" id="{61071F40-C907-1B49-8A9D-CC623013DF4E}"/>
              </a:ext>
            </a:extLst>
          </p:cNvPr>
          <p:cNvSpPr/>
          <p:nvPr userDrawn="1"/>
        </p:nvSpPr>
        <p:spPr>
          <a:xfrm>
            <a:off x="7621402" y="3648191"/>
            <a:ext cx="145564" cy="71911"/>
          </a:xfrm>
          <a:custGeom>
            <a:avLst/>
            <a:gdLst/>
            <a:ahLst/>
            <a:cxnLst/>
            <a:rect l="l" t="t" r="r" b="b"/>
            <a:pathLst>
              <a:path w="320040" h="158115">
                <a:moveTo>
                  <a:pt x="319623" y="157890"/>
                </a:moveTo>
                <a:lnTo>
                  <a:pt x="163502" y="0"/>
                </a:lnTo>
                <a:lnTo>
                  <a:pt x="0" y="156257"/>
                </a:lnTo>
              </a:path>
            </a:pathLst>
          </a:custGeom>
          <a:ln w="34763">
            <a:solidFill>
              <a:srgbClr val="000000"/>
            </a:solidFill>
          </a:ln>
        </p:spPr>
        <p:txBody>
          <a:bodyPr wrap="square" lIns="0" tIns="0" rIns="0" bIns="0" rtlCol="0"/>
          <a:lstStyle/>
          <a:p>
            <a:endParaRPr sz="614"/>
          </a:p>
        </p:txBody>
      </p:sp>
      <p:sp>
        <p:nvSpPr>
          <p:cNvPr id="17" name="object 17">
            <a:extLst>
              <a:ext uri="{FF2B5EF4-FFF2-40B4-BE49-F238E27FC236}">
                <a16:creationId xmlns:a16="http://schemas.microsoft.com/office/drawing/2014/main" id="{6FF9AC17-8359-ED41-AEB5-839218965630}"/>
              </a:ext>
            </a:extLst>
          </p:cNvPr>
          <p:cNvSpPr/>
          <p:nvPr userDrawn="1"/>
        </p:nvSpPr>
        <p:spPr>
          <a:xfrm>
            <a:off x="7542068" y="3648191"/>
            <a:ext cx="153940" cy="174145"/>
          </a:xfrm>
          <a:custGeom>
            <a:avLst/>
            <a:gdLst/>
            <a:ahLst/>
            <a:cxnLst/>
            <a:rect l="l" t="t" r="r" b="b"/>
            <a:pathLst>
              <a:path w="338455" h="382904">
                <a:moveTo>
                  <a:pt x="0" y="382794"/>
                </a:moveTo>
                <a:lnTo>
                  <a:pt x="335298" y="382794"/>
                </a:lnTo>
                <a:lnTo>
                  <a:pt x="337926" y="0"/>
                </a:lnTo>
              </a:path>
            </a:pathLst>
          </a:custGeom>
          <a:ln w="34763">
            <a:solidFill>
              <a:srgbClr val="000000"/>
            </a:solidFill>
          </a:ln>
        </p:spPr>
        <p:txBody>
          <a:bodyPr wrap="square" lIns="0" tIns="0" rIns="0" bIns="0" rtlCol="0"/>
          <a:lstStyle/>
          <a:p>
            <a:endParaRPr sz="614"/>
          </a:p>
        </p:txBody>
      </p:sp>
      <p:sp>
        <p:nvSpPr>
          <p:cNvPr id="23" name="Text Placeholder 2">
            <a:extLst>
              <a:ext uri="{FF2B5EF4-FFF2-40B4-BE49-F238E27FC236}">
                <a16:creationId xmlns:a16="http://schemas.microsoft.com/office/drawing/2014/main" id="{4FCA99AB-E060-DF46-BE98-B5B525F32572}"/>
              </a:ext>
            </a:extLst>
          </p:cNvPr>
          <p:cNvSpPr>
            <a:spLocks noGrp="1"/>
          </p:cNvSpPr>
          <p:nvPr>
            <p:ph type="body" sz="quarter" idx="11"/>
          </p:nvPr>
        </p:nvSpPr>
        <p:spPr>
          <a:xfrm>
            <a:off x="3764861" y="1807246"/>
            <a:ext cx="1557414" cy="1912856"/>
          </a:xfrm>
        </p:spPr>
        <p:txBody>
          <a:bodyPr>
            <a:normAutofit/>
          </a:bodyPr>
          <a:lstStyle>
            <a:lvl1pPr marL="60656" indent="-60656" algn="l">
              <a:defRPr lang="en-US" sz="546" b="0" i="0" kern="1200" spc="2" dirty="0" smtClean="0">
                <a:solidFill>
                  <a:schemeClr val="tx1"/>
                </a:solidFill>
                <a:latin typeface="Courier" pitchFamily="2" charset="0"/>
                <a:ea typeface="+mn-ea"/>
                <a:cs typeface="Courier New"/>
              </a:defRPr>
            </a:lvl1pPr>
            <a:lvl2pPr algn="l">
              <a:defRPr sz="546"/>
            </a:lvl2pPr>
            <a:lvl3pPr algn="l">
              <a:defRPr sz="546"/>
            </a:lvl3pPr>
            <a:lvl4pPr algn="l">
              <a:defRPr sz="546"/>
            </a:lvl4pPr>
            <a:lvl5pPr algn="l">
              <a:defRPr sz="546"/>
            </a:lvl5pPr>
          </a:lstStyle>
          <a:p>
            <a:pPr marL="60656" lvl="0" indent="-60656" algn="l">
              <a:lnSpc>
                <a:spcPct val="120000"/>
              </a:lnSpc>
              <a:spcBef>
                <a:spcPts val="0"/>
              </a:spcBef>
              <a:spcAft>
                <a:spcPts val="205"/>
              </a:spcAft>
              <a:buFont typeface="Arial" panose="020B0604020202020204" pitchFamily="34" charset="0"/>
              <a:buChar char="•"/>
              <a:tabLst/>
            </a:pPr>
            <a:r>
              <a:rPr lang="en-US"/>
              <a:t>Click to edit Master text styles</a:t>
            </a:r>
          </a:p>
          <a:p>
            <a:pPr lvl="1"/>
            <a:r>
              <a:rPr lang="en-US"/>
              <a:t>Second level</a:t>
            </a:r>
          </a:p>
        </p:txBody>
      </p:sp>
      <p:sp>
        <p:nvSpPr>
          <p:cNvPr id="25" name="Text Placeholder 2">
            <a:extLst>
              <a:ext uri="{FF2B5EF4-FFF2-40B4-BE49-F238E27FC236}">
                <a16:creationId xmlns:a16="http://schemas.microsoft.com/office/drawing/2014/main" id="{49F1B2A6-C651-C340-BC66-BFA5452221F7}"/>
              </a:ext>
            </a:extLst>
          </p:cNvPr>
          <p:cNvSpPr>
            <a:spLocks noGrp="1"/>
          </p:cNvSpPr>
          <p:nvPr>
            <p:ph type="body" sz="quarter" idx="12"/>
          </p:nvPr>
        </p:nvSpPr>
        <p:spPr>
          <a:xfrm>
            <a:off x="6063988" y="1807246"/>
            <a:ext cx="1557414" cy="1912856"/>
          </a:xfrm>
        </p:spPr>
        <p:txBody>
          <a:bodyPr>
            <a:normAutofit/>
          </a:bodyPr>
          <a:lstStyle>
            <a:lvl1pPr marL="60656" indent="-60656" algn="l">
              <a:defRPr lang="en-US" sz="546" b="0" i="0" kern="1200" spc="2" dirty="0" smtClean="0">
                <a:solidFill>
                  <a:schemeClr val="tx1"/>
                </a:solidFill>
                <a:latin typeface="Courier" pitchFamily="2" charset="0"/>
                <a:ea typeface="+mn-ea"/>
                <a:cs typeface="Courier New"/>
              </a:defRPr>
            </a:lvl1pPr>
            <a:lvl2pPr algn="l">
              <a:defRPr sz="546"/>
            </a:lvl2pPr>
            <a:lvl3pPr algn="l">
              <a:defRPr sz="546"/>
            </a:lvl3pPr>
            <a:lvl4pPr algn="l">
              <a:defRPr sz="546"/>
            </a:lvl4pPr>
            <a:lvl5pPr algn="l">
              <a:defRPr sz="546"/>
            </a:lvl5pPr>
          </a:lstStyle>
          <a:p>
            <a:pPr marL="60656" lvl="0" indent="-60656" algn="l">
              <a:lnSpc>
                <a:spcPct val="120000"/>
              </a:lnSpc>
              <a:spcBef>
                <a:spcPts val="0"/>
              </a:spcBef>
              <a:spcAft>
                <a:spcPts val="205"/>
              </a:spcAft>
              <a:buFont typeface="Arial" panose="020B0604020202020204" pitchFamily="34" charset="0"/>
              <a:buChar char="•"/>
              <a:tabLst/>
            </a:pPr>
            <a:r>
              <a:rPr lang="en-US"/>
              <a:t>Click to edit Master text styles</a:t>
            </a:r>
          </a:p>
          <a:p>
            <a:pPr lvl="1"/>
            <a:r>
              <a:rPr lang="en-US"/>
              <a:t>Second level</a:t>
            </a:r>
          </a:p>
        </p:txBody>
      </p:sp>
      <p:sp>
        <p:nvSpPr>
          <p:cNvPr id="26" name="Text Placeholder 2">
            <a:extLst>
              <a:ext uri="{FF2B5EF4-FFF2-40B4-BE49-F238E27FC236}">
                <a16:creationId xmlns:a16="http://schemas.microsoft.com/office/drawing/2014/main" id="{D2E5BEA0-EDF8-CF40-A14C-DDB5BEA0234D}"/>
              </a:ext>
            </a:extLst>
          </p:cNvPr>
          <p:cNvSpPr>
            <a:spLocks noGrp="1"/>
          </p:cNvSpPr>
          <p:nvPr>
            <p:ph type="body" sz="quarter" idx="10"/>
          </p:nvPr>
        </p:nvSpPr>
        <p:spPr>
          <a:xfrm>
            <a:off x="1444004" y="1807246"/>
            <a:ext cx="1557414" cy="1912856"/>
          </a:xfrm>
        </p:spPr>
        <p:txBody>
          <a:bodyPr>
            <a:normAutofit/>
          </a:bodyPr>
          <a:lstStyle>
            <a:lvl1pPr algn="l">
              <a:lnSpc>
                <a:spcPct val="120000"/>
              </a:lnSpc>
              <a:spcAft>
                <a:spcPts val="205"/>
              </a:spcAft>
              <a:defRPr sz="546"/>
            </a:lvl1pPr>
            <a:lvl2pPr algn="l">
              <a:defRPr sz="546"/>
            </a:lvl2pPr>
            <a:lvl3pPr algn="l">
              <a:defRPr sz="546"/>
            </a:lvl3pPr>
            <a:lvl4pPr algn="l">
              <a:defRPr sz="546"/>
            </a:lvl4pPr>
            <a:lvl5pPr algn="l">
              <a:defRPr sz="546"/>
            </a:lvl5pPr>
          </a:lstStyle>
          <a:p>
            <a:pPr lvl="0"/>
            <a:r>
              <a:rPr lang="en-US"/>
              <a:t>Click to edit Master text styles</a:t>
            </a:r>
          </a:p>
          <a:p>
            <a:pPr lvl="1"/>
            <a:r>
              <a:rPr lang="en-US"/>
              <a:t>Second level</a:t>
            </a:r>
          </a:p>
        </p:txBody>
      </p:sp>
      <p:sp>
        <p:nvSpPr>
          <p:cNvPr id="35" name="Text Placeholder 34">
            <a:extLst>
              <a:ext uri="{FF2B5EF4-FFF2-40B4-BE49-F238E27FC236}">
                <a16:creationId xmlns:a16="http://schemas.microsoft.com/office/drawing/2014/main" id="{DBF51A22-E511-B14D-8F82-88F78F7C6366}"/>
              </a:ext>
            </a:extLst>
          </p:cNvPr>
          <p:cNvSpPr>
            <a:spLocks noGrp="1"/>
          </p:cNvSpPr>
          <p:nvPr>
            <p:ph type="body" sz="quarter" idx="17"/>
          </p:nvPr>
        </p:nvSpPr>
        <p:spPr>
          <a:xfrm>
            <a:off x="1444004" y="1403560"/>
            <a:ext cx="1665040" cy="505397"/>
          </a:xfrm>
        </p:spPr>
        <p:txBody>
          <a:bodyPr/>
          <a:lstStyle>
            <a:lvl1pPr marL="0" indent="0" algn="l">
              <a:lnSpc>
                <a:spcPct val="80000"/>
              </a:lnSpc>
              <a:spcAft>
                <a:spcPts val="0"/>
              </a:spcAft>
              <a:buNone/>
              <a:defRPr sz="921" b="1" i="1" cap="all" baseline="0">
                <a:latin typeface="Arial" panose="020B0604020202020204" pitchFamily="34" charset="0"/>
              </a:defRPr>
            </a:lvl1pPr>
          </a:lstStyle>
          <a:p>
            <a:pPr lvl="0"/>
            <a:r>
              <a:rPr lang="en-US"/>
              <a:t>Click to edit Master text styles</a:t>
            </a:r>
          </a:p>
        </p:txBody>
      </p:sp>
      <p:sp>
        <p:nvSpPr>
          <p:cNvPr id="36" name="Text Placeholder 34">
            <a:extLst>
              <a:ext uri="{FF2B5EF4-FFF2-40B4-BE49-F238E27FC236}">
                <a16:creationId xmlns:a16="http://schemas.microsoft.com/office/drawing/2014/main" id="{3235B84F-1482-5446-945C-4C9E97B563E8}"/>
              </a:ext>
            </a:extLst>
          </p:cNvPr>
          <p:cNvSpPr>
            <a:spLocks noGrp="1"/>
          </p:cNvSpPr>
          <p:nvPr>
            <p:ph type="body" sz="quarter" idx="18"/>
          </p:nvPr>
        </p:nvSpPr>
        <p:spPr>
          <a:xfrm>
            <a:off x="3761822" y="1403560"/>
            <a:ext cx="1665040" cy="505397"/>
          </a:xfrm>
        </p:spPr>
        <p:txBody>
          <a:bodyPr/>
          <a:lstStyle>
            <a:lvl1pPr marL="0" indent="0" algn="l">
              <a:lnSpc>
                <a:spcPct val="80000"/>
              </a:lnSpc>
              <a:spcAft>
                <a:spcPts val="0"/>
              </a:spcAft>
              <a:buNone/>
              <a:defRPr sz="921" b="1" i="1" cap="all" baseline="0">
                <a:latin typeface="Arial" panose="020B0604020202020204" pitchFamily="34" charset="0"/>
              </a:defRPr>
            </a:lvl1pPr>
          </a:lstStyle>
          <a:p>
            <a:pPr lvl="0"/>
            <a:r>
              <a:rPr lang="en-US"/>
              <a:t>Click to edit Master text styles</a:t>
            </a:r>
          </a:p>
        </p:txBody>
      </p:sp>
      <p:sp>
        <p:nvSpPr>
          <p:cNvPr id="37" name="Text Placeholder 34">
            <a:extLst>
              <a:ext uri="{FF2B5EF4-FFF2-40B4-BE49-F238E27FC236}">
                <a16:creationId xmlns:a16="http://schemas.microsoft.com/office/drawing/2014/main" id="{CBB54BF2-5077-E14A-8B00-52FA94EBC036}"/>
              </a:ext>
            </a:extLst>
          </p:cNvPr>
          <p:cNvSpPr>
            <a:spLocks noGrp="1"/>
          </p:cNvSpPr>
          <p:nvPr>
            <p:ph type="body" sz="quarter" idx="19"/>
          </p:nvPr>
        </p:nvSpPr>
        <p:spPr>
          <a:xfrm>
            <a:off x="6065622" y="1403560"/>
            <a:ext cx="1665040" cy="505397"/>
          </a:xfrm>
        </p:spPr>
        <p:txBody>
          <a:bodyPr/>
          <a:lstStyle>
            <a:lvl1pPr marL="0" indent="0" algn="l">
              <a:lnSpc>
                <a:spcPct val="80000"/>
              </a:lnSpc>
              <a:spcAft>
                <a:spcPts val="0"/>
              </a:spcAft>
              <a:buNone/>
              <a:defRPr sz="921" b="1" i="1" cap="all" baseline="0">
                <a:latin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516437682"/>
      </p:ext>
    </p:extLst>
  </p:cSld>
  <p:clrMapOvr>
    <a:masterClrMapping/>
  </p:clrMapOvr>
  <p:extLst>
    <p:ext uri="{DCECCB84-F9BA-43D5-87BE-67443E8EF086}">
      <p15:sldGuideLst xmlns:p15="http://schemas.microsoft.com/office/powerpoint/2012/main">
        <p15:guide id="1" orient="horz" pos="3562">
          <p15:clr>
            <a:srgbClr val="FBAE40"/>
          </p15:clr>
        </p15:guide>
        <p15:guide id="2" pos="6332">
          <p15:clr>
            <a:srgbClr val="FBAE40"/>
          </p15:clr>
        </p15:guide>
        <p15:guide id="3" pos="1252">
          <p15:clr>
            <a:srgbClr val="FBAE40"/>
          </p15:clr>
        </p15:guide>
        <p15:guide id="4" pos="11344">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3 Boxes-RED">
    <p:bg>
      <p:bgPr>
        <a:solidFill>
          <a:schemeClr val="bg2"/>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D2FB2EAF-31DF-6840-B8F3-F292F3D56F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361"/>
            <a:ext cx="9144000" cy="5143139"/>
          </a:xfrm>
          <a:prstGeom prst="rect">
            <a:avLst/>
          </a:prstGeom>
        </p:spPr>
      </p:pic>
      <p:pic>
        <p:nvPicPr>
          <p:cNvPr id="9" name="Graphic 8">
            <a:extLst>
              <a:ext uri="{FF2B5EF4-FFF2-40B4-BE49-F238E27FC236}">
                <a16:creationId xmlns:a16="http://schemas.microsoft.com/office/drawing/2014/main" id="{421F3F7A-45EF-D643-B67D-5BFF6C8D3FF4}"/>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85749" y="4668882"/>
            <a:ext cx="301746" cy="188578"/>
          </a:xfrm>
          <a:prstGeom prst="rect">
            <a:avLst/>
          </a:prstGeom>
        </p:spPr>
      </p:pic>
      <p:sp>
        <p:nvSpPr>
          <p:cNvPr id="5" name="object 3">
            <a:extLst>
              <a:ext uri="{FF2B5EF4-FFF2-40B4-BE49-F238E27FC236}">
                <a16:creationId xmlns:a16="http://schemas.microsoft.com/office/drawing/2014/main" id="{D99DE854-8C80-0747-8E4A-71FE402221E4}"/>
              </a:ext>
            </a:extLst>
          </p:cNvPr>
          <p:cNvSpPr/>
          <p:nvPr userDrawn="1"/>
        </p:nvSpPr>
        <p:spPr>
          <a:xfrm>
            <a:off x="1257282" y="1178637"/>
            <a:ext cx="1965122" cy="2786038"/>
          </a:xfrm>
          <a:custGeom>
            <a:avLst/>
            <a:gdLst/>
            <a:ahLst/>
            <a:cxnLst/>
            <a:rect l="l" t="t" r="r" b="b"/>
            <a:pathLst>
              <a:path w="4320540" h="6125845">
                <a:moveTo>
                  <a:pt x="0" y="6125467"/>
                </a:moveTo>
                <a:lnTo>
                  <a:pt x="4320004" y="6125467"/>
                </a:lnTo>
                <a:lnTo>
                  <a:pt x="4320004" y="0"/>
                </a:lnTo>
                <a:lnTo>
                  <a:pt x="0" y="0"/>
                </a:lnTo>
                <a:lnTo>
                  <a:pt x="0" y="6125467"/>
                </a:lnTo>
                <a:close/>
              </a:path>
            </a:pathLst>
          </a:custGeom>
          <a:solidFill>
            <a:srgbClr val="FFFFFF"/>
          </a:solidFill>
        </p:spPr>
        <p:txBody>
          <a:bodyPr wrap="square" lIns="0" tIns="0" rIns="0" bIns="0" rtlCol="0"/>
          <a:lstStyle/>
          <a:p>
            <a:endParaRPr sz="614"/>
          </a:p>
        </p:txBody>
      </p:sp>
      <p:sp>
        <p:nvSpPr>
          <p:cNvPr id="6" name="object 4">
            <a:extLst>
              <a:ext uri="{FF2B5EF4-FFF2-40B4-BE49-F238E27FC236}">
                <a16:creationId xmlns:a16="http://schemas.microsoft.com/office/drawing/2014/main" id="{44F8B23B-D805-9649-9556-CF3592009338}"/>
              </a:ext>
            </a:extLst>
          </p:cNvPr>
          <p:cNvSpPr/>
          <p:nvPr userDrawn="1"/>
        </p:nvSpPr>
        <p:spPr>
          <a:xfrm>
            <a:off x="3589563" y="1178637"/>
            <a:ext cx="1965122" cy="2786038"/>
          </a:xfrm>
          <a:custGeom>
            <a:avLst/>
            <a:gdLst/>
            <a:ahLst/>
            <a:cxnLst/>
            <a:rect l="l" t="t" r="r" b="b"/>
            <a:pathLst>
              <a:path w="4320540" h="6125845">
                <a:moveTo>
                  <a:pt x="0" y="6125467"/>
                </a:moveTo>
                <a:lnTo>
                  <a:pt x="4320004" y="6125467"/>
                </a:lnTo>
                <a:lnTo>
                  <a:pt x="4320004" y="0"/>
                </a:lnTo>
                <a:lnTo>
                  <a:pt x="0" y="0"/>
                </a:lnTo>
                <a:lnTo>
                  <a:pt x="0" y="6125467"/>
                </a:lnTo>
                <a:close/>
              </a:path>
            </a:pathLst>
          </a:custGeom>
          <a:solidFill>
            <a:srgbClr val="FFFFFF"/>
          </a:solidFill>
        </p:spPr>
        <p:txBody>
          <a:bodyPr wrap="square" lIns="0" tIns="0" rIns="0" bIns="0" rtlCol="0"/>
          <a:lstStyle/>
          <a:p>
            <a:endParaRPr sz="614"/>
          </a:p>
        </p:txBody>
      </p:sp>
      <p:sp>
        <p:nvSpPr>
          <p:cNvPr id="7" name="object 5">
            <a:extLst>
              <a:ext uri="{FF2B5EF4-FFF2-40B4-BE49-F238E27FC236}">
                <a16:creationId xmlns:a16="http://schemas.microsoft.com/office/drawing/2014/main" id="{E8C59653-C1B1-CD4C-AA02-94DC5C15ACB1}"/>
              </a:ext>
            </a:extLst>
          </p:cNvPr>
          <p:cNvSpPr/>
          <p:nvPr userDrawn="1"/>
        </p:nvSpPr>
        <p:spPr>
          <a:xfrm>
            <a:off x="5918425" y="1178637"/>
            <a:ext cx="1965122" cy="2786038"/>
          </a:xfrm>
          <a:custGeom>
            <a:avLst/>
            <a:gdLst/>
            <a:ahLst/>
            <a:cxnLst/>
            <a:rect l="l" t="t" r="r" b="b"/>
            <a:pathLst>
              <a:path w="4320540" h="6125845">
                <a:moveTo>
                  <a:pt x="0" y="6125467"/>
                </a:moveTo>
                <a:lnTo>
                  <a:pt x="4320004" y="6125467"/>
                </a:lnTo>
                <a:lnTo>
                  <a:pt x="4320004" y="0"/>
                </a:lnTo>
                <a:lnTo>
                  <a:pt x="0" y="0"/>
                </a:lnTo>
                <a:lnTo>
                  <a:pt x="0" y="6125467"/>
                </a:lnTo>
                <a:close/>
              </a:path>
            </a:pathLst>
          </a:custGeom>
          <a:solidFill>
            <a:srgbClr val="FFFFFF"/>
          </a:solidFill>
        </p:spPr>
        <p:txBody>
          <a:bodyPr wrap="square" lIns="0" tIns="0" rIns="0" bIns="0" rtlCol="0"/>
          <a:lstStyle/>
          <a:p>
            <a:endParaRPr sz="614"/>
          </a:p>
        </p:txBody>
      </p:sp>
      <p:sp>
        <p:nvSpPr>
          <p:cNvPr id="10" name="object 12">
            <a:extLst>
              <a:ext uri="{FF2B5EF4-FFF2-40B4-BE49-F238E27FC236}">
                <a16:creationId xmlns:a16="http://schemas.microsoft.com/office/drawing/2014/main" id="{8C5FA84E-30CE-1142-A22A-A5A056B7EF24}"/>
              </a:ext>
            </a:extLst>
          </p:cNvPr>
          <p:cNvSpPr/>
          <p:nvPr userDrawn="1"/>
        </p:nvSpPr>
        <p:spPr>
          <a:xfrm>
            <a:off x="2963677" y="3649381"/>
            <a:ext cx="145564" cy="71911"/>
          </a:xfrm>
          <a:custGeom>
            <a:avLst/>
            <a:gdLst/>
            <a:ahLst/>
            <a:cxnLst/>
            <a:rect l="l" t="t" r="r" b="b"/>
            <a:pathLst>
              <a:path w="320040" h="158115">
                <a:moveTo>
                  <a:pt x="319623" y="157890"/>
                </a:moveTo>
                <a:lnTo>
                  <a:pt x="163502" y="0"/>
                </a:lnTo>
                <a:lnTo>
                  <a:pt x="0" y="156257"/>
                </a:lnTo>
              </a:path>
            </a:pathLst>
          </a:custGeom>
          <a:ln w="34763">
            <a:solidFill>
              <a:srgbClr val="000000"/>
            </a:solidFill>
          </a:ln>
        </p:spPr>
        <p:txBody>
          <a:bodyPr wrap="square" lIns="0" tIns="0" rIns="0" bIns="0" rtlCol="0"/>
          <a:lstStyle/>
          <a:p>
            <a:endParaRPr sz="614"/>
          </a:p>
        </p:txBody>
      </p:sp>
      <p:sp>
        <p:nvSpPr>
          <p:cNvPr id="11" name="object 13">
            <a:extLst>
              <a:ext uri="{FF2B5EF4-FFF2-40B4-BE49-F238E27FC236}">
                <a16:creationId xmlns:a16="http://schemas.microsoft.com/office/drawing/2014/main" id="{A3B3471A-BA51-9B43-B8F8-9D918B7E72CF}"/>
              </a:ext>
            </a:extLst>
          </p:cNvPr>
          <p:cNvSpPr/>
          <p:nvPr userDrawn="1"/>
        </p:nvSpPr>
        <p:spPr>
          <a:xfrm>
            <a:off x="2884343" y="3649381"/>
            <a:ext cx="153940" cy="174145"/>
          </a:xfrm>
          <a:custGeom>
            <a:avLst/>
            <a:gdLst/>
            <a:ahLst/>
            <a:cxnLst/>
            <a:rect l="l" t="t" r="r" b="b"/>
            <a:pathLst>
              <a:path w="338454" h="382904">
                <a:moveTo>
                  <a:pt x="0" y="382794"/>
                </a:moveTo>
                <a:lnTo>
                  <a:pt x="335298" y="382794"/>
                </a:lnTo>
                <a:lnTo>
                  <a:pt x="337926" y="0"/>
                </a:lnTo>
              </a:path>
            </a:pathLst>
          </a:custGeom>
          <a:ln w="34763">
            <a:solidFill>
              <a:srgbClr val="000000"/>
            </a:solidFill>
          </a:ln>
        </p:spPr>
        <p:txBody>
          <a:bodyPr wrap="square" lIns="0" tIns="0" rIns="0" bIns="0" rtlCol="0"/>
          <a:lstStyle/>
          <a:p>
            <a:endParaRPr sz="614"/>
          </a:p>
        </p:txBody>
      </p:sp>
      <p:sp>
        <p:nvSpPr>
          <p:cNvPr id="14" name="object 14">
            <a:extLst>
              <a:ext uri="{FF2B5EF4-FFF2-40B4-BE49-F238E27FC236}">
                <a16:creationId xmlns:a16="http://schemas.microsoft.com/office/drawing/2014/main" id="{6D0F191F-886E-C340-AB29-7EE5300E2D29}"/>
              </a:ext>
            </a:extLst>
          </p:cNvPr>
          <p:cNvSpPr/>
          <p:nvPr userDrawn="1"/>
        </p:nvSpPr>
        <p:spPr>
          <a:xfrm>
            <a:off x="5292540" y="3648191"/>
            <a:ext cx="145564" cy="71911"/>
          </a:xfrm>
          <a:custGeom>
            <a:avLst/>
            <a:gdLst/>
            <a:ahLst/>
            <a:cxnLst/>
            <a:rect l="l" t="t" r="r" b="b"/>
            <a:pathLst>
              <a:path w="320040" h="158115">
                <a:moveTo>
                  <a:pt x="319623" y="157890"/>
                </a:moveTo>
                <a:lnTo>
                  <a:pt x="163502" y="0"/>
                </a:lnTo>
                <a:lnTo>
                  <a:pt x="0" y="156257"/>
                </a:lnTo>
              </a:path>
            </a:pathLst>
          </a:custGeom>
          <a:ln w="34763">
            <a:solidFill>
              <a:srgbClr val="000000"/>
            </a:solidFill>
          </a:ln>
        </p:spPr>
        <p:txBody>
          <a:bodyPr wrap="square" lIns="0" tIns="0" rIns="0" bIns="0" rtlCol="0"/>
          <a:lstStyle/>
          <a:p>
            <a:endParaRPr sz="614"/>
          </a:p>
        </p:txBody>
      </p:sp>
      <p:sp>
        <p:nvSpPr>
          <p:cNvPr id="15" name="object 15">
            <a:extLst>
              <a:ext uri="{FF2B5EF4-FFF2-40B4-BE49-F238E27FC236}">
                <a16:creationId xmlns:a16="http://schemas.microsoft.com/office/drawing/2014/main" id="{515ED2BB-5D2B-EE4D-BED4-9A2892DE8C37}"/>
              </a:ext>
            </a:extLst>
          </p:cNvPr>
          <p:cNvSpPr/>
          <p:nvPr userDrawn="1"/>
        </p:nvSpPr>
        <p:spPr>
          <a:xfrm>
            <a:off x="5213206" y="3648191"/>
            <a:ext cx="153940" cy="174145"/>
          </a:xfrm>
          <a:custGeom>
            <a:avLst/>
            <a:gdLst/>
            <a:ahLst/>
            <a:cxnLst/>
            <a:rect l="l" t="t" r="r" b="b"/>
            <a:pathLst>
              <a:path w="338454" h="382904">
                <a:moveTo>
                  <a:pt x="0" y="382794"/>
                </a:moveTo>
                <a:lnTo>
                  <a:pt x="335298" y="382794"/>
                </a:lnTo>
                <a:lnTo>
                  <a:pt x="337926" y="0"/>
                </a:lnTo>
              </a:path>
            </a:pathLst>
          </a:custGeom>
          <a:ln w="34763">
            <a:solidFill>
              <a:srgbClr val="000000"/>
            </a:solidFill>
          </a:ln>
        </p:spPr>
        <p:txBody>
          <a:bodyPr wrap="square" lIns="0" tIns="0" rIns="0" bIns="0" rtlCol="0"/>
          <a:lstStyle/>
          <a:p>
            <a:endParaRPr sz="614"/>
          </a:p>
        </p:txBody>
      </p:sp>
      <p:sp>
        <p:nvSpPr>
          <p:cNvPr id="16" name="object 16">
            <a:extLst>
              <a:ext uri="{FF2B5EF4-FFF2-40B4-BE49-F238E27FC236}">
                <a16:creationId xmlns:a16="http://schemas.microsoft.com/office/drawing/2014/main" id="{61071F40-C907-1B49-8A9D-CC623013DF4E}"/>
              </a:ext>
            </a:extLst>
          </p:cNvPr>
          <p:cNvSpPr/>
          <p:nvPr userDrawn="1"/>
        </p:nvSpPr>
        <p:spPr>
          <a:xfrm>
            <a:off x="7621402" y="3648191"/>
            <a:ext cx="145564" cy="71911"/>
          </a:xfrm>
          <a:custGeom>
            <a:avLst/>
            <a:gdLst/>
            <a:ahLst/>
            <a:cxnLst/>
            <a:rect l="l" t="t" r="r" b="b"/>
            <a:pathLst>
              <a:path w="320040" h="158115">
                <a:moveTo>
                  <a:pt x="319623" y="157890"/>
                </a:moveTo>
                <a:lnTo>
                  <a:pt x="163502" y="0"/>
                </a:lnTo>
                <a:lnTo>
                  <a:pt x="0" y="156257"/>
                </a:lnTo>
              </a:path>
            </a:pathLst>
          </a:custGeom>
          <a:ln w="34763">
            <a:solidFill>
              <a:srgbClr val="000000"/>
            </a:solidFill>
          </a:ln>
        </p:spPr>
        <p:txBody>
          <a:bodyPr wrap="square" lIns="0" tIns="0" rIns="0" bIns="0" rtlCol="0"/>
          <a:lstStyle/>
          <a:p>
            <a:endParaRPr sz="614"/>
          </a:p>
        </p:txBody>
      </p:sp>
      <p:sp>
        <p:nvSpPr>
          <p:cNvPr id="17" name="object 17">
            <a:extLst>
              <a:ext uri="{FF2B5EF4-FFF2-40B4-BE49-F238E27FC236}">
                <a16:creationId xmlns:a16="http://schemas.microsoft.com/office/drawing/2014/main" id="{6FF9AC17-8359-ED41-AEB5-839218965630}"/>
              </a:ext>
            </a:extLst>
          </p:cNvPr>
          <p:cNvSpPr/>
          <p:nvPr userDrawn="1"/>
        </p:nvSpPr>
        <p:spPr>
          <a:xfrm>
            <a:off x="7542068" y="3648191"/>
            <a:ext cx="153940" cy="174145"/>
          </a:xfrm>
          <a:custGeom>
            <a:avLst/>
            <a:gdLst/>
            <a:ahLst/>
            <a:cxnLst/>
            <a:rect l="l" t="t" r="r" b="b"/>
            <a:pathLst>
              <a:path w="338455" h="382904">
                <a:moveTo>
                  <a:pt x="0" y="382794"/>
                </a:moveTo>
                <a:lnTo>
                  <a:pt x="335298" y="382794"/>
                </a:lnTo>
                <a:lnTo>
                  <a:pt x="337926" y="0"/>
                </a:lnTo>
              </a:path>
            </a:pathLst>
          </a:custGeom>
          <a:ln w="34763">
            <a:solidFill>
              <a:srgbClr val="000000"/>
            </a:solidFill>
          </a:ln>
        </p:spPr>
        <p:txBody>
          <a:bodyPr wrap="square" lIns="0" tIns="0" rIns="0" bIns="0" rtlCol="0"/>
          <a:lstStyle/>
          <a:p>
            <a:endParaRPr sz="614"/>
          </a:p>
        </p:txBody>
      </p:sp>
      <p:sp>
        <p:nvSpPr>
          <p:cNvPr id="23" name="Text Placeholder 2">
            <a:extLst>
              <a:ext uri="{FF2B5EF4-FFF2-40B4-BE49-F238E27FC236}">
                <a16:creationId xmlns:a16="http://schemas.microsoft.com/office/drawing/2014/main" id="{4FCA99AB-E060-DF46-BE98-B5B525F32572}"/>
              </a:ext>
            </a:extLst>
          </p:cNvPr>
          <p:cNvSpPr>
            <a:spLocks noGrp="1"/>
          </p:cNvSpPr>
          <p:nvPr>
            <p:ph type="body" sz="quarter" idx="11"/>
          </p:nvPr>
        </p:nvSpPr>
        <p:spPr>
          <a:xfrm>
            <a:off x="3764861" y="1807246"/>
            <a:ext cx="1557414" cy="1912856"/>
          </a:xfrm>
        </p:spPr>
        <p:txBody>
          <a:bodyPr>
            <a:normAutofit/>
          </a:bodyPr>
          <a:lstStyle>
            <a:lvl1pPr marL="60656" indent="-60656" algn="l">
              <a:defRPr lang="en-US" sz="546" b="0" i="0" kern="1200" spc="2" dirty="0" smtClean="0">
                <a:solidFill>
                  <a:schemeClr val="tx1"/>
                </a:solidFill>
                <a:latin typeface="Courier" pitchFamily="2" charset="0"/>
                <a:ea typeface="+mn-ea"/>
                <a:cs typeface="Courier New"/>
              </a:defRPr>
            </a:lvl1pPr>
            <a:lvl2pPr algn="l">
              <a:defRPr sz="546"/>
            </a:lvl2pPr>
            <a:lvl3pPr algn="l">
              <a:defRPr sz="546"/>
            </a:lvl3pPr>
            <a:lvl4pPr algn="l">
              <a:defRPr sz="546"/>
            </a:lvl4pPr>
            <a:lvl5pPr algn="l">
              <a:defRPr sz="546"/>
            </a:lvl5pPr>
          </a:lstStyle>
          <a:p>
            <a:pPr marL="60656" lvl="0" indent="-60656" algn="l">
              <a:lnSpc>
                <a:spcPct val="120000"/>
              </a:lnSpc>
              <a:spcBef>
                <a:spcPts val="0"/>
              </a:spcBef>
              <a:spcAft>
                <a:spcPts val="205"/>
              </a:spcAft>
              <a:buFont typeface="Arial" panose="020B0604020202020204" pitchFamily="34" charset="0"/>
              <a:buChar char="•"/>
              <a:tabLst/>
            </a:pPr>
            <a:r>
              <a:rPr lang="en-US"/>
              <a:t>Click to edit Master text styles</a:t>
            </a:r>
          </a:p>
          <a:p>
            <a:pPr lvl="1"/>
            <a:r>
              <a:rPr lang="en-US"/>
              <a:t>Second level</a:t>
            </a:r>
          </a:p>
        </p:txBody>
      </p:sp>
      <p:sp>
        <p:nvSpPr>
          <p:cNvPr id="25" name="Text Placeholder 2">
            <a:extLst>
              <a:ext uri="{FF2B5EF4-FFF2-40B4-BE49-F238E27FC236}">
                <a16:creationId xmlns:a16="http://schemas.microsoft.com/office/drawing/2014/main" id="{49F1B2A6-C651-C340-BC66-BFA5452221F7}"/>
              </a:ext>
            </a:extLst>
          </p:cNvPr>
          <p:cNvSpPr>
            <a:spLocks noGrp="1"/>
          </p:cNvSpPr>
          <p:nvPr>
            <p:ph type="body" sz="quarter" idx="12"/>
          </p:nvPr>
        </p:nvSpPr>
        <p:spPr>
          <a:xfrm>
            <a:off x="6063988" y="1807246"/>
            <a:ext cx="1557414" cy="1912856"/>
          </a:xfrm>
        </p:spPr>
        <p:txBody>
          <a:bodyPr>
            <a:normAutofit/>
          </a:bodyPr>
          <a:lstStyle>
            <a:lvl1pPr marL="60656" indent="-60656" algn="l">
              <a:defRPr lang="en-US" sz="546" b="0" i="0" kern="1200" spc="2" dirty="0" smtClean="0">
                <a:solidFill>
                  <a:schemeClr val="tx1"/>
                </a:solidFill>
                <a:latin typeface="Courier" pitchFamily="2" charset="0"/>
                <a:ea typeface="+mn-ea"/>
                <a:cs typeface="Courier New"/>
              </a:defRPr>
            </a:lvl1pPr>
            <a:lvl2pPr algn="l">
              <a:defRPr sz="546"/>
            </a:lvl2pPr>
            <a:lvl3pPr algn="l">
              <a:defRPr sz="546"/>
            </a:lvl3pPr>
            <a:lvl4pPr algn="l">
              <a:defRPr sz="546"/>
            </a:lvl4pPr>
            <a:lvl5pPr algn="l">
              <a:defRPr sz="546"/>
            </a:lvl5pPr>
          </a:lstStyle>
          <a:p>
            <a:pPr marL="60656" lvl="0" indent="-60656" algn="l">
              <a:lnSpc>
                <a:spcPct val="120000"/>
              </a:lnSpc>
              <a:spcBef>
                <a:spcPts val="0"/>
              </a:spcBef>
              <a:spcAft>
                <a:spcPts val="205"/>
              </a:spcAft>
              <a:buFont typeface="Arial" panose="020B0604020202020204" pitchFamily="34" charset="0"/>
              <a:buChar char="•"/>
              <a:tabLst/>
            </a:pPr>
            <a:r>
              <a:rPr lang="en-US"/>
              <a:t>Click to edit Master text styles</a:t>
            </a:r>
          </a:p>
          <a:p>
            <a:pPr lvl="1"/>
            <a:r>
              <a:rPr lang="en-US"/>
              <a:t>Second level</a:t>
            </a:r>
          </a:p>
        </p:txBody>
      </p:sp>
      <p:sp>
        <p:nvSpPr>
          <p:cNvPr id="26" name="Text Placeholder 2">
            <a:extLst>
              <a:ext uri="{FF2B5EF4-FFF2-40B4-BE49-F238E27FC236}">
                <a16:creationId xmlns:a16="http://schemas.microsoft.com/office/drawing/2014/main" id="{D2E5BEA0-EDF8-CF40-A14C-DDB5BEA0234D}"/>
              </a:ext>
            </a:extLst>
          </p:cNvPr>
          <p:cNvSpPr>
            <a:spLocks noGrp="1"/>
          </p:cNvSpPr>
          <p:nvPr>
            <p:ph type="body" sz="quarter" idx="10"/>
          </p:nvPr>
        </p:nvSpPr>
        <p:spPr>
          <a:xfrm>
            <a:off x="1444004" y="1807246"/>
            <a:ext cx="1557414" cy="1912856"/>
          </a:xfrm>
        </p:spPr>
        <p:txBody>
          <a:bodyPr>
            <a:normAutofit/>
          </a:bodyPr>
          <a:lstStyle>
            <a:lvl1pPr algn="l">
              <a:lnSpc>
                <a:spcPct val="120000"/>
              </a:lnSpc>
              <a:spcAft>
                <a:spcPts val="205"/>
              </a:spcAft>
              <a:defRPr sz="546"/>
            </a:lvl1pPr>
            <a:lvl2pPr algn="l">
              <a:defRPr sz="546"/>
            </a:lvl2pPr>
            <a:lvl3pPr algn="l">
              <a:defRPr sz="546"/>
            </a:lvl3pPr>
            <a:lvl4pPr algn="l">
              <a:defRPr sz="546"/>
            </a:lvl4pPr>
            <a:lvl5pPr algn="l">
              <a:defRPr sz="546"/>
            </a:lvl5pPr>
          </a:lstStyle>
          <a:p>
            <a:pPr lvl="0"/>
            <a:r>
              <a:rPr lang="en-US"/>
              <a:t>Click to edit Master text styles</a:t>
            </a:r>
          </a:p>
          <a:p>
            <a:pPr lvl="1"/>
            <a:r>
              <a:rPr lang="en-US"/>
              <a:t>Second level</a:t>
            </a:r>
          </a:p>
        </p:txBody>
      </p:sp>
      <p:sp>
        <p:nvSpPr>
          <p:cNvPr id="35" name="Text Placeholder 34">
            <a:extLst>
              <a:ext uri="{FF2B5EF4-FFF2-40B4-BE49-F238E27FC236}">
                <a16:creationId xmlns:a16="http://schemas.microsoft.com/office/drawing/2014/main" id="{DBF51A22-E511-B14D-8F82-88F78F7C6366}"/>
              </a:ext>
            </a:extLst>
          </p:cNvPr>
          <p:cNvSpPr>
            <a:spLocks noGrp="1"/>
          </p:cNvSpPr>
          <p:nvPr>
            <p:ph type="body" sz="quarter" idx="17"/>
          </p:nvPr>
        </p:nvSpPr>
        <p:spPr>
          <a:xfrm>
            <a:off x="1444004" y="1403560"/>
            <a:ext cx="1665040" cy="505397"/>
          </a:xfrm>
        </p:spPr>
        <p:txBody>
          <a:bodyPr/>
          <a:lstStyle>
            <a:lvl1pPr marL="0" indent="0" algn="l">
              <a:lnSpc>
                <a:spcPct val="80000"/>
              </a:lnSpc>
              <a:spcAft>
                <a:spcPts val="0"/>
              </a:spcAft>
              <a:buNone/>
              <a:defRPr sz="921" b="1" i="1" cap="all" baseline="0">
                <a:latin typeface="Arial" panose="020B0604020202020204" pitchFamily="34" charset="0"/>
              </a:defRPr>
            </a:lvl1pPr>
          </a:lstStyle>
          <a:p>
            <a:pPr lvl="0"/>
            <a:r>
              <a:rPr lang="en-US"/>
              <a:t>Click to edit Master text styles</a:t>
            </a:r>
          </a:p>
        </p:txBody>
      </p:sp>
      <p:sp>
        <p:nvSpPr>
          <p:cNvPr id="36" name="Text Placeholder 34">
            <a:extLst>
              <a:ext uri="{FF2B5EF4-FFF2-40B4-BE49-F238E27FC236}">
                <a16:creationId xmlns:a16="http://schemas.microsoft.com/office/drawing/2014/main" id="{3235B84F-1482-5446-945C-4C9E97B563E8}"/>
              </a:ext>
            </a:extLst>
          </p:cNvPr>
          <p:cNvSpPr>
            <a:spLocks noGrp="1"/>
          </p:cNvSpPr>
          <p:nvPr>
            <p:ph type="body" sz="quarter" idx="18"/>
          </p:nvPr>
        </p:nvSpPr>
        <p:spPr>
          <a:xfrm>
            <a:off x="3761822" y="1403560"/>
            <a:ext cx="1665040" cy="505397"/>
          </a:xfrm>
        </p:spPr>
        <p:txBody>
          <a:bodyPr/>
          <a:lstStyle>
            <a:lvl1pPr marL="0" indent="0" algn="l">
              <a:lnSpc>
                <a:spcPct val="80000"/>
              </a:lnSpc>
              <a:spcAft>
                <a:spcPts val="0"/>
              </a:spcAft>
              <a:buNone/>
              <a:defRPr sz="921" b="1" i="1" cap="all" baseline="0">
                <a:latin typeface="Arial" panose="020B0604020202020204" pitchFamily="34" charset="0"/>
              </a:defRPr>
            </a:lvl1pPr>
          </a:lstStyle>
          <a:p>
            <a:pPr lvl="0"/>
            <a:r>
              <a:rPr lang="en-US"/>
              <a:t>Click to edit Master text styles</a:t>
            </a:r>
          </a:p>
        </p:txBody>
      </p:sp>
      <p:sp>
        <p:nvSpPr>
          <p:cNvPr id="37" name="Text Placeholder 34">
            <a:extLst>
              <a:ext uri="{FF2B5EF4-FFF2-40B4-BE49-F238E27FC236}">
                <a16:creationId xmlns:a16="http://schemas.microsoft.com/office/drawing/2014/main" id="{CBB54BF2-5077-E14A-8B00-52FA94EBC036}"/>
              </a:ext>
            </a:extLst>
          </p:cNvPr>
          <p:cNvSpPr>
            <a:spLocks noGrp="1"/>
          </p:cNvSpPr>
          <p:nvPr>
            <p:ph type="body" sz="quarter" idx="19"/>
          </p:nvPr>
        </p:nvSpPr>
        <p:spPr>
          <a:xfrm>
            <a:off x="6065622" y="1403560"/>
            <a:ext cx="1665040" cy="505397"/>
          </a:xfrm>
        </p:spPr>
        <p:txBody>
          <a:bodyPr/>
          <a:lstStyle>
            <a:lvl1pPr marL="0" indent="0" algn="l">
              <a:lnSpc>
                <a:spcPct val="80000"/>
              </a:lnSpc>
              <a:spcAft>
                <a:spcPts val="0"/>
              </a:spcAft>
              <a:buNone/>
              <a:defRPr sz="921" b="1" i="1" cap="all" baseline="0">
                <a:latin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3792420029"/>
      </p:ext>
    </p:extLst>
  </p:cSld>
  <p:clrMapOvr>
    <a:masterClrMapping/>
  </p:clrMapOvr>
  <p:extLst>
    <p:ext uri="{DCECCB84-F9BA-43D5-87BE-67443E8EF086}">
      <p15:sldGuideLst xmlns:p15="http://schemas.microsoft.com/office/powerpoint/2012/main">
        <p15:guide id="1" orient="horz" pos="3562">
          <p15:clr>
            <a:srgbClr val="FBAE40"/>
          </p15:clr>
        </p15:guide>
        <p15:guide id="2" pos="6332">
          <p15:clr>
            <a:srgbClr val="FBAE40"/>
          </p15:clr>
        </p15:guide>
        <p15:guide id="3" pos="1252">
          <p15:clr>
            <a:srgbClr val="FBAE40"/>
          </p15:clr>
        </p15:guide>
        <p15:guide id="4" pos="11344">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3 Boxes-SALMON">
    <p:bg>
      <p:bgPr>
        <a:solidFill>
          <a:schemeClr val="tx2"/>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D2FB2EAF-31DF-6840-B8F3-F292F3D56F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361"/>
            <a:ext cx="9144000" cy="5143139"/>
          </a:xfrm>
          <a:prstGeom prst="rect">
            <a:avLst/>
          </a:prstGeom>
        </p:spPr>
      </p:pic>
      <p:pic>
        <p:nvPicPr>
          <p:cNvPr id="9" name="Graphic 8">
            <a:extLst>
              <a:ext uri="{FF2B5EF4-FFF2-40B4-BE49-F238E27FC236}">
                <a16:creationId xmlns:a16="http://schemas.microsoft.com/office/drawing/2014/main" id="{421F3F7A-45EF-D643-B67D-5BFF6C8D3FF4}"/>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85749" y="4668882"/>
            <a:ext cx="301746" cy="188578"/>
          </a:xfrm>
          <a:prstGeom prst="rect">
            <a:avLst/>
          </a:prstGeom>
        </p:spPr>
      </p:pic>
      <p:sp>
        <p:nvSpPr>
          <p:cNvPr id="5" name="object 3">
            <a:extLst>
              <a:ext uri="{FF2B5EF4-FFF2-40B4-BE49-F238E27FC236}">
                <a16:creationId xmlns:a16="http://schemas.microsoft.com/office/drawing/2014/main" id="{D99DE854-8C80-0747-8E4A-71FE402221E4}"/>
              </a:ext>
            </a:extLst>
          </p:cNvPr>
          <p:cNvSpPr/>
          <p:nvPr userDrawn="1"/>
        </p:nvSpPr>
        <p:spPr>
          <a:xfrm>
            <a:off x="1257282" y="1178637"/>
            <a:ext cx="1965122" cy="2786038"/>
          </a:xfrm>
          <a:custGeom>
            <a:avLst/>
            <a:gdLst/>
            <a:ahLst/>
            <a:cxnLst/>
            <a:rect l="l" t="t" r="r" b="b"/>
            <a:pathLst>
              <a:path w="4320540" h="6125845">
                <a:moveTo>
                  <a:pt x="0" y="6125467"/>
                </a:moveTo>
                <a:lnTo>
                  <a:pt x="4320004" y="6125467"/>
                </a:lnTo>
                <a:lnTo>
                  <a:pt x="4320004" y="0"/>
                </a:lnTo>
                <a:lnTo>
                  <a:pt x="0" y="0"/>
                </a:lnTo>
                <a:lnTo>
                  <a:pt x="0" y="6125467"/>
                </a:lnTo>
                <a:close/>
              </a:path>
            </a:pathLst>
          </a:custGeom>
          <a:solidFill>
            <a:srgbClr val="FFFFFF"/>
          </a:solidFill>
        </p:spPr>
        <p:txBody>
          <a:bodyPr wrap="square" lIns="0" tIns="0" rIns="0" bIns="0" rtlCol="0"/>
          <a:lstStyle/>
          <a:p>
            <a:endParaRPr sz="614"/>
          </a:p>
        </p:txBody>
      </p:sp>
      <p:sp>
        <p:nvSpPr>
          <p:cNvPr id="6" name="object 4">
            <a:extLst>
              <a:ext uri="{FF2B5EF4-FFF2-40B4-BE49-F238E27FC236}">
                <a16:creationId xmlns:a16="http://schemas.microsoft.com/office/drawing/2014/main" id="{44F8B23B-D805-9649-9556-CF3592009338}"/>
              </a:ext>
            </a:extLst>
          </p:cNvPr>
          <p:cNvSpPr/>
          <p:nvPr userDrawn="1"/>
        </p:nvSpPr>
        <p:spPr>
          <a:xfrm>
            <a:off x="3589563" y="1178637"/>
            <a:ext cx="1965122" cy="2786038"/>
          </a:xfrm>
          <a:custGeom>
            <a:avLst/>
            <a:gdLst/>
            <a:ahLst/>
            <a:cxnLst/>
            <a:rect l="l" t="t" r="r" b="b"/>
            <a:pathLst>
              <a:path w="4320540" h="6125845">
                <a:moveTo>
                  <a:pt x="0" y="6125467"/>
                </a:moveTo>
                <a:lnTo>
                  <a:pt x="4320004" y="6125467"/>
                </a:lnTo>
                <a:lnTo>
                  <a:pt x="4320004" y="0"/>
                </a:lnTo>
                <a:lnTo>
                  <a:pt x="0" y="0"/>
                </a:lnTo>
                <a:lnTo>
                  <a:pt x="0" y="6125467"/>
                </a:lnTo>
                <a:close/>
              </a:path>
            </a:pathLst>
          </a:custGeom>
          <a:solidFill>
            <a:srgbClr val="FFFFFF"/>
          </a:solidFill>
        </p:spPr>
        <p:txBody>
          <a:bodyPr wrap="square" lIns="0" tIns="0" rIns="0" bIns="0" rtlCol="0"/>
          <a:lstStyle/>
          <a:p>
            <a:endParaRPr sz="614"/>
          </a:p>
        </p:txBody>
      </p:sp>
      <p:sp>
        <p:nvSpPr>
          <p:cNvPr id="7" name="object 5">
            <a:extLst>
              <a:ext uri="{FF2B5EF4-FFF2-40B4-BE49-F238E27FC236}">
                <a16:creationId xmlns:a16="http://schemas.microsoft.com/office/drawing/2014/main" id="{E8C59653-C1B1-CD4C-AA02-94DC5C15ACB1}"/>
              </a:ext>
            </a:extLst>
          </p:cNvPr>
          <p:cNvSpPr/>
          <p:nvPr userDrawn="1"/>
        </p:nvSpPr>
        <p:spPr>
          <a:xfrm>
            <a:off x="5918425" y="1178637"/>
            <a:ext cx="1965122" cy="2786038"/>
          </a:xfrm>
          <a:custGeom>
            <a:avLst/>
            <a:gdLst/>
            <a:ahLst/>
            <a:cxnLst/>
            <a:rect l="l" t="t" r="r" b="b"/>
            <a:pathLst>
              <a:path w="4320540" h="6125845">
                <a:moveTo>
                  <a:pt x="0" y="6125467"/>
                </a:moveTo>
                <a:lnTo>
                  <a:pt x="4320004" y="6125467"/>
                </a:lnTo>
                <a:lnTo>
                  <a:pt x="4320004" y="0"/>
                </a:lnTo>
                <a:lnTo>
                  <a:pt x="0" y="0"/>
                </a:lnTo>
                <a:lnTo>
                  <a:pt x="0" y="6125467"/>
                </a:lnTo>
                <a:close/>
              </a:path>
            </a:pathLst>
          </a:custGeom>
          <a:solidFill>
            <a:srgbClr val="FFFFFF"/>
          </a:solidFill>
        </p:spPr>
        <p:txBody>
          <a:bodyPr wrap="square" lIns="0" tIns="0" rIns="0" bIns="0" rtlCol="0"/>
          <a:lstStyle/>
          <a:p>
            <a:endParaRPr sz="614"/>
          </a:p>
        </p:txBody>
      </p:sp>
      <p:sp>
        <p:nvSpPr>
          <p:cNvPr id="10" name="object 12">
            <a:extLst>
              <a:ext uri="{FF2B5EF4-FFF2-40B4-BE49-F238E27FC236}">
                <a16:creationId xmlns:a16="http://schemas.microsoft.com/office/drawing/2014/main" id="{8C5FA84E-30CE-1142-A22A-A5A056B7EF24}"/>
              </a:ext>
            </a:extLst>
          </p:cNvPr>
          <p:cNvSpPr/>
          <p:nvPr userDrawn="1"/>
        </p:nvSpPr>
        <p:spPr>
          <a:xfrm>
            <a:off x="2963677" y="3649381"/>
            <a:ext cx="145564" cy="71911"/>
          </a:xfrm>
          <a:custGeom>
            <a:avLst/>
            <a:gdLst/>
            <a:ahLst/>
            <a:cxnLst/>
            <a:rect l="l" t="t" r="r" b="b"/>
            <a:pathLst>
              <a:path w="320040" h="158115">
                <a:moveTo>
                  <a:pt x="319623" y="157890"/>
                </a:moveTo>
                <a:lnTo>
                  <a:pt x="163502" y="0"/>
                </a:lnTo>
                <a:lnTo>
                  <a:pt x="0" y="156257"/>
                </a:lnTo>
              </a:path>
            </a:pathLst>
          </a:custGeom>
          <a:ln w="34763">
            <a:solidFill>
              <a:srgbClr val="000000"/>
            </a:solidFill>
          </a:ln>
        </p:spPr>
        <p:txBody>
          <a:bodyPr wrap="square" lIns="0" tIns="0" rIns="0" bIns="0" rtlCol="0"/>
          <a:lstStyle/>
          <a:p>
            <a:endParaRPr sz="614"/>
          </a:p>
        </p:txBody>
      </p:sp>
      <p:sp>
        <p:nvSpPr>
          <p:cNvPr id="11" name="object 13">
            <a:extLst>
              <a:ext uri="{FF2B5EF4-FFF2-40B4-BE49-F238E27FC236}">
                <a16:creationId xmlns:a16="http://schemas.microsoft.com/office/drawing/2014/main" id="{A3B3471A-BA51-9B43-B8F8-9D918B7E72CF}"/>
              </a:ext>
            </a:extLst>
          </p:cNvPr>
          <p:cNvSpPr/>
          <p:nvPr userDrawn="1"/>
        </p:nvSpPr>
        <p:spPr>
          <a:xfrm>
            <a:off x="2884343" y="3649381"/>
            <a:ext cx="153940" cy="174145"/>
          </a:xfrm>
          <a:custGeom>
            <a:avLst/>
            <a:gdLst/>
            <a:ahLst/>
            <a:cxnLst/>
            <a:rect l="l" t="t" r="r" b="b"/>
            <a:pathLst>
              <a:path w="338454" h="382904">
                <a:moveTo>
                  <a:pt x="0" y="382794"/>
                </a:moveTo>
                <a:lnTo>
                  <a:pt x="335298" y="382794"/>
                </a:lnTo>
                <a:lnTo>
                  <a:pt x="337926" y="0"/>
                </a:lnTo>
              </a:path>
            </a:pathLst>
          </a:custGeom>
          <a:ln w="34763">
            <a:solidFill>
              <a:srgbClr val="000000"/>
            </a:solidFill>
          </a:ln>
        </p:spPr>
        <p:txBody>
          <a:bodyPr wrap="square" lIns="0" tIns="0" rIns="0" bIns="0" rtlCol="0"/>
          <a:lstStyle/>
          <a:p>
            <a:endParaRPr sz="614"/>
          </a:p>
        </p:txBody>
      </p:sp>
      <p:sp>
        <p:nvSpPr>
          <p:cNvPr id="14" name="object 14">
            <a:extLst>
              <a:ext uri="{FF2B5EF4-FFF2-40B4-BE49-F238E27FC236}">
                <a16:creationId xmlns:a16="http://schemas.microsoft.com/office/drawing/2014/main" id="{6D0F191F-886E-C340-AB29-7EE5300E2D29}"/>
              </a:ext>
            </a:extLst>
          </p:cNvPr>
          <p:cNvSpPr/>
          <p:nvPr userDrawn="1"/>
        </p:nvSpPr>
        <p:spPr>
          <a:xfrm>
            <a:off x="5292540" y="3648191"/>
            <a:ext cx="145564" cy="71911"/>
          </a:xfrm>
          <a:custGeom>
            <a:avLst/>
            <a:gdLst/>
            <a:ahLst/>
            <a:cxnLst/>
            <a:rect l="l" t="t" r="r" b="b"/>
            <a:pathLst>
              <a:path w="320040" h="158115">
                <a:moveTo>
                  <a:pt x="319623" y="157890"/>
                </a:moveTo>
                <a:lnTo>
                  <a:pt x="163502" y="0"/>
                </a:lnTo>
                <a:lnTo>
                  <a:pt x="0" y="156257"/>
                </a:lnTo>
              </a:path>
            </a:pathLst>
          </a:custGeom>
          <a:ln w="34763">
            <a:solidFill>
              <a:srgbClr val="000000"/>
            </a:solidFill>
          </a:ln>
        </p:spPr>
        <p:txBody>
          <a:bodyPr wrap="square" lIns="0" tIns="0" rIns="0" bIns="0" rtlCol="0"/>
          <a:lstStyle/>
          <a:p>
            <a:endParaRPr sz="614"/>
          </a:p>
        </p:txBody>
      </p:sp>
      <p:sp>
        <p:nvSpPr>
          <p:cNvPr id="15" name="object 15">
            <a:extLst>
              <a:ext uri="{FF2B5EF4-FFF2-40B4-BE49-F238E27FC236}">
                <a16:creationId xmlns:a16="http://schemas.microsoft.com/office/drawing/2014/main" id="{515ED2BB-5D2B-EE4D-BED4-9A2892DE8C37}"/>
              </a:ext>
            </a:extLst>
          </p:cNvPr>
          <p:cNvSpPr/>
          <p:nvPr userDrawn="1"/>
        </p:nvSpPr>
        <p:spPr>
          <a:xfrm>
            <a:off x="5213206" y="3648191"/>
            <a:ext cx="153940" cy="174145"/>
          </a:xfrm>
          <a:custGeom>
            <a:avLst/>
            <a:gdLst/>
            <a:ahLst/>
            <a:cxnLst/>
            <a:rect l="l" t="t" r="r" b="b"/>
            <a:pathLst>
              <a:path w="338454" h="382904">
                <a:moveTo>
                  <a:pt x="0" y="382794"/>
                </a:moveTo>
                <a:lnTo>
                  <a:pt x="335298" y="382794"/>
                </a:lnTo>
                <a:lnTo>
                  <a:pt x="337926" y="0"/>
                </a:lnTo>
              </a:path>
            </a:pathLst>
          </a:custGeom>
          <a:ln w="34763">
            <a:solidFill>
              <a:srgbClr val="000000"/>
            </a:solidFill>
          </a:ln>
        </p:spPr>
        <p:txBody>
          <a:bodyPr wrap="square" lIns="0" tIns="0" rIns="0" bIns="0" rtlCol="0"/>
          <a:lstStyle/>
          <a:p>
            <a:endParaRPr sz="614"/>
          </a:p>
        </p:txBody>
      </p:sp>
      <p:sp>
        <p:nvSpPr>
          <p:cNvPr id="16" name="object 16">
            <a:extLst>
              <a:ext uri="{FF2B5EF4-FFF2-40B4-BE49-F238E27FC236}">
                <a16:creationId xmlns:a16="http://schemas.microsoft.com/office/drawing/2014/main" id="{61071F40-C907-1B49-8A9D-CC623013DF4E}"/>
              </a:ext>
            </a:extLst>
          </p:cNvPr>
          <p:cNvSpPr/>
          <p:nvPr userDrawn="1"/>
        </p:nvSpPr>
        <p:spPr>
          <a:xfrm>
            <a:off x="7621402" y="3648191"/>
            <a:ext cx="145564" cy="71911"/>
          </a:xfrm>
          <a:custGeom>
            <a:avLst/>
            <a:gdLst/>
            <a:ahLst/>
            <a:cxnLst/>
            <a:rect l="l" t="t" r="r" b="b"/>
            <a:pathLst>
              <a:path w="320040" h="158115">
                <a:moveTo>
                  <a:pt x="319623" y="157890"/>
                </a:moveTo>
                <a:lnTo>
                  <a:pt x="163502" y="0"/>
                </a:lnTo>
                <a:lnTo>
                  <a:pt x="0" y="156257"/>
                </a:lnTo>
              </a:path>
            </a:pathLst>
          </a:custGeom>
          <a:ln w="34763">
            <a:solidFill>
              <a:srgbClr val="000000"/>
            </a:solidFill>
          </a:ln>
        </p:spPr>
        <p:txBody>
          <a:bodyPr wrap="square" lIns="0" tIns="0" rIns="0" bIns="0" rtlCol="0"/>
          <a:lstStyle/>
          <a:p>
            <a:endParaRPr sz="614"/>
          </a:p>
        </p:txBody>
      </p:sp>
      <p:sp>
        <p:nvSpPr>
          <p:cNvPr id="17" name="object 17">
            <a:extLst>
              <a:ext uri="{FF2B5EF4-FFF2-40B4-BE49-F238E27FC236}">
                <a16:creationId xmlns:a16="http://schemas.microsoft.com/office/drawing/2014/main" id="{6FF9AC17-8359-ED41-AEB5-839218965630}"/>
              </a:ext>
            </a:extLst>
          </p:cNvPr>
          <p:cNvSpPr/>
          <p:nvPr userDrawn="1"/>
        </p:nvSpPr>
        <p:spPr>
          <a:xfrm>
            <a:off x="7542068" y="3648191"/>
            <a:ext cx="153940" cy="174145"/>
          </a:xfrm>
          <a:custGeom>
            <a:avLst/>
            <a:gdLst/>
            <a:ahLst/>
            <a:cxnLst/>
            <a:rect l="l" t="t" r="r" b="b"/>
            <a:pathLst>
              <a:path w="338455" h="382904">
                <a:moveTo>
                  <a:pt x="0" y="382794"/>
                </a:moveTo>
                <a:lnTo>
                  <a:pt x="335298" y="382794"/>
                </a:lnTo>
                <a:lnTo>
                  <a:pt x="337926" y="0"/>
                </a:lnTo>
              </a:path>
            </a:pathLst>
          </a:custGeom>
          <a:ln w="34763">
            <a:solidFill>
              <a:srgbClr val="000000"/>
            </a:solidFill>
          </a:ln>
        </p:spPr>
        <p:txBody>
          <a:bodyPr wrap="square" lIns="0" tIns="0" rIns="0" bIns="0" rtlCol="0"/>
          <a:lstStyle/>
          <a:p>
            <a:endParaRPr sz="614"/>
          </a:p>
        </p:txBody>
      </p:sp>
      <p:sp>
        <p:nvSpPr>
          <p:cNvPr id="23" name="Text Placeholder 2">
            <a:extLst>
              <a:ext uri="{FF2B5EF4-FFF2-40B4-BE49-F238E27FC236}">
                <a16:creationId xmlns:a16="http://schemas.microsoft.com/office/drawing/2014/main" id="{4FCA99AB-E060-DF46-BE98-B5B525F32572}"/>
              </a:ext>
            </a:extLst>
          </p:cNvPr>
          <p:cNvSpPr>
            <a:spLocks noGrp="1"/>
          </p:cNvSpPr>
          <p:nvPr>
            <p:ph type="body" sz="quarter" idx="11"/>
          </p:nvPr>
        </p:nvSpPr>
        <p:spPr>
          <a:xfrm>
            <a:off x="3764861" y="1807246"/>
            <a:ext cx="1557414" cy="1912856"/>
          </a:xfrm>
        </p:spPr>
        <p:txBody>
          <a:bodyPr>
            <a:normAutofit/>
          </a:bodyPr>
          <a:lstStyle>
            <a:lvl1pPr marL="60656" indent="-60656" algn="l">
              <a:defRPr lang="en-US" sz="546" b="0" i="0" kern="1200" spc="2" dirty="0" smtClean="0">
                <a:solidFill>
                  <a:schemeClr val="tx1"/>
                </a:solidFill>
                <a:latin typeface="Courier" pitchFamily="2" charset="0"/>
                <a:ea typeface="+mn-ea"/>
                <a:cs typeface="Courier New"/>
              </a:defRPr>
            </a:lvl1pPr>
            <a:lvl2pPr algn="l">
              <a:defRPr sz="546"/>
            </a:lvl2pPr>
            <a:lvl3pPr algn="l">
              <a:defRPr sz="546"/>
            </a:lvl3pPr>
            <a:lvl4pPr algn="l">
              <a:defRPr sz="546"/>
            </a:lvl4pPr>
            <a:lvl5pPr algn="l">
              <a:defRPr sz="546"/>
            </a:lvl5pPr>
          </a:lstStyle>
          <a:p>
            <a:pPr marL="60656" lvl="0" indent="-60656" algn="l">
              <a:lnSpc>
                <a:spcPct val="120000"/>
              </a:lnSpc>
              <a:spcBef>
                <a:spcPts val="0"/>
              </a:spcBef>
              <a:spcAft>
                <a:spcPts val="205"/>
              </a:spcAft>
              <a:buFont typeface="Arial" panose="020B0604020202020204" pitchFamily="34" charset="0"/>
              <a:buChar char="•"/>
              <a:tabLst/>
            </a:pPr>
            <a:r>
              <a:rPr lang="en-US"/>
              <a:t>Click to edit Master text styles</a:t>
            </a:r>
          </a:p>
          <a:p>
            <a:pPr lvl="1"/>
            <a:r>
              <a:rPr lang="en-US"/>
              <a:t>Second level</a:t>
            </a:r>
          </a:p>
        </p:txBody>
      </p:sp>
      <p:sp>
        <p:nvSpPr>
          <p:cNvPr id="25" name="Text Placeholder 2">
            <a:extLst>
              <a:ext uri="{FF2B5EF4-FFF2-40B4-BE49-F238E27FC236}">
                <a16:creationId xmlns:a16="http://schemas.microsoft.com/office/drawing/2014/main" id="{49F1B2A6-C651-C340-BC66-BFA5452221F7}"/>
              </a:ext>
            </a:extLst>
          </p:cNvPr>
          <p:cNvSpPr>
            <a:spLocks noGrp="1"/>
          </p:cNvSpPr>
          <p:nvPr>
            <p:ph type="body" sz="quarter" idx="12"/>
          </p:nvPr>
        </p:nvSpPr>
        <p:spPr>
          <a:xfrm>
            <a:off x="6063988" y="1807246"/>
            <a:ext cx="1557414" cy="1912856"/>
          </a:xfrm>
        </p:spPr>
        <p:txBody>
          <a:bodyPr>
            <a:normAutofit/>
          </a:bodyPr>
          <a:lstStyle>
            <a:lvl1pPr marL="60656" indent="-60656" algn="l">
              <a:defRPr lang="en-US" sz="546" b="0" i="0" kern="1200" spc="2" dirty="0" smtClean="0">
                <a:solidFill>
                  <a:schemeClr val="tx1"/>
                </a:solidFill>
                <a:latin typeface="Courier" pitchFamily="2" charset="0"/>
                <a:ea typeface="+mn-ea"/>
                <a:cs typeface="Courier New"/>
              </a:defRPr>
            </a:lvl1pPr>
            <a:lvl2pPr algn="l">
              <a:defRPr sz="546"/>
            </a:lvl2pPr>
            <a:lvl3pPr algn="l">
              <a:defRPr sz="546"/>
            </a:lvl3pPr>
            <a:lvl4pPr algn="l">
              <a:defRPr sz="546"/>
            </a:lvl4pPr>
            <a:lvl5pPr algn="l">
              <a:defRPr sz="546"/>
            </a:lvl5pPr>
          </a:lstStyle>
          <a:p>
            <a:pPr marL="60656" lvl="0" indent="-60656" algn="l">
              <a:lnSpc>
                <a:spcPct val="120000"/>
              </a:lnSpc>
              <a:spcBef>
                <a:spcPts val="0"/>
              </a:spcBef>
              <a:spcAft>
                <a:spcPts val="205"/>
              </a:spcAft>
              <a:buFont typeface="Arial" panose="020B0604020202020204" pitchFamily="34" charset="0"/>
              <a:buChar char="•"/>
              <a:tabLst/>
            </a:pPr>
            <a:r>
              <a:rPr lang="en-US"/>
              <a:t>Click to edit Master text styles</a:t>
            </a:r>
          </a:p>
          <a:p>
            <a:pPr lvl="1"/>
            <a:r>
              <a:rPr lang="en-US"/>
              <a:t>Second level</a:t>
            </a:r>
          </a:p>
        </p:txBody>
      </p:sp>
      <p:sp>
        <p:nvSpPr>
          <p:cNvPr id="26" name="Text Placeholder 2">
            <a:extLst>
              <a:ext uri="{FF2B5EF4-FFF2-40B4-BE49-F238E27FC236}">
                <a16:creationId xmlns:a16="http://schemas.microsoft.com/office/drawing/2014/main" id="{D2E5BEA0-EDF8-CF40-A14C-DDB5BEA0234D}"/>
              </a:ext>
            </a:extLst>
          </p:cNvPr>
          <p:cNvSpPr>
            <a:spLocks noGrp="1"/>
          </p:cNvSpPr>
          <p:nvPr>
            <p:ph type="body" sz="quarter" idx="10"/>
          </p:nvPr>
        </p:nvSpPr>
        <p:spPr>
          <a:xfrm>
            <a:off x="1444004" y="1807246"/>
            <a:ext cx="1557414" cy="1912856"/>
          </a:xfrm>
        </p:spPr>
        <p:txBody>
          <a:bodyPr>
            <a:normAutofit/>
          </a:bodyPr>
          <a:lstStyle>
            <a:lvl1pPr algn="l">
              <a:lnSpc>
                <a:spcPct val="120000"/>
              </a:lnSpc>
              <a:spcAft>
                <a:spcPts val="205"/>
              </a:spcAft>
              <a:defRPr sz="546"/>
            </a:lvl1pPr>
            <a:lvl2pPr algn="l">
              <a:defRPr sz="546"/>
            </a:lvl2pPr>
            <a:lvl3pPr algn="l">
              <a:defRPr sz="546"/>
            </a:lvl3pPr>
            <a:lvl4pPr algn="l">
              <a:defRPr sz="546"/>
            </a:lvl4pPr>
            <a:lvl5pPr algn="l">
              <a:defRPr sz="546"/>
            </a:lvl5pPr>
          </a:lstStyle>
          <a:p>
            <a:pPr lvl="0"/>
            <a:r>
              <a:rPr lang="en-US"/>
              <a:t>Click to edit Master text styles</a:t>
            </a:r>
          </a:p>
          <a:p>
            <a:pPr lvl="1"/>
            <a:r>
              <a:rPr lang="en-US"/>
              <a:t>Second level</a:t>
            </a:r>
          </a:p>
        </p:txBody>
      </p:sp>
      <p:sp>
        <p:nvSpPr>
          <p:cNvPr id="35" name="Text Placeholder 34">
            <a:extLst>
              <a:ext uri="{FF2B5EF4-FFF2-40B4-BE49-F238E27FC236}">
                <a16:creationId xmlns:a16="http://schemas.microsoft.com/office/drawing/2014/main" id="{DBF51A22-E511-B14D-8F82-88F78F7C6366}"/>
              </a:ext>
            </a:extLst>
          </p:cNvPr>
          <p:cNvSpPr>
            <a:spLocks noGrp="1"/>
          </p:cNvSpPr>
          <p:nvPr>
            <p:ph type="body" sz="quarter" idx="17"/>
          </p:nvPr>
        </p:nvSpPr>
        <p:spPr>
          <a:xfrm>
            <a:off x="1444004" y="1403560"/>
            <a:ext cx="1665040" cy="505397"/>
          </a:xfrm>
        </p:spPr>
        <p:txBody>
          <a:bodyPr/>
          <a:lstStyle>
            <a:lvl1pPr marL="0" indent="0" algn="l">
              <a:lnSpc>
                <a:spcPct val="80000"/>
              </a:lnSpc>
              <a:spcAft>
                <a:spcPts val="0"/>
              </a:spcAft>
              <a:buNone/>
              <a:defRPr sz="921" b="1" i="1" cap="all" baseline="0">
                <a:latin typeface="Arial" panose="020B0604020202020204" pitchFamily="34" charset="0"/>
              </a:defRPr>
            </a:lvl1pPr>
          </a:lstStyle>
          <a:p>
            <a:pPr lvl="0"/>
            <a:r>
              <a:rPr lang="en-US"/>
              <a:t>Click to edit Master text styles</a:t>
            </a:r>
          </a:p>
        </p:txBody>
      </p:sp>
      <p:sp>
        <p:nvSpPr>
          <p:cNvPr id="36" name="Text Placeholder 34">
            <a:extLst>
              <a:ext uri="{FF2B5EF4-FFF2-40B4-BE49-F238E27FC236}">
                <a16:creationId xmlns:a16="http://schemas.microsoft.com/office/drawing/2014/main" id="{3235B84F-1482-5446-945C-4C9E97B563E8}"/>
              </a:ext>
            </a:extLst>
          </p:cNvPr>
          <p:cNvSpPr>
            <a:spLocks noGrp="1"/>
          </p:cNvSpPr>
          <p:nvPr>
            <p:ph type="body" sz="quarter" idx="18"/>
          </p:nvPr>
        </p:nvSpPr>
        <p:spPr>
          <a:xfrm>
            <a:off x="3761822" y="1403560"/>
            <a:ext cx="1665040" cy="505397"/>
          </a:xfrm>
        </p:spPr>
        <p:txBody>
          <a:bodyPr/>
          <a:lstStyle>
            <a:lvl1pPr marL="0" indent="0" algn="l">
              <a:lnSpc>
                <a:spcPct val="80000"/>
              </a:lnSpc>
              <a:spcAft>
                <a:spcPts val="0"/>
              </a:spcAft>
              <a:buNone/>
              <a:defRPr sz="921" b="1" i="1" cap="all" baseline="0">
                <a:latin typeface="Arial" panose="020B0604020202020204" pitchFamily="34" charset="0"/>
              </a:defRPr>
            </a:lvl1pPr>
          </a:lstStyle>
          <a:p>
            <a:pPr lvl="0"/>
            <a:r>
              <a:rPr lang="en-US"/>
              <a:t>Click to edit Master text styles</a:t>
            </a:r>
          </a:p>
        </p:txBody>
      </p:sp>
      <p:sp>
        <p:nvSpPr>
          <p:cNvPr id="37" name="Text Placeholder 34">
            <a:extLst>
              <a:ext uri="{FF2B5EF4-FFF2-40B4-BE49-F238E27FC236}">
                <a16:creationId xmlns:a16="http://schemas.microsoft.com/office/drawing/2014/main" id="{CBB54BF2-5077-E14A-8B00-52FA94EBC036}"/>
              </a:ext>
            </a:extLst>
          </p:cNvPr>
          <p:cNvSpPr>
            <a:spLocks noGrp="1"/>
          </p:cNvSpPr>
          <p:nvPr>
            <p:ph type="body" sz="quarter" idx="19"/>
          </p:nvPr>
        </p:nvSpPr>
        <p:spPr>
          <a:xfrm>
            <a:off x="6065622" y="1403560"/>
            <a:ext cx="1665040" cy="505397"/>
          </a:xfrm>
        </p:spPr>
        <p:txBody>
          <a:bodyPr/>
          <a:lstStyle>
            <a:lvl1pPr marL="0" indent="0" algn="l">
              <a:lnSpc>
                <a:spcPct val="80000"/>
              </a:lnSpc>
              <a:spcAft>
                <a:spcPts val="0"/>
              </a:spcAft>
              <a:buNone/>
              <a:defRPr sz="921" b="1" i="1" cap="all" baseline="0">
                <a:latin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05814229"/>
      </p:ext>
    </p:extLst>
  </p:cSld>
  <p:clrMapOvr>
    <a:masterClrMapping/>
  </p:clrMapOvr>
  <p:extLst>
    <p:ext uri="{DCECCB84-F9BA-43D5-87BE-67443E8EF086}">
      <p15:sldGuideLst xmlns:p15="http://schemas.microsoft.com/office/powerpoint/2012/main">
        <p15:guide id="1" orient="horz" pos="3562">
          <p15:clr>
            <a:srgbClr val="FBAE40"/>
          </p15:clr>
        </p15:guide>
        <p15:guide id="2" pos="6332">
          <p15:clr>
            <a:srgbClr val="FBAE40"/>
          </p15:clr>
        </p15:guide>
        <p15:guide id="3" pos="1252">
          <p15:clr>
            <a:srgbClr val="FBAE40"/>
          </p15:clr>
        </p15:guide>
        <p15:guide id="4" pos="11344">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only-RED">
    <p:bg>
      <p:bgPr>
        <a:solidFill>
          <a:schemeClr val="bg2"/>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D2FB2EAF-31DF-6840-B8F3-F292F3D56F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93" y="0"/>
            <a:ext cx="9144000" cy="5143139"/>
          </a:xfrm>
          <a:prstGeom prst="rect">
            <a:avLst/>
          </a:prstGeom>
        </p:spPr>
      </p:pic>
      <p:sp>
        <p:nvSpPr>
          <p:cNvPr id="13" name="Title 6">
            <a:extLst>
              <a:ext uri="{FF2B5EF4-FFF2-40B4-BE49-F238E27FC236}">
                <a16:creationId xmlns:a16="http://schemas.microsoft.com/office/drawing/2014/main" id="{E9451337-8FF4-EF4E-8A46-6E0A5F3F01D6}"/>
              </a:ext>
            </a:extLst>
          </p:cNvPr>
          <p:cNvSpPr>
            <a:spLocks noGrp="1"/>
          </p:cNvSpPr>
          <p:nvPr>
            <p:ph type="title"/>
          </p:nvPr>
        </p:nvSpPr>
        <p:spPr>
          <a:xfrm>
            <a:off x="903333" y="778749"/>
            <a:ext cx="7287566" cy="377747"/>
          </a:xfrm>
          <a:prstGeom prst="rect">
            <a:avLst/>
          </a:prstGeom>
        </p:spPr>
        <p:txBody>
          <a:bodyPr wrap="square" lIns="0" tIns="0" rIns="0" bIns="0" anchor="t" anchorCtr="0">
            <a:noAutofit/>
          </a:bodyPr>
          <a:lstStyle>
            <a:lvl1pPr algn="l">
              <a:defRPr sz="921" cap="all" baseline="0">
                <a:solidFill>
                  <a:schemeClr val="bg1"/>
                </a:solidFill>
              </a:defRPr>
            </a:lvl1pPr>
          </a:lstStyle>
          <a:p>
            <a:r>
              <a:rPr lang="en-US"/>
              <a:t>Click to edit Master title style</a:t>
            </a:r>
          </a:p>
        </p:txBody>
      </p:sp>
      <p:pic>
        <p:nvPicPr>
          <p:cNvPr id="9" name="Graphic 8">
            <a:extLst>
              <a:ext uri="{FF2B5EF4-FFF2-40B4-BE49-F238E27FC236}">
                <a16:creationId xmlns:a16="http://schemas.microsoft.com/office/drawing/2014/main" id="{421F3F7A-45EF-D643-B67D-5BFF6C8D3FF4}"/>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85749" y="4668882"/>
            <a:ext cx="301746" cy="188578"/>
          </a:xfrm>
          <a:prstGeom prst="rect">
            <a:avLst/>
          </a:prstGeom>
        </p:spPr>
      </p:pic>
    </p:spTree>
    <p:extLst>
      <p:ext uri="{BB962C8B-B14F-4D97-AF65-F5344CB8AC3E}">
        <p14:creationId xmlns:p14="http://schemas.microsoft.com/office/powerpoint/2010/main" val="1845109869"/>
      </p:ext>
    </p:extLst>
  </p:cSld>
  <p:clrMapOvr>
    <a:masterClrMapping/>
  </p:clrMapOvr>
  <p:extLst>
    <p:ext uri="{DCECCB84-F9BA-43D5-87BE-67443E8EF086}">
      <p15:sldGuideLst xmlns:p15="http://schemas.microsoft.com/office/powerpoint/2012/main">
        <p15:guide id="1" orient="horz" pos="3562">
          <p15:clr>
            <a:srgbClr val="FBAE40"/>
          </p15:clr>
        </p15:guide>
        <p15:guide id="2" pos="6332">
          <p15:clr>
            <a:srgbClr val="FBAE40"/>
          </p15:clr>
        </p15:guide>
        <p15:guide id="3" pos="1252">
          <p15:clr>
            <a:srgbClr val="FBAE40"/>
          </p15:clr>
        </p15:guide>
        <p15:guide id="4" pos="11344">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SALMON">
    <p:bg>
      <p:bgPr>
        <a:solidFill>
          <a:schemeClr val="tx2"/>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D2FB2EAF-31DF-6840-B8F3-F292F3D56F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93" y="0"/>
            <a:ext cx="9144000" cy="5143139"/>
          </a:xfrm>
          <a:prstGeom prst="rect">
            <a:avLst/>
          </a:prstGeom>
        </p:spPr>
      </p:pic>
      <p:sp>
        <p:nvSpPr>
          <p:cNvPr id="13" name="Title 6">
            <a:extLst>
              <a:ext uri="{FF2B5EF4-FFF2-40B4-BE49-F238E27FC236}">
                <a16:creationId xmlns:a16="http://schemas.microsoft.com/office/drawing/2014/main" id="{E9451337-8FF4-EF4E-8A46-6E0A5F3F01D6}"/>
              </a:ext>
            </a:extLst>
          </p:cNvPr>
          <p:cNvSpPr>
            <a:spLocks noGrp="1"/>
          </p:cNvSpPr>
          <p:nvPr>
            <p:ph type="title"/>
          </p:nvPr>
        </p:nvSpPr>
        <p:spPr>
          <a:xfrm>
            <a:off x="903333" y="778749"/>
            <a:ext cx="7287566" cy="377747"/>
          </a:xfrm>
          <a:prstGeom prst="rect">
            <a:avLst/>
          </a:prstGeom>
        </p:spPr>
        <p:txBody>
          <a:bodyPr wrap="square" lIns="0" tIns="0" rIns="0" bIns="0" anchor="t" anchorCtr="0">
            <a:noAutofit/>
          </a:bodyPr>
          <a:lstStyle>
            <a:lvl1pPr algn="l">
              <a:defRPr sz="921" cap="all" baseline="0">
                <a:solidFill>
                  <a:schemeClr val="tx1"/>
                </a:solidFill>
              </a:defRPr>
            </a:lvl1pPr>
          </a:lstStyle>
          <a:p>
            <a:r>
              <a:rPr lang="en-US"/>
              <a:t>Click to edit Master title style</a:t>
            </a:r>
          </a:p>
        </p:txBody>
      </p:sp>
    </p:spTree>
    <p:extLst>
      <p:ext uri="{BB962C8B-B14F-4D97-AF65-F5344CB8AC3E}">
        <p14:creationId xmlns:p14="http://schemas.microsoft.com/office/powerpoint/2010/main" val="3372279355"/>
      </p:ext>
    </p:extLst>
  </p:cSld>
  <p:clrMapOvr>
    <a:masterClrMapping/>
  </p:clrMapOvr>
  <p:extLst>
    <p:ext uri="{DCECCB84-F9BA-43D5-87BE-67443E8EF086}">
      <p15:sldGuideLst xmlns:p15="http://schemas.microsoft.com/office/powerpoint/2012/main">
        <p15:guide id="1" orient="horz" pos="3562">
          <p15:clr>
            <a:srgbClr val="FBAE40"/>
          </p15:clr>
        </p15:guide>
        <p15:guide id="2" pos="6332">
          <p15:clr>
            <a:srgbClr val="FBAE40"/>
          </p15:clr>
        </p15:guide>
        <p15:guide id="3" pos="1252">
          <p15:clr>
            <a:srgbClr val="FBAE40"/>
          </p15:clr>
        </p15:guide>
        <p15:guide id="4" pos="11344">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white">
    <p:spTree>
      <p:nvGrpSpPr>
        <p:cNvPr id="1" name=""/>
        <p:cNvGrpSpPr/>
        <p:nvPr/>
      </p:nvGrpSpPr>
      <p:grpSpPr>
        <a:xfrm>
          <a:off x="0" y="0"/>
          <a:ext cx="0" cy="0"/>
          <a:chOff x="0" y="0"/>
          <a:chExt cx="0" cy="0"/>
        </a:xfrm>
      </p:grpSpPr>
      <p:sp>
        <p:nvSpPr>
          <p:cNvPr id="37" name="Title 6">
            <a:extLst>
              <a:ext uri="{FF2B5EF4-FFF2-40B4-BE49-F238E27FC236}">
                <a16:creationId xmlns:a16="http://schemas.microsoft.com/office/drawing/2014/main" id="{8DB2D349-8FE2-0848-82B2-5C80737EA677}"/>
              </a:ext>
            </a:extLst>
          </p:cNvPr>
          <p:cNvSpPr>
            <a:spLocks noGrp="1"/>
          </p:cNvSpPr>
          <p:nvPr>
            <p:ph type="title"/>
          </p:nvPr>
        </p:nvSpPr>
        <p:spPr>
          <a:xfrm>
            <a:off x="903332" y="778749"/>
            <a:ext cx="7336666" cy="377747"/>
          </a:xfrm>
          <a:prstGeom prst="rect">
            <a:avLst/>
          </a:prstGeom>
        </p:spPr>
        <p:txBody>
          <a:bodyPr wrap="square" lIns="0" tIns="0" rIns="0" bIns="0" anchor="t" anchorCtr="0">
            <a:noAutofit/>
          </a:bodyPr>
          <a:lstStyle>
            <a:lvl1pPr algn="l">
              <a:defRPr sz="921" cap="all" baseline="0">
                <a:solidFill>
                  <a:schemeClr val="tx1"/>
                </a:solidFill>
              </a:defRPr>
            </a:lvl1pPr>
          </a:lstStyle>
          <a:p>
            <a:r>
              <a:rPr lang="en-US"/>
              <a:t>Click to edit Master title style</a:t>
            </a:r>
          </a:p>
        </p:txBody>
      </p:sp>
      <p:sp>
        <p:nvSpPr>
          <p:cNvPr id="5" name="Freeform 4">
            <a:extLst>
              <a:ext uri="{FF2B5EF4-FFF2-40B4-BE49-F238E27FC236}">
                <a16:creationId xmlns:a16="http://schemas.microsoft.com/office/drawing/2014/main" id="{A6EE97E9-8615-5641-BA96-50B5F1568314}"/>
              </a:ext>
            </a:extLst>
          </p:cNvPr>
          <p:cNvSpPr/>
          <p:nvPr/>
        </p:nvSpPr>
        <p:spPr>
          <a:xfrm>
            <a:off x="0" y="361"/>
            <a:ext cx="9144000" cy="5143139"/>
          </a:xfrm>
          <a:custGeom>
            <a:avLst/>
            <a:gdLst>
              <a:gd name="connsiteX0" fmla="*/ 0 w 20104100"/>
              <a:gd name="connsiteY0" fmla="*/ 0 h 11308556"/>
              <a:gd name="connsiteX1" fmla="*/ 0 w 20104100"/>
              <a:gd name="connsiteY1" fmla="*/ 2823788 h 11308556"/>
              <a:gd name="connsiteX2" fmla="*/ 1901618 w 20104100"/>
              <a:gd name="connsiteY2" fmla="*/ 4960896 h 11308556"/>
              <a:gd name="connsiteX3" fmla="*/ 654640 w 20104100"/>
              <a:gd name="connsiteY3" fmla="*/ 4960896 h 11308556"/>
              <a:gd name="connsiteX4" fmla="*/ 654640 w 20104100"/>
              <a:gd name="connsiteY4" fmla="*/ 9676250 h 11308556"/>
              <a:gd name="connsiteX5" fmla="*/ 0 w 20104100"/>
              <a:gd name="connsiteY5" fmla="*/ 9676250 h 11308556"/>
              <a:gd name="connsiteX6" fmla="*/ 0 w 20104100"/>
              <a:gd name="connsiteY6" fmla="*/ 11308556 h 11308556"/>
              <a:gd name="connsiteX7" fmla="*/ 20104100 w 20104100"/>
              <a:gd name="connsiteY7" fmla="*/ 11308556 h 11308556"/>
              <a:gd name="connsiteX8" fmla="*/ 20104100 w 20104100"/>
              <a:gd name="connsiteY8" fmla="*/ 0 h 11308556"/>
              <a:gd name="connsiteX9" fmla="*/ 19378154 w 20104100"/>
              <a:gd name="connsiteY9" fmla="*/ 1879000 h 11308556"/>
              <a:gd name="connsiteX10" fmla="*/ 19295956 w 20104100"/>
              <a:gd name="connsiteY10" fmla="*/ 1879000 h 11308556"/>
              <a:gd name="connsiteX11" fmla="*/ 19295956 w 20104100"/>
              <a:gd name="connsiteY11" fmla="*/ 3928990 h 11308556"/>
              <a:gd name="connsiteX12" fmla="*/ 18537550 w 20104100"/>
              <a:gd name="connsiteY12" fmla="*/ 3928990 h 11308556"/>
              <a:gd name="connsiteX13" fmla="*/ 18537550 w 20104100"/>
              <a:gd name="connsiteY13" fmla="*/ 1879000 h 11308556"/>
              <a:gd name="connsiteX14" fmla="*/ 18005840 w 20104100"/>
              <a:gd name="connsiteY14" fmla="*/ 1879000 h 11308556"/>
              <a:gd name="connsiteX15" fmla="*/ 18916806 w 20104100"/>
              <a:gd name="connsiteY15" fmla="*/ 835263 h 11308556"/>
              <a:gd name="connsiteX16" fmla="*/ 19827774 w 20104100"/>
              <a:gd name="connsiteY16" fmla="*/ 1879000 h 113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04100" h="11308556">
                <a:moveTo>
                  <a:pt x="0" y="0"/>
                </a:moveTo>
                <a:lnTo>
                  <a:pt x="0" y="2823788"/>
                </a:lnTo>
                <a:lnTo>
                  <a:pt x="1901618" y="4960896"/>
                </a:lnTo>
                <a:lnTo>
                  <a:pt x="654640" y="4960896"/>
                </a:lnTo>
                <a:lnTo>
                  <a:pt x="654640" y="9676250"/>
                </a:lnTo>
                <a:lnTo>
                  <a:pt x="0" y="9676250"/>
                </a:lnTo>
                <a:lnTo>
                  <a:pt x="0" y="11308556"/>
                </a:lnTo>
                <a:lnTo>
                  <a:pt x="20104100" y="11308556"/>
                </a:lnTo>
                <a:lnTo>
                  <a:pt x="20104100" y="0"/>
                </a:lnTo>
                <a:close/>
                <a:moveTo>
                  <a:pt x="19378154" y="1879000"/>
                </a:moveTo>
                <a:lnTo>
                  <a:pt x="19295956" y="1879000"/>
                </a:lnTo>
                <a:lnTo>
                  <a:pt x="19295956" y="3928990"/>
                </a:lnTo>
                <a:lnTo>
                  <a:pt x="18537550" y="3928990"/>
                </a:lnTo>
                <a:lnTo>
                  <a:pt x="18537550" y="1879000"/>
                </a:lnTo>
                <a:lnTo>
                  <a:pt x="18005840" y="1879000"/>
                </a:lnTo>
                <a:lnTo>
                  <a:pt x="18916806" y="835263"/>
                </a:lnTo>
                <a:lnTo>
                  <a:pt x="19827774" y="1879000"/>
                </a:lnTo>
                <a:close/>
              </a:path>
            </a:pathLst>
          </a:custGeom>
          <a:noFill/>
          <a:ln w="10468" cap="flat">
            <a:noFill/>
            <a:prstDash val="solid"/>
            <a:miter/>
          </a:ln>
        </p:spPr>
        <p:txBody>
          <a:bodyPr rtlCol="0" anchor="ctr"/>
          <a:lstStyle/>
          <a:p>
            <a:endParaRPr lang="en-US" sz="614"/>
          </a:p>
        </p:txBody>
      </p:sp>
      <p:sp>
        <p:nvSpPr>
          <p:cNvPr id="7" name="Freeform 6">
            <a:extLst>
              <a:ext uri="{FF2B5EF4-FFF2-40B4-BE49-F238E27FC236}">
                <a16:creationId xmlns:a16="http://schemas.microsoft.com/office/drawing/2014/main" id="{4C7ADA1A-7896-E442-830A-907F10FB58E2}"/>
              </a:ext>
            </a:extLst>
          </p:cNvPr>
          <p:cNvSpPr/>
          <p:nvPr/>
        </p:nvSpPr>
        <p:spPr>
          <a:xfrm>
            <a:off x="0" y="1284623"/>
            <a:ext cx="862012" cy="3114456"/>
          </a:xfrm>
          <a:custGeom>
            <a:avLst/>
            <a:gdLst>
              <a:gd name="connsiteX0" fmla="*/ 654640 w 1895230"/>
              <a:gd name="connsiteY0" fmla="*/ 2137108 h 6847958"/>
              <a:gd name="connsiteX1" fmla="*/ 847409 w 1895230"/>
              <a:gd name="connsiteY1" fmla="*/ 2137108 h 6847958"/>
              <a:gd name="connsiteX2" fmla="*/ 1901618 w 1895230"/>
              <a:gd name="connsiteY2" fmla="*/ 2137108 h 6847958"/>
              <a:gd name="connsiteX3" fmla="*/ 0 w 1895230"/>
              <a:gd name="connsiteY3" fmla="*/ 0 h 6847958"/>
              <a:gd name="connsiteX4" fmla="*/ 0 w 1895230"/>
              <a:gd name="connsiteY4" fmla="*/ 6852462 h 6847958"/>
              <a:gd name="connsiteX5" fmla="*/ 654640 w 1895230"/>
              <a:gd name="connsiteY5" fmla="*/ 6852462 h 6847958"/>
              <a:gd name="connsiteX6" fmla="*/ 654640 w 1895230"/>
              <a:gd name="connsiteY6" fmla="*/ 2137108 h 684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5230" h="6847958">
                <a:moveTo>
                  <a:pt x="654640" y="2137108"/>
                </a:moveTo>
                <a:lnTo>
                  <a:pt x="847409" y="2137108"/>
                </a:lnTo>
                <a:lnTo>
                  <a:pt x="1901618" y="2137108"/>
                </a:lnTo>
                <a:lnTo>
                  <a:pt x="0" y="0"/>
                </a:lnTo>
                <a:lnTo>
                  <a:pt x="0" y="6852462"/>
                </a:lnTo>
                <a:lnTo>
                  <a:pt x="654640" y="6852462"/>
                </a:lnTo>
                <a:lnTo>
                  <a:pt x="654640" y="2137108"/>
                </a:lnTo>
                <a:close/>
              </a:path>
            </a:pathLst>
          </a:custGeom>
          <a:solidFill>
            <a:srgbClr val="12110C"/>
          </a:solidFill>
          <a:ln w="10468" cap="flat">
            <a:noFill/>
            <a:prstDash val="solid"/>
            <a:miter/>
          </a:ln>
        </p:spPr>
        <p:txBody>
          <a:bodyPr rtlCol="0" anchor="ctr"/>
          <a:lstStyle/>
          <a:p>
            <a:endParaRPr lang="en-US" sz="614"/>
          </a:p>
        </p:txBody>
      </p:sp>
    </p:spTree>
    <p:extLst>
      <p:ext uri="{BB962C8B-B14F-4D97-AF65-F5344CB8AC3E}">
        <p14:creationId xmlns:p14="http://schemas.microsoft.com/office/powerpoint/2010/main" val="980799133"/>
      </p:ext>
    </p:extLst>
  </p:cSld>
  <p:clrMapOvr>
    <a:masterClrMapping/>
  </p:clrMapOvr>
  <p:extLst>
    <p:ext uri="{DCECCB84-F9BA-43D5-87BE-67443E8EF086}">
      <p15:sldGuideLst xmlns:p15="http://schemas.microsoft.com/office/powerpoint/2012/main">
        <p15:guide id="1" orient="horz" pos="3562">
          <p15:clr>
            <a:srgbClr val="FBAE40"/>
          </p15:clr>
        </p15:guide>
        <p15:guide id="2" pos="1274">
          <p15:clr>
            <a:srgbClr val="FBAE40"/>
          </p15:clr>
        </p15:guide>
        <p15:guide id="3" pos="11412">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mp; Body copy">
    <p:spTree>
      <p:nvGrpSpPr>
        <p:cNvPr id="1" name=""/>
        <p:cNvGrpSpPr/>
        <p:nvPr/>
      </p:nvGrpSpPr>
      <p:grpSpPr>
        <a:xfrm>
          <a:off x="0" y="0"/>
          <a:ext cx="0" cy="0"/>
          <a:chOff x="0" y="0"/>
          <a:chExt cx="0" cy="0"/>
        </a:xfrm>
      </p:grpSpPr>
      <p:sp>
        <p:nvSpPr>
          <p:cNvPr id="13" name="Title 6">
            <a:extLst>
              <a:ext uri="{FF2B5EF4-FFF2-40B4-BE49-F238E27FC236}">
                <a16:creationId xmlns:a16="http://schemas.microsoft.com/office/drawing/2014/main" id="{E9451337-8FF4-EF4E-8A46-6E0A5F3F01D6}"/>
              </a:ext>
            </a:extLst>
          </p:cNvPr>
          <p:cNvSpPr>
            <a:spLocks noGrp="1"/>
          </p:cNvSpPr>
          <p:nvPr>
            <p:ph type="title"/>
          </p:nvPr>
        </p:nvSpPr>
        <p:spPr>
          <a:xfrm>
            <a:off x="903332" y="778749"/>
            <a:ext cx="7326574" cy="377747"/>
          </a:xfrm>
          <a:prstGeom prst="rect">
            <a:avLst/>
          </a:prstGeom>
        </p:spPr>
        <p:txBody>
          <a:bodyPr wrap="square" lIns="0" tIns="0" rIns="0" bIns="0" anchor="t" anchorCtr="0">
            <a:noAutofit/>
          </a:bodyPr>
          <a:lstStyle>
            <a:lvl1pPr algn="l">
              <a:defRPr sz="921" cap="all" baseline="0">
                <a:solidFill>
                  <a:schemeClr val="tx1"/>
                </a:solidFill>
              </a:defRPr>
            </a:lvl1pPr>
          </a:lstStyle>
          <a:p>
            <a:r>
              <a:rPr lang="en-US"/>
              <a:t>Click to edit Master title style</a:t>
            </a:r>
          </a:p>
        </p:txBody>
      </p:sp>
      <p:sp>
        <p:nvSpPr>
          <p:cNvPr id="9" name="Content Placeholder 8">
            <a:extLst>
              <a:ext uri="{FF2B5EF4-FFF2-40B4-BE49-F238E27FC236}">
                <a16:creationId xmlns:a16="http://schemas.microsoft.com/office/drawing/2014/main" id="{AB491DB7-69A3-B84A-82AC-7B7CD0BFD783}"/>
              </a:ext>
            </a:extLst>
          </p:cNvPr>
          <p:cNvSpPr>
            <a:spLocks noGrp="1"/>
          </p:cNvSpPr>
          <p:nvPr>
            <p:ph sz="quarter" idx="10"/>
          </p:nvPr>
        </p:nvSpPr>
        <p:spPr>
          <a:xfrm>
            <a:off x="887396" y="1156638"/>
            <a:ext cx="7342493" cy="3700952"/>
          </a:xfrm>
        </p:spPr>
        <p:txBody>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p:txBody>
      </p:sp>
      <p:sp>
        <p:nvSpPr>
          <p:cNvPr id="3" name="Freeform 2">
            <a:extLst>
              <a:ext uri="{FF2B5EF4-FFF2-40B4-BE49-F238E27FC236}">
                <a16:creationId xmlns:a16="http://schemas.microsoft.com/office/drawing/2014/main" id="{52E9D9F6-A0E4-194A-A38F-FFDF9429E665}"/>
              </a:ext>
            </a:extLst>
          </p:cNvPr>
          <p:cNvSpPr/>
          <p:nvPr/>
        </p:nvSpPr>
        <p:spPr>
          <a:xfrm>
            <a:off x="1493" y="0"/>
            <a:ext cx="9144000" cy="5143139"/>
          </a:xfrm>
          <a:custGeom>
            <a:avLst/>
            <a:gdLst>
              <a:gd name="connsiteX0" fmla="*/ 0 w 20104100"/>
              <a:gd name="connsiteY0" fmla="*/ 0 h 11308556"/>
              <a:gd name="connsiteX1" fmla="*/ 0 w 20104100"/>
              <a:gd name="connsiteY1" fmla="*/ 2823788 h 11308556"/>
              <a:gd name="connsiteX2" fmla="*/ 1901618 w 20104100"/>
              <a:gd name="connsiteY2" fmla="*/ 4960896 h 11308556"/>
              <a:gd name="connsiteX3" fmla="*/ 654640 w 20104100"/>
              <a:gd name="connsiteY3" fmla="*/ 4960896 h 11308556"/>
              <a:gd name="connsiteX4" fmla="*/ 654640 w 20104100"/>
              <a:gd name="connsiteY4" fmla="*/ 9676250 h 11308556"/>
              <a:gd name="connsiteX5" fmla="*/ 0 w 20104100"/>
              <a:gd name="connsiteY5" fmla="*/ 9676250 h 11308556"/>
              <a:gd name="connsiteX6" fmla="*/ 0 w 20104100"/>
              <a:gd name="connsiteY6" fmla="*/ 11308556 h 11308556"/>
              <a:gd name="connsiteX7" fmla="*/ 20104100 w 20104100"/>
              <a:gd name="connsiteY7" fmla="*/ 11308556 h 11308556"/>
              <a:gd name="connsiteX8" fmla="*/ 20104100 w 20104100"/>
              <a:gd name="connsiteY8" fmla="*/ 0 h 11308556"/>
              <a:gd name="connsiteX9" fmla="*/ 19378154 w 20104100"/>
              <a:gd name="connsiteY9" fmla="*/ 1879000 h 11308556"/>
              <a:gd name="connsiteX10" fmla="*/ 19295956 w 20104100"/>
              <a:gd name="connsiteY10" fmla="*/ 1879000 h 11308556"/>
              <a:gd name="connsiteX11" fmla="*/ 19295956 w 20104100"/>
              <a:gd name="connsiteY11" fmla="*/ 3928990 h 11308556"/>
              <a:gd name="connsiteX12" fmla="*/ 18537550 w 20104100"/>
              <a:gd name="connsiteY12" fmla="*/ 3928990 h 11308556"/>
              <a:gd name="connsiteX13" fmla="*/ 18537550 w 20104100"/>
              <a:gd name="connsiteY13" fmla="*/ 1879000 h 11308556"/>
              <a:gd name="connsiteX14" fmla="*/ 18005840 w 20104100"/>
              <a:gd name="connsiteY14" fmla="*/ 1879000 h 11308556"/>
              <a:gd name="connsiteX15" fmla="*/ 18916806 w 20104100"/>
              <a:gd name="connsiteY15" fmla="*/ 835263 h 11308556"/>
              <a:gd name="connsiteX16" fmla="*/ 19827774 w 20104100"/>
              <a:gd name="connsiteY16" fmla="*/ 1879000 h 113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04100" h="11308556">
                <a:moveTo>
                  <a:pt x="0" y="0"/>
                </a:moveTo>
                <a:lnTo>
                  <a:pt x="0" y="2823788"/>
                </a:lnTo>
                <a:lnTo>
                  <a:pt x="1901618" y="4960896"/>
                </a:lnTo>
                <a:lnTo>
                  <a:pt x="654640" y="4960896"/>
                </a:lnTo>
                <a:lnTo>
                  <a:pt x="654640" y="9676250"/>
                </a:lnTo>
                <a:lnTo>
                  <a:pt x="0" y="9676250"/>
                </a:lnTo>
                <a:lnTo>
                  <a:pt x="0" y="11308556"/>
                </a:lnTo>
                <a:lnTo>
                  <a:pt x="20104100" y="11308556"/>
                </a:lnTo>
                <a:lnTo>
                  <a:pt x="20104100" y="0"/>
                </a:lnTo>
                <a:close/>
                <a:moveTo>
                  <a:pt x="19378154" y="1879000"/>
                </a:moveTo>
                <a:lnTo>
                  <a:pt x="19295956" y="1879000"/>
                </a:lnTo>
                <a:lnTo>
                  <a:pt x="19295956" y="3928990"/>
                </a:lnTo>
                <a:lnTo>
                  <a:pt x="18537550" y="3928990"/>
                </a:lnTo>
                <a:lnTo>
                  <a:pt x="18537550" y="1879000"/>
                </a:lnTo>
                <a:lnTo>
                  <a:pt x="18005840" y="1879000"/>
                </a:lnTo>
                <a:lnTo>
                  <a:pt x="18916806" y="835263"/>
                </a:lnTo>
                <a:lnTo>
                  <a:pt x="19827774" y="1879000"/>
                </a:lnTo>
                <a:close/>
              </a:path>
            </a:pathLst>
          </a:custGeom>
          <a:noFill/>
          <a:ln w="10468" cap="flat">
            <a:noFill/>
            <a:prstDash val="solid"/>
            <a:miter/>
          </a:ln>
        </p:spPr>
        <p:txBody>
          <a:bodyPr rtlCol="0" anchor="ctr"/>
          <a:lstStyle/>
          <a:p>
            <a:endParaRPr lang="en-US" sz="614"/>
          </a:p>
        </p:txBody>
      </p:sp>
      <p:sp>
        <p:nvSpPr>
          <p:cNvPr id="10" name="Freeform 9">
            <a:extLst>
              <a:ext uri="{FF2B5EF4-FFF2-40B4-BE49-F238E27FC236}">
                <a16:creationId xmlns:a16="http://schemas.microsoft.com/office/drawing/2014/main" id="{A0597540-0E30-E44C-8F97-D3E9B1F82171}"/>
              </a:ext>
            </a:extLst>
          </p:cNvPr>
          <p:cNvSpPr/>
          <p:nvPr/>
        </p:nvSpPr>
        <p:spPr>
          <a:xfrm>
            <a:off x="1492" y="1284262"/>
            <a:ext cx="862012" cy="3114456"/>
          </a:xfrm>
          <a:custGeom>
            <a:avLst/>
            <a:gdLst>
              <a:gd name="connsiteX0" fmla="*/ 654640 w 1895230"/>
              <a:gd name="connsiteY0" fmla="*/ 2137108 h 6847958"/>
              <a:gd name="connsiteX1" fmla="*/ 847409 w 1895230"/>
              <a:gd name="connsiteY1" fmla="*/ 2137108 h 6847958"/>
              <a:gd name="connsiteX2" fmla="*/ 1901618 w 1895230"/>
              <a:gd name="connsiteY2" fmla="*/ 2137108 h 6847958"/>
              <a:gd name="connsiteX3" fmla="*/ 0 w 1895230"/>
              <a:gd name="connsiteY3" fmla="*/ 0 h 6847958"/>
              <a:gd name="connsiteX4" fmla="*/ 0 w 1895230"/>
              <a:gd name="connsiteY4" fmla="*/ 6852462 h 6847958"/>
              <a:gd name="connsiteX5" fmla="*/ 654640 w 1895230"/>
              <a:gd name="connsiteY5" fmla="*/ 6852462 h 6847958"/>
              <a:gd name="connsiteX6" fmla="*/ 654640 w 1895230"/>
              <a:gd name="connsiteY6" fmla="*/ 2137108 h 684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5230" h="6847958">
                <a:moveTo>
                  <a:pt x="654640" y="2137108"/>
                </a:moveTo>
                <a:lnTo>
                  <a:pt x="847409" y="2137108"/>
                </a:lnTo>
                <a:lnTo>
                  <a:pt x="1901618" y="2137108"/>
                </a:lnTo>
                <a:lnTo>
                  <a:pt x="0" y="0"/>
                </a:lnTo>
                <a:lnTo>
                  <a:pt x="0" y="6852462"/>
                </a:lnTo>
                <a:lnTo>
                  <a:pt x="654640" y="6852462"/>
                </a:lnTo>
                <a:lnTo>
                  <a:pt x="654640" y="2137108"/>
                </a:lnTo>
                <a:close/>
              </a:path>
            </a:pathLst>
          </a:custGeom>
          <a:solidFill>
            <a:srgbClr val="12110C"/>
          </a:solidFill>
          <a:ln w="10468" cap="flat">
            <a:noFill/>
            <a:prstDash val="solid"/>
            <a:miter/>
          </a:ln>
        </p:spPr>
        <p:txBody>
          <a:bodyPr rtlCol="0" anchor="ctr"/>
          <a:lstStyle/>
          <a:p>
            <a:endParaRPr lang="en-US" sz="614"/>
          </a:p>
        </p:txBody>
      </p:sp>
    </p:spTree>
    <p:extLst>
      <p:ext uri="{BB962C8B-B14F-4D97-AF65-F5344CB8AC3E}">
        <p14:creationId xmlns:p14="http://schemas.microsoft.com/office/powerpoint/2010/main" val="2772483605"/>
      </p:ext>
    </p:extLst>
  </p:cSld>
  <p:clrMapOvr>
    <a:masterClrMapping/>
  </p:clrMapOvr>
  <p:extLst>
    <p:ext uri="{DCECCB84-F9BA-43D5-87BE-67443E8EF086}">
      <p15:sldGuideLst xmlns:p15="http://schemas.microsoft.com/office/powerpoint/2012/main">
        <p15:guide id="1" pos="6332">
          <p15:clr>
            <a:srgbClr val="FBAE40"/>
          </p15:clr>
        </p15:guide>
        <p15:guide id="2" pos="1229">
          <p15:clr>
            <a:srgbClr val="FBAE40"/>
          </p15:clr>
        </p15:guide>
        <p15:guide id="3" pos="1141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descr="Plain 16.9.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57200" y="409913"/>
            <a:ext cx="8229600" cy="536504"/>
          </a:xfrm>
        </p:spPr>
        <p:txBody>
          <a:bodyPr/>
          <a:lstStyle/>
          <a:p>
            <a:r>
              <a:rPr lang="en-GB" dirty="0"/>
              <a:t>Click to edit Master title style</a:t>
            </a:r>
            <a:endParaRPr lang="en-US" dirty="0"/>
          </a:p>
        </p:txBody>
      </p:sp>
    </p:spTree>
    <p:extLst>
      <p:ext uri="{BB962C8B-B14F-4D97-AF65-F5344CB8AC3E}">
        <p14:creationId xmlns:p14="http://schemas.microsoft.com/office/powerpoint/2010/main" val="194785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Roadmap-1">
    <p:spTree>
      <p:nvGrpSpPr>
        <p:cNvPr id="1" name=""/>
        <p:cNvGrpSpPr/>
        <p:nvPr/>
      </p:nvGrpSpPr>
      <p:grpSpPr>
        <a:xfrm>
          <a:off x="0" y="0"/>
          <a:ext cx="0" cy="0"/>
          <a:chOff x="0" y="0"/>
          <a:chExt cx="0" cy="0"/>
        </a:xfrm>
      </p:grpSpPr>
      <p:graphicFrame>
        <p:nvGraphicFramePr>
          <p:cNvPr id="50" name="Table 49">
            <a:extLst>
              <a:ext uri="{FF2B5EF4-FFF2-40B4-BE49-F238E27FC236}">
                <a16:creationId xmlns:a16="http://schemas.microsoft.com/office/drawing/2014/main" id="{A6DFA681-259E-AD4D-BF16-05A8243CCEB6}"/>
              </a:ext>
            </a:extLst>
          </p:cNvPr>
          <p:cNvGraphicFramePr>
            <a:graphicFrameLocks noGrp="1"/>
          </p:cNvGraphicFramePr>
          <p:nvPr userDrawn="1"/>
        </p:nvGraphicFramePr>
        <p:xfrm>
          <a:off x="919888" y="1179826"/>
          <a:ext cx="7320109" cy="3603999"/>
        </p:xfrm>
        <a:graphic>
          <a:graphicData uri="http://schemas.openxmlformats.org/drawingml/2006/table">
            <a:tbl>
              <a:tblPr firstRow="1" bandRow="1">
                <a:tableStyleId>{5C22544A-7EE6-4342-B048-85BDC9FD1C3A}</a:tableStyleId>
              </a:tblPr>
              <a:tblGrid>
                <a:gridCol w="682646">
                  <a:extLst>
                    <a:ext uri="{9D8B030D-6E8A-4147-A177-3AD203B41FA5}">
                      <a16:colId xmlns:a16="http://schemas.microsoft.com/office/drawing/2014/main" val="1619126657"/>
                    </a:ext>
                  </a:extLst>
                </a:gridCol>
                <a:gridCol w="1659366">
                  <a:extLst>
                    <a:ext uri="{9D8B030D-6E8A-4147-A177-3AD203B41FA5}">
                      <a16:colId xmlns:a16="http://schemas.microsoft.com/office/drawing/2014/main" val="893913735"/>
                    </a:ext>
                  </a:extLst>
                </a:gridCol>
                <a:gridCol w="1659366">
                  <a:extLst>
                    <a:ext uri="{9D8B030D-6E8A-4147-A177-3AD203B41FA5}">
                      <a16:colId xmlns:a16="http://schemas.microsoft.com/office/drawing/2014/main" val="1920519843"/>
                    </a:ext>
                  </a:extLst>
                </a:gridCol>
                <a:gridCol w="1659366">
                  <a:extLst>
                    <a:ext uri="{9D8B030D-6E8A-4147-A177-3AD203B41FA5}">
                      <a16:colId xmlns:a16="http://schemas.microsoft.com/office/drawing/2014/main" val="2479878562"/>
                    </a:ext>
                  </a:extLst>
                </a:gridCol>
                <a:gridCol w="1659366">
                  <a:extLst>
                    <a:ext uri="{9D8B030D-6E8A-4147-A177-3AD203B41FA5}">
                      <a16:colId xmlns:a16="http://schemas.microsoft.com/office/drawing/2014/main" val="1937586290"/>
                    </a:ext>
                  </a:extLst>
                </a:gridCol>
              </a:tblGrid>
              <a:tr h="259364">
                <a:tc>
                  <a:txBody>
                    <a:bodyPr/>
                    <a:lstStyle/>
                    <a:p>
                      <a:endParaRPr lang="en-US" sz="800">
                        <a:solidFill>
                          <a:schemeClr val="bg1"/>
                        </a:solidFill>
                      </a:endParaRPr>
                    </a:p>
                  </a:txBody>
                  <a:tcPr marL="41590" marR="41590" marT="20793" marB="20793">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1" i="0" u="sng">
                          <a:solidFill>
                            <a:schemeClr val="bg1"/>
                          </a:solidFill>
                          <a:latin typeface="Arial" panose="020B0604020202020204" pitchFamily="34" charset="0"/>
                          <a:ea typeface="Calibri"/>
                          <a:cs typeface="Arial" panose="020B0604020202020204" pitchFamily="34" charset="0"/>
                          <a:sym typeface="Calibri"/>
                        </a:rPr>
                        <a:t>Inspire</a:t>
                      </a:r>
                      <a:endParaRPr lang="en-US" sz="800">
                        <a:solidFill>
                          <a:schemeClr val="bg1"/>
                        </a:solidFill>
                      </a:endParaRPr>
                    </a:p>
                  </a:txBody>
                  <a:tcPr marL="41590" marR="41590" marT="20793" marB="20793"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800" b="1" i="0" u="sng">
                          <a:solidFill>
                            <a:schemeClr val="bg1"/>
                          </a:solidFill>
                          <a:latin typeface="Arial" panose="020B0604020202020204" pitchFamily="34" charset="0"/>
                          <a:ea typeface="Calibri"/>
                          <a:cs typeface="Arial" panose="020B0604020202020204" pitchFamily="34" charset="0"/>
                          <a:sym typeface="Calibri"/>
                        </a:rPr>
                        <a:t>Validate</a:t>
                      </a:r>
                    </a:p>
                  </a:txBody>
                  <a:tcPr marL="41590" marR="41590" marT="20793" marB="20793"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800" b="1" i="0" u="sng">
                          <a:solidFill>
                            <a:schemeClr val="bg1"/>
                          </a:solidFill>
                          <a:latin typeface="Arial" panose="020B0604020202020204" pitchFamily="34" charset="0"/>
                          <a:ea typeface="Calibri"/>
                          <a:cs typeface="Arial" panose="020B0604020202020204" pitchFamily="34" charset="0"/>
                          <a:sym typeface="Calibri"/>
                        </a:rPr>
                        <a:t>Facilitate</a:t>
                      </a:r>
                      <a:endParaRPr lang="en-GB" sz="1300" b="1" i="0" u="sng">
                        <a:solidFill>
                          <a:schemeClr val="bg1"/>
                        </a:solidFill>
                        <a:latin typeface="Arial" panose="020B0604020202020204" pitchFamily="34" charset="0"/>
                        <a:cs typeface="Arial" panose="020B0604020202020204" pitchFamily="34" charset="0"/>
                      </a:endParaRPr>
                    </a:p>
                  </a:txBody>
                  <a:tcPr marL="41590" marR="41590" marT="20793" marB="20793"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GB" sz="800" b="1" i="0" u="sng">
                          <a:solidFill>
                            <a:schemeClr val="bg1"/>
                          </a:solidFill>
                          <a:latin typeface="Arial" panose="020B0604020202020204" pitchFamily="34" charset="0"/>
                          <a:ea typeface="Calibri"/>
                          <a:cs typeface="Arial" panose="020B0604020202020204" pitchFamily="34" charset="0"/>
                          <a:sym typeface="Calibri"/>
                        </a:rPr>
                        <a:t>Confirm</a:t>
                      </a:r>
                      <a:endParaRPr lang="en-US" sz="800">
                        <a:solidFill>
                          <a:schemeClr val="bg1"/>
                        </a:solidFill>
                      </a:endParaRPr>
                    </a:p>
                  </a:txBody>
                  <a:tcPr marL="41590" marR="41590" marT="20793" marB="20793"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179385794"/>
                  </a:ext>
                </a:extLst>
              </a:tr>
              <a:tr h="836159">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lang="en-GB" sz="800" b="1" i="0" u="sng">
                        <a:solidFill>
                          <a:schemeClr val="tx1"/>
                        </a:solidFill>
                        <a:latin typeface="Arial" panose="020B0604020202020204" pitchFamily="34" charset="0"/>
                        <a:cs typeface="Arial" panose="020B0604020202020204" pitchFamily="34" charset="0"/>
                      </a:endParaRPr>
                    </a:p>
                  </a:txBody>
                  <a:tcPr marL="41590" marR="41590" marT="20793" marB="207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41288" marR="5080" lvl="0" indent="-128588" algn="l" defTabSz="914400" rtl="0" eaLnBrk="1" fontAlgn="auto" latinLnBrk="0" hangingPunct="1">
                        <a:lnSpc>
                          <a:spcPct val="116599"/>
                        </a:lnSpc>
                        <a:spcBef>
                          <a:spcPts val="100"/>
                        </a:spcBef>
                        <a:spcAft>
                          <a:spcPts val="0"/>
                        </a:spcAft>
                        <a:buClrTx/>
                        <a:buSzTx/>
                        <a:buFontTx/>
                        <a:buNone/>
                        <a:tabLst/>
                        <a:defRPr/>
                      </a:pPr>
                      <a:endParaRPr lang="en-GB" sz="700" kern="1200" spc="-5">
                        <a:solidFill>
                          <a:schemeClr val="tx1"/>
                        </a:solidFill>
                        <a:latin typeface="Courier" pitchFamily="2" charset="0"/>
                        <a:ea typeface="+mn-ea"/>
                        <a:cs typeface="Courier New"/>
                        <a:sym typeface="Arial"/>
                      </a:endParaRPr>
                    </a:p>
                  </a:txBody>
                  <a:tcPr marL="41590" marR="41590" marT="20793" marB="207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700" kern="1200" spc="-5">
                        <a:solidFill>
                          <a:schemeClr val="tx1"/>
                        </a:solidFill>
                        <a:latin typeface="Courier" pitchFamily="2" charset="0"/>
                        <a:ea typeface="+mn-ea"/>
                        <a:cs typeface="Courier New"/>
                      </a:endParaRPr>
                    </a:p>
                  </a:txBody>
                  <a:tcPr marL="41590" marR="41590" marT="20793" marB="207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700" kern="1200" spc="-5">
                        <a:solidFill>
                          <a:schemeClr val="tx1"/>
                        </a:solidFill>
                        <a:latin typeface="Courier" pitchFamily="2" charset="0"/>
                        <a:ea typeface="+mn-ea"/>
                        <a:cs typeface="Courier New"/>
                      </a:endParaRPr>
                    </a:p>
                  </a:txBody>
                  <a:tcPr marL="41590" marR="41590" marT="20793" marB="207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700" kern="1200" spc="-5">
                        <a:solidFill>
                          <a:schemeClr val="tx1"/>
                        </a:solidFill>
                        <a:latin typeface="Courier" pitchFamily="2" charset="0"/>
                        <a:ea typeface="+mn-ea"/>
                        <a:cs typeface="Courier New"/>
                      </a:endParaRPr>
                    </a:p>
                  </a:txBody>
                  <a:tcPr marL="41590" marR="41590" marT="20793" marB="207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6942537"/>
                  </a:ext>
                </a:extLst>
              </a:tr>
              <a:tr h="836159">
                <a:tc>
                  <a:txBody>
                    <a:bodyPr/>
                    <a:lstStyle/>
                    <a:p>
                      <a:endParaRPr lang="en-US" sz="800" b="1" i="0" u="sng">
                        <a:solidFill>
                          <a:schemeClr val="tx1"/>
                        </a:solidFill>
                        <a:latin typeface="Arial" panose="020B0604020202020204" pitchFamily="34" charset="0"/>
                        <a:cs typeface="Arial" panose="020B0604020202020204" pitchFamily="34" charset="0"/>
                      </a:endParaRPr>
                    </a:p>
                  </a:txBody>
                  <a:tcPr marL="41590" marR="41590" marT="20793" marB="207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700" kern="1200" spc="-5">
                        <a:solidFill>
                          <a:schemeClr val="tx1"/>
                        </a:solidFill>
                        <a:latin typeface="Courier" pitchFamily="2" charset="0"/>
                        <a:ea typeface="+mn-ea"/>
                        <a:cs typeface="Courier New"/>
                      </a:endParaRPr>
                    </a:p>
                  </a:txBody>
                  <a:tcPr marL="41590" marR="41590" marT="20793" marB="207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700" kern="1200" spc="-5">
                        <a:solidFill>
                          <a:schemeClr val="tx1"/>
                        </a:solidFill>
                        <a:latin typeface="Courier" pitchFamily="2" charset="0"/>
                        <a:ea typeface="+mn-ea"/>
                        <a:cs typeface="Courier New"/>
                      </a:endParaRPr>
                    </a:p>
                  </a:txBody>
                  <a:tcPr marL="41590" marR="41590" marT="20793" marB="207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700" kern="1200" spc="-5">
                        <a:solidFill>
                          <a:schemeClr val="tx1"/>
                        </a:solidFill>
                        <a:latin typeface="Courier" pitchFamily="2" charset="0"/>
                        <a:ea typeface="+mn-ea"/>
                        <a:cs typeface="Courier New"/>
                      </a:endParaRPr>
                    </a:p>
                  </a:txBody>
                  <a:tcPr marL="41590" marR="41590" marT="20793" marB="207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700" kern="1200" spc="-5">
                        <a:solidFill>
                          <a:schemeClr val="tx1"/>
                        </a:solidFill>
                        <a:latin typeface="Courier" pitchFamily="2" charset="0"/>
                        <a:ea typeface="+mn-ea"/>
                        <a:cs typeface="Courier New"/>
                      </a:endParaRPr>
                    </a:p>
                  </a:txBody>
                  <a:tcPr marL="41590" marR="41590" marT="20793" marB="207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1390611"/>
                  </a:ext>
                </a:extLst>
              </a:tr>
              <a:tr h="836159">
                <a:tc>
                  <a:txBody>
                    <a:bodyPr/>
                    <a:lstStyle/>
                    <a:p>
                      <a:endParaRPr lang="en-US" sz="800" b="1" i="0" u="sng">
                        <a:solidFill>
                          <a:schemeClr val="tx1"/>
                        </a:solidFill>
                        <a:latin typeface="Arial" panose="020B0604020202020204" pitchFamily="34" charset="0"/>
                        <a:cs typeface="Arial" panose="020B0604020202020204" pitchFamily="34" charset="0"/>
                      </a:endParaRPr>
                    </a:p>
                  </a:txBody>
                  <a:tcPr marL="41590" marR="41590" marT="20793" marB="207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700" kern="1200" spc="-5">
                        <a:solidFill>
                          <a:schemeClr val="tx1"/>
                        </a:solidFill>
                        <a:latin typeface="Courier" pitchFamily="2" charset="0"/>
                        <a:ea typeface="+mn-ea"/>
                        <a:cs typeface="Courier New"/>
                      </a:endParaRPr>
                    </a:p>
                  </a:txBody>
                  <a:tcPr marL="41590" marR="41590" marT="20793" marB="207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700" kern="1200" spc="-5">
                        <a:solidFill>
                          <a:schemeClr val="tx1"/>
                        </a:solidFill>
                        <a:latin typeface="Courier" pitchFamily="2" charset="0"/>
                        <a:ea typeface="+mn-ea"/>
                        <a:cs typeface="Courier New"/>
                      </a:endParaRPr>
                    </a:p>
                  </a:txBody>
                  <a:tcPr marL="41590" marR="41590" marT="20793" marB="207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700" kern="1200" spc="-5">
                        <a:solidFill>
                          <a:schemeClr val="tx1"/>
                        </a:solidFill>
                        <a:latin typeface="Courier" pitchFamily="2" charset="0"/>
                        <a:ea typeface="+mn-ea"/>
                        <a:cs typeface="Courier New"/>
                      </a:endParaRPr>
                    </a:p>
                  </a:txBody>
                  <a:tcPr marL="41590" marR="41590" marT="20793" marB="207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700" kern="1200" spc="-5">
                        <a:solidFill>
                          <a:schemeClr val="tx1"/>
                        </a:solidFill>
                        <a:latin typeface="Courier" pitchFamily="2" charset="0"/>
                        <a:ea typeface="+mn-ea"/>
                        <a:cs typeface="Courier New"/>
                      </a:endParaRPr>
                    </a:p>
                  </a:txBody>
                  <a:tcPr marL="41590" marR="41590" marT="20793" marB="207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8291403"/>
                  </a:ext>
                </a:extLst>
              </a:tr>
              <a:tr h="836159">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lang="en-GB" sz="800" b="1" i="0" u="sng">
                        <a:solidFill>
                          <a:schemeClr val="tx1"/>
                        </a:solidFill>
                        <a:latin typeface="Arial" panose="020B0604020202020204" pitchFamily="34" charset="0"/>
                        <a:cs typeface="Arial" panose="020B0604020202020204" pitchFamily="34" charset="0"/>
                      </a:endParaRPr>
                    </a:p>
                  </a:txBody>
                  <a:tcPr marL="41590" marR="41590" marT="20793" marB="207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700" kern="1200" spc="-5">
                        <a:solidFill>
                          <a:schemeClr val="tx1"/>
                        </a:solidFill>
                        <a:latin typeface="Courier" pitchFamily="2" charset="0"/>
                        <a:ea typeface="+mn-ea"/>
                        <a:cs typeface="Courier New"/>
                      </a:endParaRPr>
                    </a:p>
                  </a:txBody>
                  <a:tcPr marL="41590" marR="41590" marT="20793" marB="207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700" kern="1200" spc="-5">
                        <a:solidFill>
                          <a:schemeClr val="tx1"/>
                        </a:solidFill>
                        <a:latin typeface="Courier" pitchFamily="2" charset="0"/>
                        <a:ea typeface="+mn-ea"/>
                        <a:cs typeface="Courier New"/>
                      </a:endParaRPr>
                    </a:p>
                  </a:txBody>
                  <a:tcPr marL="41590" marR="41590" marT="20793" marB="207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700" kern="1200" spc="-5">
                        <a:solidFill>
                          <a:schemeClr val="tx1"/>
                        </a:solidFill>
                        <a:latin typeface="Courier" pitchFamily="2" charset="0"/>
                        <a:ea typeface="+mn-ea"/>
                        <a:cs typeface="Courier New"/>
                      </a:endParaRPr>
                    </a:p>
                  </a:txBody>
                  <a:tcPr marL="41590" marR="41590" marT="20793" marB="207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700" marR="5080" algn="l" defTabSz="914400" rtl="0" eaLnBrk="1" latinLnBrk="0" hangingPunct="1">
                        <a:lnSpc>
                          <a:spcPct val="116599"/>
                        </a:lnSpc>
                        <a:spcBef>
                          <a:spcPts val="100"/>
                        </a:spcBef>
                      </a:pPr>
                      <a:endParaRPr lang="en-US" sz="700" kern="1200" spc="-5">
                        <a:solidFill>
                          <a:schemeClr val="tx1"/>
                        </a:solidFill>
                        <a:latin typeface="Courier" pitchFamily="2" charset="0"/>
                        <a:ea typeface="+mn-ea"/>
                        <a:cs typeface="Courier New"/>
                      </a:endParaRPr>
                    </a:p>
                  </a:txBody>
                  <a:tcPr marL="41590" marR="41590" marT="20793" marB="207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9953073"/>
                  </a:ext>
                </a:extLst>
              </a:tr>
            </a:tbl>
          </a:graphicData>
        </a:graphic>
      </p:graphicFrame>
      <p:sp>
        <p:nvSpPr>
          <p:cNvPr id="37" name="Title 6">
            <a:extLst>
              <a:ext uri="{FF2B5EF4-FFF2-40B4-BE49-F238E27FC236}">
                <a16:creationId xmlns:a16="http://schemas.microsoft.com/office/drawing/2014/main" id="{8DB2D349-8FE2-0848-82B2-5C80737EA677}"/>
              </a:ext>
            </a:extLst>
          </p:cNvPr>
          <p:cNvSpPr>
            <a:spLocks noGrp="1"/>
          </p:cNvSpPr>
          <p:nvPr>
            <p:ph type="title"/>
          </p:nvPr>
        </p:nvSpPr>
        <p:spPr>
          <a:xfrm>
            <a:off x="903332" y="778749"/>
            <a:ext cx="7336666" cy="377747"/>
          </a:xfrm>
          <a:prstGeom prst="rect">
            <a:avLst/>
          </a:prstGeom>
        </p:spPr>
        <p:txBody>
          <a:bodyPr wrap="square" lIns="0" tIns="0" rIns="0" bIns="0" anchor="t" anchorCtr="0">
            <a:noAutofit/>
          </a:bodyPr>
          <a:lstStyle>
            <a:lvl1pPr algn="l">
              <a:defRPr sz="921" cap="all" baseline="0">
                <a:solidFill>
                  <a:schemeClr val="tx1"/>
                </a:solidFill>
              </a:defRPr>
            </a:lvl1pPr>
          </a:lstStyle>
          <a:p>
            <a:r>
              <a:rPr lang="en-US"/>
              <a:t>Click to edit Master title style</a:t>
            </a:r>
          </a:p>
        </p:txBody>
      </p:sp>
      <p:grpSp>
        <p:nvGrpSpPr>
          <p:cNvPr id="40" name="Group 39">
            <a:extLst>
              <a:ext uri="{FF2B5EF4-FFF2-40B4-BE49-F238E27FC236}">
                <a16:creationId xmlns:a16="http://schemas.microsoft.com/office/drawing/2014/main" id="{5505308B-E066-664A-A8A4-AEABF5277ADA}"/>
              </a:ext>
            </a:extLst>
          </p:cNvPr>
          <p:cNvGrpSpPr/>
          <p:nvPr userDrawn="1"/>
        </p:nvGrpSpPr>
        <p:grpSpPr>
          <a:xfrm>
            <a:off x="3159200" y="1234250"/>
            <a:ext cx="179895" cy="162145"/>
            <a:chOff x="12309997" y="288558"/>
            <a:chExt cx="828573" cy="746876"/>
          </a:xfrm>
          <a:solidFill>
            <a:schemeClr val="bg1"/>
          </a:solidFill>
        </p:grpSpPr>
        <p:sp>
          <p:nvSpPr>
            <p:cNvPr id="4" name="Triangle 3">
              <a:extLst>
                <a:ext uri="{FF2B5EF4-FFF2-40B4-BE49-F238E27FC236}">
                  <a16:creationId xmlns:a16="http://schemas.microsoft.com/office/drawing/2014/main" id="{DA46ED18-C66D-6C4A-8903-B6E1AB3DF78A}"/>
                </a:ext>
              </a:extLst>
            </p:cNvPr>
            <p:cNvSpPr/>
            <p:nvPr userDrawn="1"/>
          </p:nvSpPr>
          <p:spPr>
            <a:xfrm rot="5400000">
              <a:off x="12123901" y="474667"/>
              <a:ext cx="746863" cy="37467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14"/>
            </a:p>
          </p:txBody>
        </p:sp>
        <p:sp>
          <p:nvSpPr>
            <p:cNvPr id="39" name="Triangle 38">
              <a:extLst>
                <a:ext uri="{FF2B5EF4-FFF2-40B4-BE49-F238E27FC236}">
                  <a16:creationId xmlns:a16="http://schemas.microsoft.com/office/drawing/2014/main" id="{7F6D5E6A-D6F6-4244-A3F8-C6E9B1C35812}"/>
                </a:ext>
              </a:extLst>
            </p:cNvPr>
            <p:cNvSpPr/>
            <p:nvPr userDrawn="1"/>
          </p:nvSpPr>
          <p:spPr>
            <a:xfrm rot="5400000">
              <a:off x="12577801" y="474656"/>
              <a:ext cx="746868" cy="37467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14"/>
            </a:p>
          </p:txBody>
        </p:sp>
      </p:grpSp>
      <p:sp>
        <p:nvSpPr>
          <p:cNvPr id="3" name="Freeform 2">
            <a:extLst>
              <a:ext uri="{FF2B5EF4-FFF2-40B4-BE49-F238E27FC236}">
                <a16:creationId xmlns:a16="http://schemas.microsoft.com/office/drawing/2014/main" id="{CB2C4FB3-3D29-714F-8DBE-6D04E24B8C87}"/>
              </a:ext>
            </a:extLst>
          </p:cNvPr>
          <p:cNvSpPr/>
          <p:nvPr userDrawn="1"/>
        </p:nvSpPr>
        <p:spPr>
          <a:xfrm>
            <a:off x="0" y="361"/>
            <a:ext cx="9144000" cy="5143139"/>
          </a:xfrm>
          <a:custGeom>
            <a:avLst/>
            <a:gdLst>
              <a:gd name="connsiteX0" fmla="*/ 0 w 20104100"/>
              <a:gd name="connsiteY0" fmla="*/ 0 h 11308556"/>
              <a:gd name="connsiteX1" fmla="*/ 0 w 20104100"/>
              <a:gd name="connsiteY1" fmla="*/ 2823788 h 11308556"/>
              <a:gd name="connsiteX2" fmla="*/ 1901618 w 20104100"/>
              <a:gd name="connsiteY2" fmla="*/ 4960896 h 11308556"/>
              <a:gd name="connsiteX3" fmla="*/ 654640 w 20104100"/>
              <a:gd name="connsiteY3" fmla="*/ 4960896 h 11308556"/>
              <a:gd name="connsiteX4" fmla="*/ 654640 w 20104100"/>
              <a:gd name="connsiteY4" fmla="*/ 9676250 h 11308556"/>
              <a:gd name="connsiteX5" fmla="*/ 0 w 20104100"/>
              <a:gd name="connsiteY5" fmla="*/ 9676250 h 11308556"/>
              <a:gd name="connsiteX6" fmla="*/ 0 w 20104100"/>
              <a:gd name="connsiteY6" fmla="*/ 11308556 h 11308556"/>
              <a:gd name="connsiteX7" fmla="*/ 20104100 w 20104100"/>
              <a:gd name="connsiteY7" fmla="*/ 11308556 h 11308556"/>
              <a:gd name="connsiteX8" fmla="*/ 20104100 w 20104100"/>
              <a:gd name="connsiteY8" fmla="*/ 0 h 11308556"/>
              <a:gd name="connsiteX9" fmla="*/ 19378154 w 20104100"/>
              <a:gd name="connsiteY9" fmla="*/ 1879000 h 11308556"/>
              <a:gd name="connsiteX10" fmla="*/ 19295956 w 20104100"/>
              <a:gd name="connsiteY10" fmla="*/ 1879000 h 11308556"/>
              <a:gd name="connsiteX11" fmla="*/ 19295956 w 20104100"/>
              <a:gd name="connsiteY11" fmla="*/ 3928990 h 11308556"/>
              <a:gd name="connsiteX12" fmla="*/ 18537550 w 20104100"/>
              <a:gd name="connsiteY12" fmla="*/ 3928990 h 11308556"/>
              <a:gd name="connsiteX13" fmla="*/ 18537550 w 20104100"/>
              <a:gd name="connsiteY13" fmla="*/ 1879000 h 11308556"/>
              <a:gd name="connsiteX14" fmla="*/ 18005840 w 20104100"/>
              <a:gd name="connsiteY14" fmla="*/ 1879000 h 11308556"/>
              <a:gd name="connsiteX15" fmla="*/ 18916806 w 20104100"/>
              <a:gd name="connsiteY15" fmla="*/ 835263 h 11308556"/>
              <a:gd name="connsiteX16" fmla="*/ 19827774 w 20104100"/>
              <a:gd name="connsiteY16" fmla="*/ 1879000 h 113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04100" h="11308556">
                <a:moveTo>
                  <a:pt x="0" y="0"/>
                </a:moveTo>
                <a:lnTo>
                  <a:pt x="0" y="2823788"/>
                </a:lnTo>
                <a:lnTo>
                  <a:pt x="1901618" y="4960896"/>
                </a:lnTo>
                <a:lnTo>
                  <a:pt x="654640" y="4960896"/>
                </a:lnTo>
                <a:lnTo>
                  <a:pt x="654640" y="9676250"/>
                </a:lnTo>
                <a:lnTo>
                  <a:pt x="0" y="9676250"/>
                </a:lnTo>
                <a:lnTo>
                  <a:pt x="0" y="11308556"/>
                </a:lnTo>
                <a:lnTo>
                  <a:pt x="20104100" y="11308556"/>
                </a:lnTo>
                <a:lnTo>
                  <a:pt x="20104100" y="0"/>
                </a:lnTo>
                <a:close/>
                <a:moveTo>
                  <a:pt x="19378154" y="1879000"/>
                </a:moveTo>
                <a:lnTo>
                  <a:pt x="19295956" y="1879000"/>
                </a:lnTo>
                <a:lnTo>
                  <a:pt x="19295956" y="3928990"/>
                </a:lnTo>
                <a:lnTo>
                  <a:pt x="18537550" y="3928990"/>
                </a:lnTo>
                <a:lnTo>
                  <a:pt x="18537550" y="1879000"/>
                </a:lnTo>
                <a:lnTo>
                  <a:pt x="18005840" y="1879000"/>
                </a:lnTo>
                <a:lnTo>
                  <a:pt x="18916806" y="835263"/>
                </a:lnTo>
                <a:lnTo>
                  <a:pt x="19827774" y="1879000"/>
                </a:lnTo>
                <a:close/>
              </a:path>
            </a:pathLst>
          </a:custGeom>
          <a:noFill/>
          <a:ln w="10468" cap="flat">
            <a:noFill/>
            <a:prstDash val="solid"/>
            <a:miter/>
          </a:ln>
        </p:spPr>
        <p:txBody>
          <a:bodyPr rtlCol="0" anchor="ctr"/>
          <a:lstStyle/>
          <a:p>
            <a:endParaRPr lang="en-US" sz="614"/>
          </a:p>
        </p:txBody>
      </p:sp>
      <p:sp>
        <p:nvSpPr>
          <p:cNvPr id="10" name="Freeform 9">
            <a:extLst>
              <a:ext uri="{FF2B5EF4-FFF2-40B4-BE49-F238E27FC236}">
                <a16:creationId xmlns:a16="http://schemas.microsoft.com/office/drawing/2014/main" id="{CF5057D3-C181-BF4B-9700-678E2D72DF3E}"/>
              </a:ext>
            </a:extLst>
          </p:cNvPr>
          <p:cNvSpPr/>
          <p:nvPr userDrawn="1"/>
        </p:nvSpPr>
        <p:spPr>
          <a:xfrm>
            <a:off x="0" y="1284623"/>
            <a:ext cx="862012" cy="3114456"/>
          </a:xfrm>
          <a:custGeom>
            <a:avLst/>
            <a:gdLst>
              <a:gd name="connsiteX0" fmla="*/ 654640 w 1895230"/>
              <a:gd name="connsiteY0" fmla="*/ 2137108 h 6847958"/>
              <a:gd name="connsiteX1" fmla="*/ 847409 w 1895230"/>
              <a:gd name="connsiteY1" fmla="*/ 2137108 h 6847958"/>
              <a:gd name="connsiteX2" fmla="*/ 1901618 w 1895230"/>
              <a:gd name="connsiteY2" fmla="*/ 2137108 h 6847958"/>
              <a:gd name="connsiteX3" fmla="*/ 0 w 1895230"/>
              <a:gd name="connsiteY3" fmla="*/ 0 h 6847958"/>
              <a:gd name="connsiteX4" fmla="*/ 0 w 1895230"/>
              <a:gd name="connsiteY4" fmla="*/ 6852462 h 6847958"/>
              <a:gd name="connsiteX5" fmla="*/ 654640 w 1895230"/>
              <a:gd name="connsiteY5" fmla="*/ 6852462 h 6847958"/>
              <a:gd name="connsiteX6" fmla="*/ 654640 w 1895230"/>
              <a:gd name="connsiteY6" fmla="*/ 2137108 h 684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5230" h="6847958">
                <a:moveTo>
                  <a:pt x="654640" y="2137108"/>
                </a:moveTo>
                <a:lnTo>
                  <a:pt x="847409" y="2137108"/>
                </a:lnTo>
                <a:lnTo>
                  <a:pt x="1901618" y="2137108"/>
                </a:lnTo>
                <a:lnTo>
                  <a:pt x="0" y="0"/>
                </a:lnTo>
                <a:lnTo>
                  <a:pt x="0" y="6852462"/>
                </a:lnTo>
                <a:lnTo>
                  <a:pt x="654640" y="6852462"/>
                </a:lnTo>
                <a:lnTo>
                  <a:pt x="654640" y="2137108"/>
                </a:lnTo>
                <a:close/>
              </a:path>
            </a:pathLst>
          </a:custGeom>
          <a:solidFill>
            <a:srgbClr val="12110C"/>
          </a:solidFill>
          <a:ln w="10468" cap="flat">
            <a:noFill/>
            <a:prstDash val="solid"/>
            <a:miter/>
          </a:ln>
        </p:spPr>
        <p:txBody>
          <a:bodyPr rtlCol="0" anchor="ctr"/>
          <a:lstStyle/>
          <a:p>
            <a:endParaRPr lang="en-US" sz="614"/>
          </a:p>
        </p:txBody>
      </p:sp>
      <p:grpSp>
        <p:nvGrpSpPr>
          <p:cNvPr id="20" name="Group 19">
            <a:extLst>
              <a:ext uri="{FF2B5EF4-FFF2-40B4-BE49-F238E27FC236}">
                <a16:creationId xmlns:a16="http://schemas.microsoft.com/office/drawing/2014/main" id="{6D0640D5-9628-104E-91F3-60CB00D3BD2B}"/>
              </a:ext>
            </a:extLst>
          </p:cNvPr>
          <p:cNvGrpSpPr/>
          <p:nvPr userDrawn="1"/>
        </p:nvGrpSpPr>
        <p:grpSpPr>
          <a:xfrm>
            <a:off x="4822796" y="1234250"/>
            <a:ext cx="179895" cy="162145"/>
            <a:chOff x="12309997" y="288558"/>
            <a:chExt cx="828573" cy="746876"/>
          </a:xfrm>
          <a:solidFill>
            <a:schemeClr val="bg1"/>
          </a:solidFill>
        </p:grpSpPr>
        <p:sp>
          <p:nvSpPr>
            <p:cNvPr id="21" name="Triangle 20">
              <a:extLst>
                <a:ext uri="{FF2B5EF4-FFF2-40B4-BE49-F238E27FC236}">
                  <a16:creationId xmlns:a16="http://schemas.microsoft.com/office/drawing/2014/main" id="{92C309A9-A165-F345-B002-7F0E831C8BD3}"/>
                </a:ext>
              </a:extLst>
            </p:cNvPr>
            <p:cNvSpPr/>
            <p:nvPr userDrawn="1"/>
          </p:nvSpPr>
          <p:spPr>
            <a:xfrm rot="5400000">
              <a:off x="12123901" y="474667"/>
              <a:ext cx="746863" cy="37467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14"/>
            </a:p>
          </p:txBody>
        </p:sp>
        <p:sp>
          <p:nvSpPr>
            <p:cNvPr id="22" name="Triangle 21">
              <a:extLst>
                <a:ext uri="{FF2B5EF4-FFF2-40B4-BE49-F238E27FC236}">
                  <a16:creationId xmlns:a16="http://schemas.microsoft.com/office/drawing/2014/main" id="{06D2B0EF-F3B7-1C4B-968E-0838378F2663}"/>
                </a:ext>
              </a:extLst>
            </p:cNvPr>
            <p:cNvSpPr/>
            <p:nvPr userDrawn="1"/>
          </p:nvSpPr>
          <p:spPr>
            <a:xfrm rot="5400000">
              <a:off x="12577801" y="474656"/>
              <a:ext cx="746868" cy="37467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14"/>
            </a:p>
          </p:txBody>
        </p:sp>
      </p:grpSp>
      <p:grpSp>
        <p:nvGrpSpPr>
          <p:cNvPr id="28" name="Group 27">
            <a:extLst>
              <a:ext uri="{FF2B5EF4-FFF2-40B4-BE49-F238E27FC236}">
                <a16:creationId xmlns:a16="http://schemas.microsoft.com/office/drawing/2014/main" id="{6A76548E-388A-A342-BFD2-E4766BAA02D0}"/>
              </a:ext>
            </a:extLst>
          </p:cNvPr>
          <p:cNvGrpSpPr/>
          <p:nvPr userDrawn="1"/>
        </p:nvGrpSpPr>
        <p:grpSpPr>
          <a:xfrm>
            <a:off x="6486391" y="1234250"/>
            <a:ext cx="179895" cy="162145"/>
            <a:chOff x="12309997" y="288558"/>
            <a:chExt cx="828573" cy="746876"/>
          </a:xfrm>
          <a:solidFill>
            <a:schemeClr val="bg1"/>
          </a:solidFill>
        </p:grpSpPr>
        <p:sp>
          <p:nvSpPr>
            <p:cNvPr id="29" name="Triangle 28">
              <a:extLst>
                <a:ext uri="{FF2B5EF4-FFF2-40B4-BE49-F238E27FC236}">
                  <a16:creationId xmlns:a16="http://schemas.microsoft.com/office/drawing/2014/main" id="{FBFCF5A6-B16B-0641-8F59-9BB755408693}"/>
                </a:ext>
              </a:extLst>
            </p:cNvPr>
            <p:cNvSpPr/>
            <p:nvPr userDrawn="1"/>
          </p:nvSpPr>
          <p:spPr>
            <a:xfrm rot="5400000">
              <a:off x="12123901" y="474667"/>
              <a:ext cx="746863" cy="37467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14"/>
            </a:p>
          </p:txBody>
        </p:sp>
        <p:sp>
          <p:nvSpPr>
            <p:cNvPr id="30" name="Triangle 29">
              <a:extLst>
                <a:ext uri="{FF2B5EF4-FFF2-40B4-BE49-F238E27FC236}">
                  <a16:creationId xmlns:a16="http://schemas.microsoft.com/office/drawing/2014/main" id="{EA5C2382-BE64-9641-A1BF-6A4C1D473D21}"/>
                </a:ext>
              </a:extLst>
            </p:cNvPr>
            <p:cNvSpPr/>
            <p:nvPr userDrawn="1"/>
          </p:nvSpPr>
          <p:spPr>
            <a:xfrm rot="5400000">
              <a:off x="12577801" y="474656"/>
              <a:ext cx="746868" cy="37467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14"/>
            </a:p>
          </p:txBody>
        </p:sp>
      </p:grpSp>
    </p:spTree>
    <p:extLst>
      <p:ext uri="{BB962C8B-B14F-4D97-AF65-F5344CB8AC3E}">
        <p14:creationId xmlns:p14="http://schemas.microsoft.com/office/powerpoint/2010/main" val="3019374056"/>
      </p:ext>
    </p:extLst>
  </p:cSld>
  <p:clrMapOvr>
    <a:masterClrMapping/>
  </p:clrMapOvr>
  <p:extLst>
    <p:ext uri="{DCECCB84-F9BA-43D5-87BE-67443E8EF086}">
      <p15:sldGuideLst xmlns:p15="http://schemas.microsoft.com/office/powerpoint/2012/main">
        <p15:guide id="1" orient="horz" pos="3562">
          <p15:clr>
            <a:srgbClr val="FBAE40"/>
          </p15:clr>
        </p15:guide>
        <p15:guide id="2" pos="1274">
          <p15:clr>
            <a:srgbClr val="FBAE40"/>
          </p15:clr>
        </p15:guide>
        <p15:guide id="3" pos="11412">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Roadmap-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4B7254-62EE-E640-97B6-D6186E17F8E8}"/>
              </a:ext>
            </a:extLst>
          </p:cNvPr>
          <p:cNvSpPr/>
          <p:nvPr userDrawn="1"/>
        </p:nvSpPr>
        <p:spPr>
          <a:xfrm>
            <a:off x="919888" y="1156497"/>
            <a:ext cx="1633270" cy="3048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14" b="1" i="0" u="sng">
                <a:solidFill>
                  <a:schemeClr val="bg1"/>
                </a:solidFill>
                <a:latin typeface="Arial" panose="020B0604020202020204" pitchFamily="34" charset="0"/>
                <a:ea typeface="Calibri"/>
                <a:cs typeface="Arial" panose="020B0604020202020204" pitchFamily="34" charset="0"/>
                <a:sym typeface="Calibri"/>
              </a:rPr>
              <a:t>Inspire</a:t>
            </a:r>
            <a:endParaRPr lang="en-US" sz="614">
              <a:solidFill>
                <a:schemeClr val="bg1"/>
              </a:solidFill>
            </a:endParaRPr>
          </a:p>
        </p:txBody>
      </p:sp>
      <p:sp>
        <p:nvSpPr>
          <p:cNvPr id="37" name="Title 6">
            <a:extLst>
              <a:ext uri="{FF2B5EF4-FFF2-40B4-BE49-F238E27FC236}">
                <a16:creationId xmlns:a16="http://schemas.microsoft.com/office/drawing/2014/main" id="{8DB2D349-8FE2-0848-82B2-5C80737EA677}"/>
              </a:ext>
            </a:extLst>
          </p:cNvPr>
          <p:cNvSpPr>
            <a:spLocks noGrp="1"/>
          </p:cNvSpPr>
          <p:nvPr>
            <p:ph type="title"/>
          </p:nvPr>
        </p:nvSpPr>
        <p:spPr>
          <a:xfrm>
            <a:off x="903332" y="778749"/>
            <a:ext cx="7336666" cy="377747"/>
          </a:xfrm>
          <a:prstGeom prst="rect">
            <a:avLst/>
          </a:prstGeom>
        </p:spPr>
        <p:txBody>
          <a:bodyPr wrap="square" lIns="0" tIns="0" rIns="0" bIns="0" anchor="t" anchorCtr="0">
            <a:noAutofit/>
          </a:bodyPr>
          <a:lstStyle>
            <a:lvl1pPr algn="l">
              <a:defRPr sz="921" cap="all" baseline="0">
                <a:solidFill>
                  <a:schemeClr val="tx1"/>
                </a:solidFill>
              </a:defRPr>
            </a:lvl1pPr>
          </a:lstStyle>
          <a:p>
            <a:r>
              <a:rPr lang="en-US"/>
              <a:t>Click to edit Master title style</a:t>
            </a:r>
          </a:p>
        </p:txBody>
      </p:sp>
      <p:grpSp>
        <p:nvGrpSpPr>
          <p:cNvPr id="51" name="Group 50">
            <a:extLst>
              <a:ext uri="{FF2B5EF4-FFF2-40B4-BE49-F238E27FC236}">
                <a16:creationId xmlns:a16="http://schemas.microsoft.com/office/drawing/2014/main" id="{722B4F8B-80F4-C549-B4CD-0343A731BC5D}"/>
              </a:ext>
            </a:extLst>
          </p:cNvPr>
          <p:cNvGrpSpPr/>
          <p:nvPr userDrawn="1"/>
        </p:nvGrpSpPr>
        <p:grpSpPr>
          <a:xfrm>
            <a:off x="2608955" y="1234247"/>
            <a:ext cx="3945117" cy="162146"/>
            <a:chOff x="5440196" y="2878205"/>
            <a:chExt cx="8673779" cy="356520"/>
          </a:xfrm>
        </p:grpSpPr>
        <p:grpSp>
          <p:nvGrpSpPr>
            <p:cNvPr id="40" name="Group 39">
              <a:extLst>
                <a:ext uri="{FF2B5EF4-FFF2-40B4-BE49-F238E27FC236}">
                  <a16:creationId xmlns:a16="http://schemas.microsoft.com/office/drawing/2014/main" id="{5505308B-E066-664A-A8A4-AEABF5277ADA}"/>
                </a:ext>
              </a:extLst>
            </p:cNvPr>
            <p:cNvGrpSpPr/>
            <p:nvPr userDrawn="1"/>
          </p:nvGrpSpPr>
          <p:grpSpPr>
            <a:xfrm>
              <a:off x="5440196" y="2878210"/>
              <a:ext cx="379355" cy="356515"/>
              <a:chOff x="11371522" y="288563"/>
              <a:chExt cx="794711" cy="746865"/>
            </a:xfrm>
          </p:grpSpPr>
          <p:sp>
            <p:nvSpPr>
              <p:cNvPr id="4" name="Triangle 3">
                <a:extLst>
                  <a:ext uri="{FF2B5EF4-FFF2-40B4-BE49-F238E27FC236}">
                    <a16:creationId xmlns:a16="http://schemas.microsoft.com/office/drawing/2014/main" id="{DA46ED18-C66D-6C4A-8903-B6E1AB3DF78A}"/>
                  </a:ext>
                </a:extLst>
              </p:cNvPr>
              <p:cNvSpPr/>
              <p:nvPr userDrawn="1"/>
            </p:nvSpPr>
            <p:spPr>
              <a:xfrm rot="5400000">
                <a:off x="11185426" y="474660"/>
                <a:ext cx="746864" cy="37467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14"/>
              </a:p>
            </p:txBody>
          </p:sp>
          <p:sp>
            <p:nvSpPr>
              <p:cNvPr id="39" name="Triangle 38">
                <a:extLst>
                  <a:ext uri="{FF2B5EF4-FFF2-40B4-BE49-F238E27FC236}">
                    <a16:creationId xmlns:a16="http://schemas.microsoft.com/office/drawing/2014/main" id="{7F6D5E6A-D6F6-4244-A3F8-C6E9B1C35812}"/>
                  </a:ext>
                </a:extLst>
              </p:cNvPr>
              <p:cNvSpPr/>
              <p:nvPr userDrawn="1"/>
            </p:nvSpPr>
            <p:spPr>
              <a:xfrm rot="5400000">
                <a:off x="11605466" y="474659"/>
                <a:ext cx="746863" cy="37467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14"/>
              </a:p>
            </p:txBody>
          </p:sp>
        </p:grpSp>
        <p:grpSp>
          <p:nvGrpSpPr>
            <p:cNvPr id="41" name="Group 40">
              <a:extLst>
                <a:ext uri="{FF2B5EF4-FFF2-40B4-BE49-F238E27FC236}">
                  <a16:creationId xmlns:a16="http://schemas.microsoft.com/office/drawing/2014/main" id="{7E970D3D-E123-014A-99D4-ABED9416F4CF}"/>
                </a:ext>
              </a:extLst>
            </p:cNvPr>
            <p:cNvGrpSpPr/>
            <p:nvPr userDrawn="1"/>
          </p:nvGrpSpPr>
          <p:grpSpPr>
            <a:xfrm>
              <a:off x="9586303" y="2878205"/>
              <a:ext cx="379369" cy="356514"/>
              <a:chOff x="12595372" y="288558"/>
              <a:chExt cx="794745" cy="746867"/>
            </a:xfrm>
          </p:grpSpPr>
          <p:sp>
            <p:nvSpPr>
              <p:cNvPr id="42" name="Triangle 41">
                <a:extLst>
                  <a:ext uri="{FF2B5EF4-FFF2-40B4-BE49-F238E27FC236}">
                    <a16:creationId xmlns:a16="http://schemas.microsoft.com/office/drawing/2014/main" id="{1822DC7E-14D0-7F47-92B4-69BC9D9F4723}"/>
                  </a:ext>
                </a:extLst>
              </p:cNvPr>
              <p:cNvSpPr/>
              <p:nvPr userDrawn="1"/>
            </p:nvSpPr>
            <p:spPr>
              <a:xfrm rot="5400000">
                <a:off x="12409274" y="474656"/>
                <a:ext cx="746867" cy="37467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14"/>
              </a:p>
            </p:txBody>
          </p:sp>
          <p:sp>
            <p:nvSpPr>
              <p:cNvPr id="43" name="Triangle 42">
                <a:extLst>
                  <a:ext uri="{FF2B5EF4-FFF2-40B4-BE49-F238E27FC236}">
                    <a16:creationId xmlns:a16="http://schemas.microsoft.com/office/drawing/2014/main" id="{37C1F203-CF0B-314E-A275-DF47E487F1B8}"/>
                  </a:ext>
                </a:extLst>
              </p:cNvPr>
              <p:cNvSpPr/>
              <p:nvPr userDrawn="1"/>
            </p:nvSpPr>
            <p:spPr>
              <a:xfrm rot="5400000">
                <a:off x="12829348" y="474656"/>
                <a:ext cx="746867" cy="37467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14"/>
              </a:p>
            </p:txBody>
          </p:sp>
        </p:grpSp>
        <p:grpSp>
          <p:nvGrpSpPr>
            <p:cNvPr id="45" name="Group 44">
              <a:extLst>
                <a:ext uri="{FF2B5EF4-FFF2-40B4-BE49-F238E27FC236}">
                  <a16:creationId xmlns:a16="http://schemas.microsoft.com/office/drawing/2014/main" id="{2E73408E-CD4C-4B47-BB68-AB308A82C25D}"/>
                </a:ext>
              </a:extLst>
            </p:cNvPr>
            <p:cNvGrpSpPr/>
            <p:nvPr userDrawn="1"/>
          </p:nvGrpSpPr>
          <p:grpSpPr>
            <a:xfrm>
              <a:off x="13734631" y="2878210"/>
              <a:ext cx="379344" cy="356515"/>
              <a:chOff x="13845295" y="288563"/>
              <a:chExt cx="794690" cy="746864"/>
            </a:xfrm>
          </p:grpSpPr>
          <p:sp>
            <p:nvSpPr>
              <p:cNvPr id="46" name="Triangle 45">
                <a:extLst>
                  <a:ext uri="{FF2B5EF4-FFF2-40B4-BE49-F238E27FC236}">
                    <a16:creationId xmlns:a16="http://schemas.microsoft.com/office/drawing/2014/main" id="{282426C5-B5E4-0248-BC07-64CBED5EC04A}"/>
                  </a:ext>
                </a:extLst>
              </p:cNvPr>
              <p:cNvSpPr/>
              <p:nvPr userDrawn="1"/>
            </p:nvSpPr>
            <p:spPr>
              <a:xfrm rot="5400000">
                <a:off x="13659199" y="474659"/>
                <a:ext cx="746864" cy="37467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14"/>
              </a:p>
            </p:txBody>
          </p:sp>
          <p:sp>
            <p:nvSpPr>
              <p:cNvPr id="47" name="Triangle 46">
                <a:extLst>
                  <a:ext uri="{FF2B5EF4-FFF2-40B4-BE49-F238E27FC236}">
                    <a16:creationId xmlns:a16="http://schemas.microsoft.com/office/drawing/2014/main" id="{9ADD8E2C-E5C9-D74A-9555-2B82F5458CC5}"/>
                  </a:ext>
                </a:extLst>
              </p:cNvPr>
              <p:cNvSpPr/>
              <p:nvPr userDrawn="1"/>
            </p:nvSpPr>
            <p:spPr>
              <a:xfrm rot="5400000">
                <a:off x="14079217" y="474659"/>
                <a:ext cx="746864" cy="37467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14"/>
              </a:p>
            </p:txBody>
          </p:sp>
        </p:grpSp>
      </p:grpSp>
      <p:sp>
        <p:nvSpPr>
          <p:cNvPr id="26" name="Rectangle 25">
            <a:extLst>
              <a:ext uri="{FF2B5EF4-FFF2-40B4-BE49-F238E27FC236}">
                <a16:creationId xmlns:a16="http://schemas.microsoft.com/office/drawing/2014/main" id="{78A02005-7511-894A-8AA2-6623CC932EFD}"/>
              </a:ext>
            </a:extLst>
          </p:cNvPr>
          <p:cNvSpPr/>
          <p:nvPr userDrawn="1"/>
        </p:nvSpPr>
        <p:spPr>
          <a:xfrm>
            <a:off x="2817142" y="1156497"/>
            <a:ext cx="1633270" cy="3048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14" b="1" i="0" u="sng">
                <a:solidFill>
                  <a:schemeClr val="bg1"/>
                </a:solidFill>
                <a:latin typeface="Arial" panose="020B0604020202020204" pitchFamily="34" charset="0"/>
                <a:ea typeface="Calibri"/>
                <a:cs typeface="Arial" panose="020B0604020202020204" pitchFamily="34" charset="0"/>
                <a:sym typeface="Calibri"/>
              </a:rPr>
              <a:t>Validate</a:t>
            </a:r>
            <a:endParaRPr lang="en-US" sz="614">
              <a:solidFill>
                <a:schemeClr val="bg1"/>
              </a:solidFill>
            </a:endParaRPr>
          </a:p>
        </p:txBody>
      </p:sp>
      <p:sp>
        <p:nvSpPr>
          <p:cNvPr id="27" name="Rectangle 26">
            <a:extLst>
              <a:ext uri="{FF2B5EF4-FFF2-40B4-BE49-F238E27FC236}">
                <a16:creationId xmlns:a16="http://schemas.microsoft.com/office/drawing/2014/main" id="{D49A5E15-BC96-E24D-A3A7-81E7F6CCBF10}"/>
              </a:ext>
            </a:extLst>
          </p:cNvPr>
          <p:cNvSpPr/>
          <p:nvPr userDrawn="1"/>
        </p:nvSpPr>
        <p:spPr>
          <a:xfrm>
            <a:off x="4714396" y="1156497"/>
            <a:ext cx="1633270" cy="3048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14" b="1" i="0" u="sng">
                <a:solidFill>
                  <a:schemeClr val="bg1"/>
                </a:solidFill>
                <a:latin typeface="Arial" panose="020B0604020202020204" pitchFamily="34" charset="0"/>
                <a:ea typeface="Calibri"/>
                <a:cs typeface="Arial" panose="020B0604020202020204" pitchFamily="34" charset="0"/>
                <a:sym typeface="Calibri"/>
              </a:rPr>
              <a:t>Facilitate</a:t>
            </a:r>
            <a:endParaRPr lang="en-US" sz="614">
              <a:solidFill>
                <a:schemeClr val="bg1"/>
              </a:solidFill>
            </a:endParaRPr>
          </a:p>
        </p:txBody>
      </p:sp>
      <p:sp>
        <p:nvSpPr>
          <p:cNvPr id="28" name="Rectangle 27">
            <a:extLst>
              <a:ext uri="{FF2B5EF4-FFF2-40B4-BE49-F238E27FC236}">
                <a16:creationId xmlns:a16="http://schemas.microsoft.com/office/drawing/2014/main" id="{765A9674-CBB7-7B4B-9BD3-FB6C09E87455}"/>
              </a:ext>
            </a:extLst>
          </p:cNvPr>
          <p:cNvSpPr/>
          <p:nvPr userDrawn="1"/>
        </p:nvSpPr>
        <p:spPr>
          <a:xfrm>
            <a:off x="6611651" y="1156497"/>
            <a:ext cx="1633270" cy="3048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14" b="1" i="0" u="sng">
                <a:solidFill>
                  <a:schemeClr val="bg1"/>
                </a:solidFill>
                <a:latin typeface="Arial" panose="020B0604020202020204" pitchFamily="34" charset="0"/>
                <a:ea typeface="Calibri"/>
                <a:cs typeface="Arial" panose="020B0604020202020204" pitchFamily="34" charset="0"/>
                <a:sym typeface="Calibri"/>
              </a:rPr>
              <a:t>Confirm</a:t>
            </a:r>
            <a:endParaRPr lang="en-US" sz="614">
              <a:solidFill>
                <a:schemeClr val="bg1"/>
              </a:solidFill>
            </a:endParaRPr>
          </a:p>
        </p:txBody>
      </p:sp>
      <p:sp>
        <p:nvSpPr>
          <p:cNvPr id="5" name="Freeform 4">
            <a:extLst>
              <a:ext uri="{FF2B5EF4-FFF2-40B4-BE49-F238E27FC236}">
                <a16:creationId xmlns:a16="http://schemas.microsoft.com/office/drawing/2014/main" id="{A6EE97E9-8615-5641-BA96-50B5F1568314}"/>
              </a:ext>
            </a:extLst>
          </p:cNvPr>
          <p:cNvSpPr/>
          <p:nvPr/>
        </p:nvSpPr>
        <p:spPr>
          <a:xfrm>
            <a:off x="0" y="361"/>
            <a:ext cx="9144000" cy="5143139"/>
          </a:xfrm>
          <a:custGeom>
            <a:avLst/>
            <a:gdLst>
              <a:gd name="connsiteX0" fmla="*/ 0 w 20104100"/>
              <a:gd name="connsiteY0" fmla="*/ 0 h 11308556"/>
              <a:gd name="connsiteX1" fmla="*/ 0 w 20104100"/>
              <a:gd name="connsiteY1" fmla="*/ 2823788 h 11308556"/>
              <a:gd name="connsiteX2" fmla="*/ 1901618 w 20104100"/>
              <a:gd name="connsiteY2" fmla="*/ 4960896 h 11308556"/>
              <a:gd name="connsiteX3" fmla="*/ 654640 w 20104100"/>
              <a:gd name="connsiteY3" fmla="*/ 4960896 h 11308556"/>
              <a:gd name="connsiteX4" fmla="*/ 654640 w 20104100"/>
              <a:gd name="connsiteY4" fmla="*/ 9676250 h 11308556"/>
              <a:gd name="connsiteX5" fmla="*/ 0 w 20104100"/>
              <a:gd name="connsiteY5" fmla="*/ 9676250 h 11308556"/>
              <a:gd name="connsiteX6" fmla="*/ 0 w 20104100"/>
              <a:gd name="connsiteY6" fmla="*/ 11308556 h 11308556"/>
              <a:gd name="connsiteX7" fmla="*/ 20104100 w 20104100"/>
              <a:gd name="connsiteY7" fmla="*/ 11308556 h 11308556"/>
              <a:gd name="connsiteX8" fmla="*/ 20104100 w 20104100"/>
              <a:gd name="connsiteY8" fmla="*/ 0 h 11308556"/>
              <a:gd name="connsiteX9" fmla="*/ 19378154 w 20104100"/>
              <a:gd name="connsiteY9" fmla="*/ 1879000 h 11308556"/>
              <a:gd name="connsiteX10" fmla="*/ 19295956 w 20104100"/>
              <a:gd name="connsiteY10" fmla="*/ 1879000 h 11308556"/>
              <a:gd name="connsiteX11" fmla="*/ 19295956 w 20104100"/>
              <a:gd name="connsiteY11" fmla="*/ 3928990 h 11308556"/>
              <a:gd name="connsiteX12" fmla="*/ 18537550 w 20104100"/>
              <a:gd name="connsiteY12" fmla="*/ 3928990 h 11308556"/>
              <a:gd name="connsiteX13" fmla="*/ 18537550 w 20104100"/>
              <a:gd name="connsiteY13" fmla="*/ 1879000 h 11308556"/>
              <a:gd name="connsiteX14" fmla="*/ 18005840 w 20104100"/>
              <a:gd name="connsiteY14" fmla="*/ 1879000 h 11308556"/>
              <a:gd name="connsiteX15" fmla="*/ 18916806 w 20104100"/>
              <a:gd name="connsiteY15" fmla="*/ 835263 h 11308556"/>
              <a:gd name="connsiteX16" fmla="*/ 19827774 w 20104100"/>
              <a:gd name="connsiteY16" fmla="*/ 1879000 h 113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04100" h="11308556">
                <a:moveTo>
                  <a:pt x="0" y="0"/>
                </a:moveTo>
                <a:lnTo>
                  <a:pt x="0" y="2823788"/>
                </a:lnTo>
                <a:lnTo>
                  <a:pt x="1901618" y="4960896"/>
                </a:lnTo>
                <a:lnTo>
                  <a:pt x="654640" y="4960896"/>
                </a:lnTo>
                <a:lnTo>
                  <a:pt x="654640" y="9676250"/>
                </a:lnTo>
                <a:lnTo>
                  <a:pt x="0" y="9676250"/>
                </a:lnTo>
                <a:lnTo>
                  <a:pt x="0" y="11308556"/>
                </a:lnTo>
                <a:lnTo>
                  <a:pt x="20104100" y="11308556"/>
                </a:lnTo>
                <a:lnTo>
                  <a:pt x="20104100" y="0"/>
                </a:lnTo>
                <a:close/>
                <a:moveTo>
                  <a:pt x="19378154" y="1879000"/>
                </a:moveTo>
                <a:lnTo>
                  <a:pt x="19295956" y="1879000"/>
                </a:lnTo>
                <a:lnTo>
                  <a:pt x="19295956" y="3928990"/>
                </a:lnTo>
                <a:lnTo>
                  <a:pt x="18537550" y="3928990"/>
                </a:lnTo>
                <a:lnTo>
                  <a:pt x="18537550" y="1879000"/>
                </a:lnTo>
                <a:lnTo>
                  <a:pt x="18005840" y="1879000"/>
                </a:lnTo>
                <a:lnTo>
                  <a:pt x="18916806" y="835263"/>
                </a:lnTo>
                <a:lnTo>
                  <a:pt x="19827774" y="1879000"/>
                </a:lnTo>
                <a:close/>
              </a:path>
            </a:pathLst>
          </a:custGeom>
          <a:noFill/>
          <a:ln w="10468" cap="flat">
            <a:noFill/>
            <a:prstDash val="solid"/>
            <a:miter/>
          </a:ln>
        </p:spPr>
        <p:txBody>
          <a:bodyPr rtlCol="0" anchor="ctr"/>
          <a:lstStyle/>
          <a:p>
            <a:endParaRPr lang="en-US" sz="614"/>
          </a:p>
        </p:txBody>
      </p:sp>
      <p:sp>
        <p:nvSpPr>
          <p:cNvPr id="7" name="Freeform 6">
            <a:extLst>
              <a:ext uri="{FF2B5EF4-FFF2-40B4-BE49-F238E27FC236}">
                <a16:creationId xmlns:a16="http://schemas.microsoft.com/office/drawing/2014/main" id="{4C7ADA1A-7896-E442-830A-907F10FB58E2}"/>
              </a:ext>
            </a:extLst>
          </p:cNvPr>
          <p:cNvSpPr/>
          <p:nvPr/>
        </p:nvSpPr>
        <p:spPr>
          <a:xfrm>
            <a:off x="0" y="1284623"/>
            <a:ext cx="862012" cy="3114456"/>
          </a:xfrm>
          <a:custGeom>
            <a:avLst/>
            <a:gdLst>
              <a:gd name="connsiteX0" fmla="*/ 654640 w 1895230"/>
              <a:gd name="connsiteY0" fmla="*/ 2137108 h 6847958"/>
              <a:gd name="connsiteX1" fmla="*/ 847409 w 1895230"/>
              <a:gd name="connsiteY1" fmla="*/ 2137108 h 6847958"/>
              <a:gd name="connsiteX2" fmla="*/ 1901618 w 1895230"/>
              <a:gd name="connsiteY2" fmla="*/ 2137108 h 6847958"/>
              <a:gd name="connsiteX3" fmla="*/ 0 w 1895230"/>
              <a:gd name="connsiteY3" fmla="*/ 0 h 6847958"/>
              <a:gd name="connsiteX4" fmla="*/ 0 w 1895230"/>
              <a:gd name="connsiteY4" fmla="*/ 6852462 h 6847958"/>
              <a:gd name="connsiteX5" fmla="*/ 654640 w 1895230"/>
              <a:gd name="connsiteY5" fmla="*/ 6852462 h 6847958"/>
              <a:gd name="connsiteX6" fmla="*/ 654640 w 1895230"/>
              <a:gd name="connsiteY6" fmla="*/ 2137108 h 684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5230" h="6847958">
                <a:moveTo>
                  <a:pt x="654640" y="2137108"/>
                </a:moveTo>
                <a:lnTo>
                  <a:pt x="847409" y="2137108"/>
                </a:lnTo>
                <a:lnTo>
                  <a:pt x="1901618" y="2137108"/>
                </a:lnTo>
                <a:lnTo>
                  <a:pt x="0" y="0"/>
                </a:lnTo>
                <a:lnTo>
                  <a:pt x="0" y="6852462"/>
                </a:lnTo>
                <a:lnTo>
                  <a:pt x="654640" y="6852462"/>
                </a:lnTo>
                <a:lnTo>
                  <a:pt x="654640" y="2137108"/>
                </a:lnTo>
                <a:close/>
              </a:path>
            </a:pathLst>
          </a:custGeom>
          <a:solidFill>
            <a:srgbClr val="12110C"/>
          </a:solidFill>
          <a:ln w="10468" cap="flat">
            <a:noFill/>
            <a:prstDash val="solid"/>
            <a:miter/>
          </a:ln>
        </p:spPr>
        <p:txBody>
          <a:bodyPr rtlCol="0" anchor="ctr"/>
          <a:lstStyle/>
          <a:p>
            <a:endParaRPr lang="en-US" sz="614"/>
          </a:p>
        </p:txBody>
      </p:sp>
    </p:spTree>
    <p:extLst>
      <p:ext uri="{BB962C8B-B14F-4D97-AF65-F5344CB8AC3E}">
        <p14:creationId xmlns:p14="http://schemas.microsoft.com/office/powerpoint/2010/main" val="894160843"/>
      </p:ext>
    </p:extLst>
  </p:cSld>
  <p:clrMapOvr>
    <a:masterClrMapping/>
  </p:clrMapOvr>
  <p:extLst>
    <p:ext uri="{DCECCB84-F9BA-43D5-87BE-67443E8EF086}">
      <p15:sldGuideLst xmlns:p15="http://schemas.microsoft.com/office/powerpoint/2012/main">
        <p15:guide id="1" orient="horz" pos="3562">
          <p15:clr>
            <a:srgbClr val="FBAE40"/>
          </p15:clr>
        </p15:guide>
        <p15:guide id="2" pos="1274">
          <p15:clr>
            <a:srgbClr val="FBAE40"/>
          </p15:clr>
        </p15:guide>
        <p15:guide id="3" pos="11412">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DB98E5A-76C0-453E-B1E0-BC4AB04722D5}" type="slidenum">
              <a:rPr lang="en-GB" smtClean="0"/>
              <a:pPr/>
              <a:t>‹#›</a:t>
            </a:fld>
            <a:endParaRPr lang="en-GB"/>
          </a:p>
        </p:txBody>
      </p:sp>
    </p:spTree>
    <p:extLst>
      <p:ext uri="{BB962C8B-B14F-4D97-AF65-F5344CB8AC3E}">
        <p14:creationId xmlns:p14="http://schemas.microsoft.com/office/powerpoint/2010/main" val="7492872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PP cover 16.9.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80512" cy="5164038"/>
          </a:xfrm>
          <a:prstGeom prst="rect">
            <a:avLst/>
          </a:prstGeom>
        </p:spPr>
      </p:pic>
      <p:sp>
        <p:nvSpPr>
          <p:cNvPr id="2" name="Title 1"/>
          <p:cNvSpPr>
            <a:spLocks noGrp="1"/>
          </p:cNvSpPr>
          <p:nvPr>
            <p:ph type="ctrTitle" hasCustomPrompt="1"/>
          </p:nvPr>
        </p:nvSpPr>
        <p:spPr>
          <a:xfrm>
            <a:off x="450931" y="2222352"/>
            <a:ext cx="5094736" cy="2091218"/>
          </a:xfrm>
        </p:spPr>
        <p:txBody>
          <a:bodyPr anchor="t"/>
          <a:lstStyle>
            <a:lvl1pPr algn="l">
              <a:defRPr>
                <a:solidFill>
                  <a:schemeClr val="bg1"/>
                </a:solidFill>
              </a:defRPr>
            </a:lvl1pPr>
          </a:lstStyle>
          <a:p>
            <a:r>
              <a:rPr lang="en-GB"/>
              <a:t>Presentation </a:t>
            </a:r>
            <a:br>
              <a:rPr lang="en-GB"/>
            </a:br>
            <a:r>
              <a:rPr lang="en-GB"/>
              <a:t>title</a:t>
            </a:r>
            <a:endParaRPr lang="en-US"/>
          </a:p>
        </p:txBody>
      </p:sp>
      <p:sp>
        <p:nvSpPr>
          <p:cNvPr id="3" name="Subtitle 2"/>
          <p:cNvSpPr>
            <a:spLocks noGrp="1"/>
          </p:cNvSpPr>
          <p:nvPr>
            <p:ph type="subTitle" idx="1" hasCustomPrompt="1"/>
          </p:nvPr>
        </p:nvSpPr>
        <p:spPr>
          <a:xfrm>
            <a:off x="450931" y="4414759"/>
            <a:ext cx="5094736" cy="317479"/>
          </a:xfrm>
        </p:spPr>
        <p:txBody>
          <a:bodyPr>
            <a:normAutofit/>
          </a:bodyPr>
          <a:lstStyle>
            <a:lvl1pPr marL="0" indent="0" algn="l">
              <a:buNone/>
              <a:defRPr sz="20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Name and job title</a:t>
            </a:r>
            <a:endParaRPr lang="en-US"/>
          </a:p>
        </p:txBody>
      </p:sp>
      <p:pic>
        <p:nvPicPr>
          <p:cNvPr id="5" name="Picture 4" descr="AOC-Logo-Primary-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0931" y="414864"/>
            <a:ext cx="1717392" cy="1119014"/>
          </a:xfrm>
          <a:prstGeom prst="rect">
            <a:avLst/>
          </a:prstGeom>
        </p:spPr>
      </p:pic>
    </p:spTree>
    <p:extLst>
      <p:ext uri="{BB962C8B-B14F-4D97-AF65-F5344CB8AC3E}">
        <p14:creationId xmlns:p14="http://schemas.microsoft.com/office/powerpoint/2010/main" val="214626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descr="Plain 16.9.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57200" y="409913"/>
            <a:ext cx="8229600" cy="536504"/>
          </a:xfrm>
        </p:spPr>
        <p:txBody>
          <a:bodyPr>
            <a:normAutofit/>
          </a:bodyPr>
          <a:lstStyle>
            <a:lvl1pPr algn="l">
              <a:defRPr sz="4000"/>
            </a:lvl1pPr>
          </a:lstStyle>
          <a:p>
            <a:r>
              <a:rPr lang="en-GB"/>
              <a:t>Click to edit Master title style</a:t>
            </a:r>
            <a:endParaRPr lang="en-US"/>
          </a:p>
        </p:txBody>
      </p:sp>
      <p:sp>
        <p:nvSpPr>
          <p:cNvPr id="3" name="Content Placeholder 2"/>
          <p:cNvSpPr>
            <a:spLocks noGrp="1"/>
          </p:cNvSpPr>
          <p:nvPr>
            <p:ph idx="1"/>
          </p:nvPr>
        </p:nvSpPr>
        <p:spPr>
          <a:xfrm>
            <a:off x="457200" y="1085063"/>
            <a:ext cx="8229600" cy="3711626"/>
          </a:xfrm>
        </p:spPr>
        <p:txBody>
          <a:bodyPr/>
          <a:lstStyle>
            <a:lvl1pPr>
              <a:defRPr>
                <a:solidFill>
                  <a:srgbClr val="3C3C3B"/>
                </a:solidFill>
              </a:defRPr>
            </a:lvl1pPr>
            <a:lvl2pPr>
              <a:buClr>
                <a:schemeClr val="tx2"/>
              </a:buClr>
              <a:defRPr>
                <a:solidFill>
                  <a:srgbClr val="3C3C3B"/>
                </a:solidFill>
              </a:defRPr>
            </a:lvl2pPr>
            <a:lvl3pPr>
              <a:defRPr>
                <a:solidFill>
                  <a:srgbClr val="3C3C3B"/>
                </a:solidFill>
              </a:defRPr>
            </a:lvl3pPr>
            <a:lvl4pPr>
              <a:defRPr>
                <a:solidFill>
                  <a:srgbClr val="3C3C3B"/>
                </a:solidFill>
              </a:defRPr>
            </a:lvl4pPr>
            <a:lvl5pPr>
              <a:defRPr>
                <a:solidFill>
                  <a:srgbClr val="3C3C3B"/>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Box 4">
            <a:extLst>
              <a:ext uri="{FF2B5EF4-FFF2-40B4-BE49-F238E27FC236}">
                <a16:creationId xmlns:a16="http://schemas.microsoft.com/office/drawing/2014/main" id="{09A63E79-CAE3-48ED-8737-34B03D7CB276}"/>
              </a:ext>
            </a:extLst>
          </p:cNvPr>
          <p:cNvSpPr txBox="1"/>
          <p:nvPr userDrawn="1"/>
        </p:nvSpPr>
        <p:spPr>
          <a:xfrm>
            <a:off x="8766974" y="4858166"/>
            <a:ext cx="377026" cy="276999"/>
          </a:xfrm>
          <a:prstGeom prst="rect">
            <a:avLst/>
          </a:prstGeom>
          <a:noFill/>
        </p:spPr>
        <p:txBody>
          <a:bodyPr wrap="square" rtlCol="0">
            <a:spAutoFit/>
          </a:bodyPr>
          <a:lstStyle/>
          <a:p>
            <a:fld id="{EB29E552-9487-42FF-8FBA-34C538650273}" type="slidenum">
              <a:rPr lang="en-GB" sz="1200" smtClean="0"/>
              <a:t>‹#›</a:t>
            </a:fld>
            <a:endParaRPr lang="en-GB" sz="1200"/>
          </a:p>
        </p:txBody>
      </p:sp>
    </p:spTree>
    <p:extLst>
      <p:ext uri="{BB962C8B-B14F-4D97-AF65-F5344CB8AC3E}">
        <p14:creationId xmlns:p14="http://schemas.microsoft.com/office/powerpoint/2010/main" val="2676428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descr="Plain 16.9.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57200" y="409913"/>
            <a:ext cx="8229600" cy="536504"/>
          </a:xfrm>
        </p:spPr>
        <p:txBody>
          <a:bodyPr/>
          <a:lstStyle/>
          <a:p>
            <a:r>
              <a:rPr lang="en-GB"/>
              <a:t>Click to edit Master title style</a:t>
            </a:r>
            <a:endParaRPr lang="en-US"/>
          </a:p>
        </p:txBody>
      </p:sp>
      <p:sp>
        <p:nvSpPr>
          <p:cNvPr id="3" name="Content Placeholder 2"/>
          <p:cNvSpPr>
            <a:spLocks noGrp="1"/>
          </p:cNvSpPr>
          <p:nvPr>
            <p:ph sz="half" idx="1"/>
          </p:nvPr>
        </p:nvSpPr>
        <p:spPr>
          <a:xfrm>
            <a:off x="457200" y="1085064"/>
            <a:ext cx="4038600" cy="371162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085064"/>
            <a:ext cx="4038600" cy="371162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extBox 5">
            <a:extLst>
              <a:ext uri="{FF2B5EF4-FFF2-40B4-BE49-F238E27FC236}">
                <a16:creationId xmlns:a16="http://schemas.microsoft.com/office/drawing/2014/main" id="{D6B7964C-C709-4283-8894-A718228CD74C}"/>
              </a:ext>
            </a:extLst>
          </p:cNvPr>
          <p:cNvSpPr txBox="1"/>
          <p:nvPr userDrawn="1"/>
        </p:nvSpPr>
        <p:spPr>
          <a:xfrm>
            <a:off x="8766974" y="4858166"/>
            <a:ext cx="377026" cy="276999"/>
          </a:xfrm>
          <a:prstGeom prst="rect">
            <a:avLst/>
          </a:prstGeom>
          <a:noFill/>
        </p:spPr>
        <p:txBody>
          <a:bodyPr wrap="square" rtlCol="0">
            <a:spAutoFit/>
          </a:bodyPr>
          <a:lstStyle/>
          <a:p>
            <a:fld id="{EB29E552-9487-42FF-8FBA-34C538650273}" type="slidenum">
              <a:rPr lang="en-GB" sz="1200" smtClean="0"/>
              <a:t>‹#›</a:t>
            </a:fld>
            <a:endParaRPr lang="en-GB" sz="1200"/>
          </a:p>
        </p:txBody>
      </p:sp>
    </p:spTree>
    <p:extLst>
      <p:ext uri="{BB962C8B-B14F-4D97-AF65-F5344CB8AC3E}">
        <p14:creationId xmlns:p14="http://schemas.microsoft.com/office/powerpoint/2010/main" val="2263970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Plain 16.9.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57200" y="409913"/>
            <a:ext cx="8229600" cy="536504"/>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085063"/>
            <a:ext cx="4040188" cy="40388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1631156"/>
            <a:ext cx="4040188" cy="31612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6" y="1085063"/>
            <a:ext cx="4041775" cy="40388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6" y="1631156"/>
            <a:ext cx="4041775" cy="31612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extBox 7">
            <a:extLst>
              <a:ext uri="{FF2B5EF4-FFF2-40B4-BE49-F238E27FC236}">
                <a16:creationId xmlns:a16="http://schemas.microsoft.com/office/drawing/2014/main" id="{A60534BE-1A31-4908-A743-F5F464A21127}"/>
              </a:ext>
            </a:extLst>
          </p:cNvPr>
          <p:cNvSpPr txBox="1"/>
          <p:nvPr userDrawn="1"/>
        </p:nvSpPr>
        <p:spPr>
          <a:xfrm>
            <a:off x="8766974" y="4858166"/>
            <a:ext cx="377026" cy="276999"/>
          </a:xfrm>
          <a:prstGeom prst="rect">
            <a:avLst/>
          </a:prstGeom>
          <a:noFill/>
        </p:spPr>
        <p:txBody>
          <a:bodyPr wrap="square" rtlCol="0">
            <a:spAutoFit/>
          </a:bodyPr>
          <a:lstStyle/>
          <a:p>
            <a:fld id="{EB29E552-9487-42FF-8FBA-34C538650273}" type="slidenum">
              <a:rPr lang="en-GB" sz="1200" smtClean="0"/>
              <a:t>‹#›</a:t>
            </a:fld>
            <a:endParaRPr lang="en-GB" sz="1200"/>
          </a:p>
        </p:txBody>
      </p:sp>
    </p:spTree>
    <p:extLst>
      <p:ext uri="{BB962C8B-B14F-4D97-AF65-F5344CB8AC3E}">
        <p14:creationId xmlns:p14="http://schemas.microsoft.com/office/powerpoint/2010/main" val="3710421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descr="Plain 16.9.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57200" y="409913"/>
            <a:ext cx="8229600" cy="536504"/>
          </a:xfrm>
        </p:spPr>
        <p:txBody>
          <a:bodyPr/>
          <a:lstStyle/>
          <a:p>
            <a:r>
              <a:rPr lang="en-GB"/>
              <a:t>Click to edit Master title style</a:t>
            </a:r>
            <a:endParaRPr lang="en-US"/>
          </a:p>
        </p:txBody>
      </p:sp>
      <p:sp>
        <p:nvSpPr>
          <p:cNvPr id="5" name="TextBox 4">
            <a:extLst>
              <a:ext uri="{FF2B5EF4-FFF2-40B4-BE49-F238E27FC236}">
                <a16:creationId xmlns:a16="http://schemas.microsoft.com/office/drawing/2014/main" id="{0D8688EF-2737-4AF3-8651-D93D9612373B}"/>
              </a:ext>
            </a:extLst>
          </p:cNvPr>
          <p:cNvSpPr txBox="1"/>
          <p:nvPr userDrawn="1"/>
        </p:nvSpPr>
        <p:spPr>
          <a:xfrm>
            <a:off x="8766974" y="4858166"/>
            <a:ext cx="377026" cy="276999"/>
          </a:xfrm>
          <a:prstGeom prst="rect">
            <a:avLst/>
          </a:prstGeom>
          <a:noFill/>
        </p:spPr>
        <p:txBody>
          <a:bodyPr wrap="square" rtlCol="0">
            <a:spAutoFit/>
          </a:bodyPr>
          <a:lstStyle/>
          <a:p>
            <a:fld id="{EB29E552-9487-42FF-8FBA-34C538650273}" type="slidenum">
              <a:rPr lang="en-GB" sz="1200" smtClean="0"/>
              <a:t>‹#›</a:t>
            </a:fld>
            <a:endParaRPr lang="en-GB" sz="1200"/>
          </a:p>
        </p:txBody>
      </p:sp>
    </p:spTree>
    <p:extLst>
      <p:ext uri="{BB962C8B-B14F-4D97-AF65-F5344CB8AC3E}">
        <p14:creationId xmlns:p14="http://schemas.microsoft.com/office/powerpoint/2010/main" val="1857718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Plain 16.9.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a:extLst>
              <a:ext uri="{FF2B5EF4-FFF2-40B4-BE49-F238E27FC236}">
                <a16:creationId xmlns:a16="http://schemas.microsoft.com/office/drawing/2014/main" id="{7359F6B2-1695-4650-97AB-7F5DFF75E8D3}"/>
              </a:ext>
            </a:extLst>
          </p:cNvPr>
          <p:cNvSpPr txBox="1"/>
          <p:nvPr userDrawn="1"/>
        </p:nvSpPr>
        <p:spPr>
          <a:xfrm>
            <a:off x="8766974" y="4858166"/>
            <a:ext cx="377026" cy="276999"/>
          </a:xfrm>
          <a:prstGeom prst="rect">
            <a:avLst/>
          </a:prstGeom>
          <a:noFill/>
        </p:spPr>
        <p:txBody>
          <a:bodyPr wrap="square" rtlCol="0">
            <a:spAutoFit/>
          </a:bodyPr>
          <a:lstStyle/>
          <a:p>
            <a:fld id="{EB29E552-9487-42FF-8FBA-34C538650273}" type="slidenum">
              <a:rPr lang="en-GB" sz="1200" smtClean="0"/>
              <a:t>‹#›</a:t>
            </a:fld>
            <a:endParaRPr lang="en-GB" sz="1200"/>
          </a:p>
        </p:txBody>
      </p:sp>
    </p:spTree>
    <p:extLst>
      <p:ext uri="{BB962C8B-B14F-4D97-AF65-F5344CB8AC3E}">
        <p14:creationId xmlns:p14="http://schemas.microsoft.com/office/powerpoint/2010/main" val="3706595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6" name="Picture 5" descr="Plain 16.9.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57201" y="409913"/>
            <a:ext cx="3008313" cy="536504"/>
          </a:xfrm>
        </p:spPr>
        <p:txBody>
          <a:bodyPr anchor="t"/>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409913"/>
            <a:ext cx="5111750" cy="424874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1" y="1085064"/>
            <a:ext cx="3008313" cy="357359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7" name="TextBox 6">
            <a:extLst>
              <a:ext uri="{FF2B5EF4-FFF2-40B4-BE49-F238E27FC236}">
                <a16:creationId xmlns:a16="http://schemas.microsoft.com/office/drawing/2014/main" id="{E6A0F61D-0A84-475A-945D-29E6C4468A4E}"/>
              </a:ext>
            </a:extLst>
          </p:cNvPr>
          <p:cNvSpPr txBox="1"/>
          <p:nvPr userDrawn="1"/>
        </p:nvSpPr>
        <p:spPr>
          <a:xfrm>
            <a:off x="8766974" y="4858166"/>
            <a:ext cx="377026" cy="276999"/>
          </a:xfrm>
          <a:prstGeom prst="rect">
            <a:avLst/>
          </a:prstGeom>
          <a:noFill/>
        </p:spPr>
        <p:txBody>
          <a:bodyPr wrap="square" rtlCol="0">
            <a:spAutoFit/>
          </a:bodyPr>
          <a:lstStyle/>
          <a:p>
            <a:fld id="{EB29E552-9487-42FF-8FBA-34C538650273}" type="slidenum">
              <a:rPr lang="en-GB" sz="1200" smtClean="0"/>
              <a:t>‹#›</a:t>
            </a:fld>
            <a:endParaRPr lang="en-GB" sz="1200"/>
          </a:p>
        </p:txBody>
      </p:sp>
    </p:spTree>
    <p:extLst>
      <p:ext uri="{BB962C8B-B14F-4D97-AF65-F5344CB8AC3E}">
        <p14:creationId xmlns:p14="http://schemas.microsoft.com/office/powerpoint/2010/main" val="1418292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Plain 16.9.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32658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descr="Plain 16.9.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1792288" y="3600450"/>
            <a:ext cx="5486400" cy="425054"/>
          </a:xfrm>
        </p:spPr>
        <p:txBody>
          <a:bodyPr anchor="ctr"/>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409913"/>
            <a:ext cx="5486400" cy="313576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151338"/>
            <a:ext cx="5486400" cy="366134"/>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7" name="TextBox 6">
            <a:extLst>
              <a:ext uri="{FF2B5EF4-FFF2-40B4-BE49-F238E27FC236}">
                <a16:creationId xmlns:a16="http://schemas.microsoft.com/office/drawing/2014/main" id="{77BAFAF4-1641-4C7E-BA80-F61D5E45F526}"/>
              </a:ext>
            </a:extLst>
          </p:cNvPr>
          <p:cNvSpPr txBox="1"/>
          <p:nvPr userDrawn="1"/>
        </p:nvSpPr>
        <p:spPr>
          <a:xfrm>
            <a:off x="8766974" y="4858166"/>
            <a:ext cx="377026" cy="276999"/>
          </a:xfrm>
          <a:prstGeom prst="rect">
            <a:avLst/>
          </a:prstGeom>
          <a:noFill/>
        </p:spPr>
        <p:txBody>
          <a:bodyPr wrap="square" rtlCol="0">
            <a:spAutoFit/>
          </a:bodyPr>
          <a:lstStyle/>
          <a:p>
            <a:fld id="{EB29E552-9487-42FF-8FBA-34C538650273}" type="slidenum">
              <a:rPr lang="en-GB" sz="1200" smtClean="0"/>
              <a:t>‹#›</a:t>
            </a:fld>
            <a:endParaRPr lang="en-GB" sz="1200"/>
          </a:p>
        </p:txBody>
      </p:sp>
    </p:spTree>
    <p:extLst>
      <p:ext uri="{BB962C8B-B14F-4D97-AF65-F5344CB8AC3E}">
        <p14:creationId xmlns:p14="http://schemas.microsoft.com/office/powerpoint/2010/main" val="268009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ub section - dark grey">
    <p:bg>
      <p:bgRef idx="1001">
        <a:schemeClr val="bg1"/>
      </p:bgRef>
    </p:bg>
    <p:spTree>
      <p:nvGrpSpPr>
        <p:cNvPr id="1" name=""/>
        <p:cNvGrpSpPr/>
        <p:nvPr/>
      </p:nvGrpSpPr>
      <p:grpSpPr>
        <a:xfrm>
          <a:off x="0" y="0"/>
          <a:ext cx="0" cy="0"/>
          <a:chOff x="0" y="0"/>
          <a:chExt cx="0" cy="0"/>
        </a:xfrm>
      </p:grpSpPr>
      <p:pic>
        <p:nvPicPr>
          <p:cNvPr id="5" name="Picture 4" descr="colour slide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hasCustomPrompt="1"/>
          </p:nvPr>
        </p:nvSpPr>
        <p:spPr>
          <a:xfrm>
            <a:off x="457200" y="2170028"/>
            <a:ext cx="8229600" cy="536504"/>
          </a:xfrm>
        </p:spPr>
        <p:txBody>
          <a:bodyPr/>
          <a:lstStyle>
            <a:lvl1pPr algn="ctr">
              <a:defRPr>
                <a:solidFill>
                  <a:schemeClr val="tx2"/>
                </a:solidFill>
              </a:defRPr>
            </a:lvl1pPr>
          </a:lstStyle>
          <a:p>
            <a:r>
              <a:rPr lang="en-GB"/>
              <a:t>Section title</a:t>
            </a:r>
            <a:endParaRPr lang="en-US"/>
          </a:p>
        </p:txBody>
      </p:sp>
      <p:sp>
        <p:nvSpPr>
          <p:cNvPr id="4" name="TextBox 3">
            <a:extLst>
              <a:ext uri="{FF2B5EF4-FFF2-40B4-BE49-F238E27FC236}">
                <a16:creationId xmlns:a16="http://schemas.microsoft.com/office/drawing/2014/main" id="{90BD9B1B-7445-45D9-8748-B4BC595EC041}"/>
              </a:ext>
            </a:extLst>
          </p:cNvPr>
          <p:cNvSpPr txBox="1"/>
          <p:nvPr userDrawn="1"/>
        </p:nvSpPr>
        <p:spPr>
          <a:xfrm>
            <a:off x="8766974" y="4858166"/>
            <a:ext cx="377026" cy="276999"/>
          </a:xfrm>
          <a:prstGeom prst="rect">
            <a:avLst/>
          </a:prstGeom>
          <a:noFill/>
        </p:spPr>
        <p:txBody>
          <a:bodyPr wrap="square" rtlCol="0">
            <a:spAutoFit/>
          </a:bodyPr>
          <a:lstStyle/>
          <a:p>
            <a:fld id="{EB29E552-9487-42FF-8FBA-34C538650273}" type="slidenum">
              <a:rPr lang="en-GB" sz="1200" smtClean="0"/>
              <a:t>‹#›</a:t>
            </a:fld>
            <a:endParaRPr lang="en-GB" sz="1200"/>
          </a:p>
        </p:txBody>
      </p:sp>
    </p:spTree>
    <p:extLst>
      <p:ext uri="{BB962C8B-B14F-4D97-AF65-F5344CB8AC3E}">
        <p14:creationId xmlns:p14="http://schemas.microsoft.com/office/powerpoint/2010/main" val="6865638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ub-section - Raspberry">
    <p:bg>
      <p:bgPr>
        <a:solidFill>
          <a:schemeClr val="accent6"/>
        </a:solidFill>
        <a:effectLst/>
      </p:bgPr>
    </p:bg>
    <p:spTree>
      <p:nvGrpSpPr>
        <p:cNvPr id="1" name=""/>
        <p:cNvGrpSpPr/>
        <p:nvPr/>
      </p:nvGrpSpPr>
      <p:grpSpPr>
        <a:xfrm>
          <a:off x="0" y="0"/>
          <a:ext cx="0" cy="0"/>
          <a:chOff x="0" y="0"/>
          <a:chExt cx="0" cy="0"/>
        </a:xfrm>
      </p:grpSpPr>
      <p:pic>
        <p:nvPicPr>
          <p:cNvPr id="2" name="Picture 1" descr="colour slides4.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itle 1"/>
          <p:cNvSpPr>
            <a:spLocks noGrp="1"/>
          </p:cNvSpPr>
          <p:nvPr>
            <p:ph type="title" hasCustomPrompt="1"/>
          </p:nvPr>
        </p:nvSpPr>
        <p:spPr>
          <a:xfrm>
            <a:off x="457200" y="2170028"/>
            <a:ext cx="8229600" cy="536504"/>
          </a:xfrm>
        </p:spPr>
        <p:txBody>
          <a:bodyPr/>
          <a:lstStyle>
            <a:lvl1pPr algn="ctr">
              <a:defRPr>
                <a:solidFill>
                  <a:schemeClr val="bg2"/>
                </a:solidFill>
              </a:defRPr>
            </a:lvl1pPr>
          </a:lstStyle>
          <a:p>
            <a:r>
              <a:rPr lang="en-GB"/>
              <a:t>Section title</a:t>
            </a:r>
            <a:endParaRPr lang="en-US"/>
          </a:p>
        </p:txBody>
      </p:sp>
      <p:sp>
        <p:nvSpPr>
          <p:cNvPr id="5" name="TextBox 4">
            <a:extLst>
              <a:ext uri="{FF2B5EF4-FFF2-40B4-BE49-F238E27FC236}">
                <a16:creationId xmlns:a16="http://schemas.microsoft.com/office/drawing/2014/main" id="{B3013AE0-6FB5-44EF-8F3B-B1B9B1986938}"/>
              </a:ext>
            </a:extLst>
          </p:cNvPr>
          <p:cNvSpPr txBox="1"/>
          <p:nvPr userDrawn="1"/>
        </p:nvSpPr>
        <p:spPr>
          <a:xfrm>
            <a:off x="8766974" y="4858166"/>
            <a:ext cx="377026" cy="276999"/>
          </a:xfrm>
          <a:prstGeom prst="rect">
            <a:avLst/>
          </a:prstGeom>
          <a:noFill/>
        </p:spPr>
        <p:txBody>
          <a:bodyPr wrap="square" rtlCol="0">
            <a:spAutoFit/>
          </a:bodyPr>
          <a:lstStyle/>
          <a:p>
            <a:fld id="{EB29E552-9487-42FF-8FBA-34C538650273}" type="slidenum">
              <a:rPr lang="en-GB" sz="1200" smtClean="0"/>
              <a:t>‹#›</a:t>
            </a:fld>
            <a:endParaRPr lang="en-GB" sz="1200"/>
          </a:p>
        </p:txBody>
      </p:sp>
    </p:spTree>
    <p:extLst>
      <p:ext uri="{BB962C8B-B14F-4D97-AF65-F5344CB8AC3E}">
        <p14:creationId xmlns:p14="http://schemas.microsoft.com/office/powerpoint/2010/main" val="2639147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Sub-section - Dark blu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166260"/>
            <a:ext cx="8229600" cy="536504"/>
          </a:xfrm>
        </p:spPr>
        <p:txBody>
          <a:bodyPr/>
          <a:lstStyle>
            <a:lvl1pPr algn="ctr">
              <a:defRPr>
                <a:solidFill>
                  <a:srgbClr val="FFFFFF"/>
                </a:solidFill>
              </a:defRPr>
            </a:lvl1pPr>
          </a:lstStyle>
          <a:p>
            <a:r>
              <a:rPr lang="en-GB"/>
              <a:t>Section title</a:t>
            </a:r>
            <a:endParaRPr lang="en-US"/>
          </a:p>
        </p:txBody>
      </p:sp>
      <p:sp>
        <p:nvSpPr>
          <p:cNvPr id="3" name="TextBox 2">
            <a:extLst>
              <a:ext uri="{FF2B5EF4-FFF2-40B4-BE49-F238E27FC236}">
                <a16:creationId xmlns:a16="http://schemas.microsoft.com/office/drawing/2014/main" id="{00B7D6BA-1ABD-4097-806D-E278D21446E9}"/>
              </a:ext>
            </a:extLst>
          </p:cNvPr>
          <p:cNvSpPr txBox="1"/>
          <p:nvPr userDrawn="1"/>
        </p:nvSpPr>
        <p:spPr>
          <a:xfrm>
            <a:off x="8766974" y="4858166"/>
            <a:ext cx="377026" cy="276999"/>
          </a:xfrm>
          <a:prstGeom prst="rect">
            <a:avLst/>
          </a:prstGeom>
          <a:noFill/>
        </p:spPr>
        <p:txBody>
          <a:bodyPr wrap="square" rtlCol="0">
            <a:spAutoFit/>
          </a:bodyPr>
          <a:lstStyle/>
          <a:p>
            <a:fld id="{EB29E552-9487-42FF-8FBA-34C538650273}" type="slidenum">
              <a:rPr lang="en-GB" sz="1200" smtClean="0"/>
              <a:t>‹#›</a:t>
            </a:fld>
            <a:endParaRPr lang="en-GB" sz="1200"/>
          </a:p>
        </p:txBody>
      </p:sp>
    </p:spTree>
    <p:extLst>
      <p:ext uri="{BB962C8B-B14F-4D97-AF65-F5344CB8AC3E}">
        <p14:creationId xmlns:p14="http://schemas.microsoft.com/office/powerpoint/2010/main" val="2798194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descr="colour slides6.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itle 1"/>
          <p:cNvSpPr>
            <a:spLocks noGrp="1"/>
          </p:cNvSpPr>
          <p:nvPr>
            <p:ph type="title" hasCustomPrompt="1"/>
          </p:nvPr>
        </p:nvSpPr>
        <p:spPr>
          <a:xfrm>
            <a:off x="457200" y="2166260"/>
            <a:ext cx="8229600" cy="536504"/>
          </a:xfrm>
        </p:spPr>
        <p:txBody>
          <a:bodyPr/>
          <a:lstStyle>
            <a:lvl1pPr algn="ctr">
              <a:defRPr>
                <a:solidFill>
                  <a:srgbClr val="FFFFFF"/>
                </a:solidFill>
              </a:defRPr>
            </a:lvl1pPr>
          </a:lstStyle>
          <a:p>
            <a:r>
              <a:rPr lang="en-GB"/>
              <a:t>Section title</a:t>
            </a:r>
            <a:endParaRPr lang="en-US"/>
          </a:p>
        </p:txBody>
      </p:sp>
      <p:sp>
        <p:nvSpPr>
          <p:cNvPr id="5" name="TextBox 4">
            <a:extLst>
              <a:ext uri="{FF2B5EF4-FFF2-40B4-BE49-F238E27FC236}">
                <a16:creationId xmlns:a16="http://schemas.microsoft.com/office/drawing/2014/main" id="{6A1968B8-4A2C-4B9B-A730-2C2F5EC4AA33}"/>
              </a:ext>
            </a:extLst>
          </p:cNvPr>
          <p:cNvSpPr txBox="1"/>
          <p:nvPr userDrawn="1"/>
        </p:nvSpPr>
        <p:spPr>
          <a:xfrm>
            <a:off x="8766974" y="4858166"/>
            <a:ext cx="377026" cy="276999"/>
          </a:xfrm>
          <a:prstGeom prst="rect">
            <a:avLst/>
          </a:prstGeom>
          <a:noFill/>
        </p:spPr>
        <p:txBody>
          <a:bodyPr wrap="square" rtlCol="0">
            <a:spAutoFit/>
          </a:bodyPr>
          <a:lstStyle/>
          <a:p>
            <a:fld id="{EB29E552-9487-42FF-8FBA-34C538650273}" type="slidenum">
              <a:rPr lang="en-GB" sz="1200" smtClean="0"/>
              <a:t>‹#›</a:t>
            </a:fld>
            <a:endParaRPr lang="en-GB" sz="1200"/>
          </a:p>
        </p:txBody>
      </p:sp>
    </p:spTree>
    <p:extLst>
      <p:ext uri="{BB962C8B-B14F-4D97-AF65-F5344CB8AC3E}">
        <p14:creationId xmlns:p14="http://schemas.microsoft.com/office/powerpoint/2010/main" val="10815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Sub-section - amber">
    <p:bg>
      <p:bgPr>
        <a:solidFill>
          <a:schemeClr val="accent4"/>
        </a:solidFill>
        <a:effectLst/>
      </p:bgPr>
    </p:bg>
    <p:spTree>
      <p:nvGrpSpPr>
        <p:cNvPr id="1" name=""/>
        <p:cNvGrpSpPr/>
        <p:nvPr/>
      </p:nvGrpSpPr>
      <p:grpSpPr>
        <a:xfrm>
          <a:off x="0" y="0"/>
          <a:ext cx="0" cy="0"/>
          <a:chOff x="0" y="0"/>
          <a:chExt cx="0" cy="0"/>
        </a:xfrm>
      </p:grpSpPr>
      <p:pic>
        <p:nvPicPr>
          <p:cNvPr id="3" name="Picture 2" descr="colour slides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hasCustomPrompt="1"/>
          </p:nvPr>
        </p:nvSpPr>
        <p:spPr>
          <a:xfrm>
            <a:off x="457200" y="2177137"/>
            <a:ext cx="8229600" cy="536504"/>
          </a:xfrm>
        </p:spPr>
        <p:txBody>
          <a:bodyPr/>
          <a:lstStyle>
            <a:lvl1pPr algn="ctr">
              <a:defRPr>
                <a:solidFill>
                  <a:srgbClr val="FFFFFF"/>
                </a:solidFill>
              </a:defRPr>
            </a:lvl1pPr>
          </a:lstStyle>
          <a:p>
            <a:r>
              <a:rPr lang="en-GB"/>
              <a:t>Section title</a:t>
            </a:r>
            <a:endParaRPr lang="en-US"/>
          </a:p>
        </p:txBody>
      </p:sp>
      <p:sp>
        <p:nvSpPr>
          <p:cNvPr id="4" name="TextBox 3">
            <a:extLst>
              <a:ext uri="{FF2B5EF4-FFF2-40B4-BE49-F238E27FC236}">
                <a16:creationId xmlns:a16="http://schemas.microsoft.com/office/drawing/2014/main" id="{7B9B54D4-36D9-4CB5-876E-F3EEBC71C598}"/>
              </a:ext>
            </a:extLst>
          </p:cNvPr>
          <p:cNvSpPr txBox="1"/>
          <p:nvPr userDrawn="1"/>
        </p:nvSpPr>
        <p:spPr>
          <a:xfrm>
            <a:off x="8766974" y="4858166"/>
            <a:ext cx="377026" cy="276999"/>
          </a:xfrm>
          <a:prstGeom prst="rect">
            <a:avLst/>
          </a:prstGeom>
          <a:noFill/>
        </p:spPr>
        <p:txBody>
          <a:bodyPr wrap="square" rtlCol="0">
            <a:spAutoFit/>
          </a:bodyPr>
          <a:lstStyle/>
          <a:p>
            <a:fld id="{EB29E552-9487-42FF-8FBA-34C538650273}" type="slidenum">
              <a:rPr lang="en-GB" sz="1200" smtClean="0"/>
              <a:t>‹#›</a:t>
            </a:fld>
            <a:endParaRPr lang="en-GB" sz="1200"/>
          </a:p>
        </p:txBody>
      </p:sp>
    </p:spTree>
    <p:extLst>
      <p:ext uri="{BB962C8B-B14F-4D97-AF65-F5344CB8AC3E}">
        <p14:creationId xmlns:p14="http://schemas.microsoft.com/office/powerpoint/2010/main" val="373971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Question &amp; contact page">
    <p:spTree>
      <p:nvGrpSpPr>
        <p:cNvPr id="1" name=""/>
        <p:cNvGrpSpPr/>
        <p:nvPr/>
      </p:nvGrpSpPr>
      <p:grpSpPr>
        <a:xfrm>
          <a:off x="0" y="0"/>
          <a:ext cx="0" cy="0"/>
          <a:chOff x="0" y="0"/>
          <a:chExt cx="0" cy="0"/>
        </a:xfrm>
      </p:grpSpPr>
      <p:pic>
        <p:nvPicPr>
          <p:cNvPr id="5" name="Picture 4" descr="colour slides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hasCustomPrompt="1"/>
          </p:nvPr>
        </p:nvSpPr>
        <p:spPr>
          <a:xfrm>
            <a:off x="462624" y="1519044"/>
            <a:ext cx="8095087" cy="703309"/>
          </a:xfrm>
        </p:spPr>
        <p:txBody>
          <a:bodyPr anchor="t"/>
          <a:lstStyle>
            <a:lvl1pPr algn="ctr">
              <a:defRPr>
                <a:solidFill>
                  <a:schemeClr val="bg1"/>
                </a:solidFill>
              </a:defRPr>
            </a:lvl1pPr>
          </a:lstStyle>
          <a:p>
            <a:r>
              <a:rPr lang="en-GB"/>
              <a:t>Any questions?</a:t>
            </a:r>
            <a:endParaRPr lang="en-US"/>
          </a:p>
        </p:txBody>
      </p:sp>
      <p:sp>
        <p:nvSpPr>
          <p:cNvPr id="3" name="Subtitle 2"/>
          <p:cNvSpPr>
            <a:spLocks noGrp="1"/>
          </p:cNvSpPr>
          <p:nvPr>
            <p:ph type="subTitle" idx="1" hasCustomPrompt="1"/>
          </p:nvPr>
        </p:nvSpPr>
        <p:spPr>
          <a:xfrm>
            <a:off x="450931" y="3004242"/>
            <a:ext cx="8095086" cy="982024"/>
          </a:xfrm>
        </p:spPr>
        <p:txBody>
          <a:bodyPr>
            <a:normAutofit/>
          </a:bodyPr>
          <a:lstStyle>
            <a:lvl1pPr marL="0" indent="0" algn="ctr">
              <a:buNone/>
              <a:defRPr sz="2000" b="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Name </a:t>
            </a:r>
          </a:p>
          <a:p>
            <a:r>
              <a:rPr lang="en-GB"/>
              <a:t>Title</a:t>
            </a:r>
          </a:p>
          <a:p>
            <a:r>
              <a:rPr lang="en-GB"/>
              <a:t>Contact details</a:t>
            </a:r>
          </a:p>
        </p:txBody>
      </p:sp>
      <p:sp>
        <p:nvSpPr>
          <p:cNvPr id="6" name="TextBox 5">
            <a:extLst>
              <a:ext uri="{FF2B5EF4-FFF2-40B4-BE49-F238E27FC236}">
                <a16:creationId xmlns:a16="http://schemas.microsoft.com/office/drawing/2014/main" id="{76353F41-6CA9-4BD5-8F63-2EE1FF64EB6A}"/>
              </a:ext>
            </a:extLst>
          </p:cNvPr>
          <p:cNvSpPr txBox="1"/>
          <p:nvPr userDrawn="1"/>
        </p:nvSpPr>
        <p:spPr>
          <a:xfrm>
            <a:off x="8766974" y="4858166"/>
            <a:ext cx="377026" cy="276999"/>
          </a:xfrm>
          <a:prstGeom prst="rect">
            <a:avLst/>
          </a:prstGeom>
          <a:noFill/>
        </p:spPr>
        <p:txBody>
          <a:bodyPr wrap="square" rtlCol="0">
            <a:spAutoFit/>
          </a:bodyPr>
          <a:lstStyle/>
          <a:p>
            <a:fld id="{EB29E552-9487-42FF-8FBA-34C538650273}" type="slidenum">
              <a:rPr lang="en-GB" sz="1200" smtClean="0"/>
              <a:t>‹#›</a:t>
            </a:fld>
            <a:endParaRPr lang="en-GB" sz="1200"/>
          </a:p>
        </p:txBody>
      </p:sp>
    </p:spTree>
    <p:extLst>
      <p:ext uri="{BB962C8B-B14F-4D97-AF65-F5344CB8AC3E}">
        <p14:creationId xmlns:p14="http://schemas.microsoft.com/office/powerpoint/2010/main" val="3833458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Title only-white">
    <p:spTree>
      <p:nvGrpSpPr>
        <p:cNvPr id="1" name=""/>
        <p:cNvGrpSpPr/>
        <p:nvPr/>
      </p:nvGrpSpPr>
      <p:grpSpPr>
        <a:xfrm>
          <a:off x="0" y="0"/>
          <a:ext cx="0" cy="0"/>
          <a:chOff x="0" y="0"/>
          <a:chExt cx="0" cy="0"/>
        </a:xfrm>
      </p:grpSpPr>
      <p:sp>
        <p:nvSpPr>
          <p:cNvPr id="37" name="Title 6">
            <a:extLst>
              <a:ext uri="{FF2B5EF4-FFF2-40B4-BE49-F238E27FC236}">
                <a16:creationId xmlns:a16="http://schemas.microsoft.com/office/drawing/2014/main" id="{8DB2D349-8FE2-0848-82B2-5C80737EA677}"/>
              </a:ext>
            </a:extLst>
          </p:cNvPr>
          <p:cNvSpPr>
            <a:spLocks noGrp="1"/>
          </p:cNvSpPr>
          <p:nvPr>
            <p:ph type="title"/>
          </p:nvPr>
        </p:nvSpPr>
        <p:spPr>
          <a:xfrm>
            <a:off x="903333" y="778750"/>
            <a:ext cx="7336666" cy="377747"/>
          </a:xfrm>
          <a:prstGeom prst="rect">
            <a:avLst/>
          </a:prstGeom>
        </p:spPr>
        <p:txBody>
          <a:bodyPr wrap="square" lIns="0" tIns="0" rIns="0" bIns="0" anchor="t" anchorCtr="0">
            <a:noAutofit/>
          </a:bodyPr>
          <a:lstStyle>
            <a:lvl1pPr algn="l">
              <a:defRPr sz="921" cap="all" baseline="0">
                <a:solidFill>
                  <a:schemeClr val="tx1"/>
                </a:solidFill>
              </a:defRPr>
            </a:lvl1pPr>
          </a:lstStyle>
          <a:p>
            <a:r>
              <a:rPr lang="en-US" dirty="0"/>
              <a:t>Click to edit Master title style</a:t>
            </a:r>
          </a:p>
        </p:txBody>
      </p:sp>
      <p:sp>
        <p:nvSpPr>
          <p:cNvPr id="5" name="Freeform 4">
            <a:extLst>
              <a:ext uri="{FF2B5EF4-FFF2-40B4-BE49-F238E27FC236}">
                <a16:creationId xmlns:a16="http://schemas.microsoft.com/office/drawing/2014/main" id="{A6EE97E9-8615-5641-BA96-50B5F1568314}"/>
              </a:ext>
            </a:extLst>
          </p:cNvPr>
          <p:cNvSpPr/>
          <p:nvPr/>
        </p:nvSpPr>
        <p:spPr>
          <a:xfrm>
            <a:off x="0" y="361"/>
            <a:ext cx="9144000" cy="5143139"/>
          </a:xfrm>
          <a:custGeom>
            <a:avLst/>
            <a:gdLst>
              <a:gd name="connsiteX0" fmla="*/ 0 w 20104100"/>
              <a:gd name="connsiteY0" fmla="*/ 0 h 11308556"/>
              <a:gd name="connsiteX1" fmla="*/ 0 w 20104100"/>
              <a:gd name="connsiteY1" fmla="*/ 2823788 h 11308556"/>
              <a:gd name="connsiteX2" fmla="*/ 1901618 w 20104100"/>
              <a:gd name="connsiteY2" fmla="*/ 4960896 h 11308556"/>
              <a:gd name="connsiteX3" fmla="*/ 654640 w 20104100"/>
              <a:gd name="connsiteY3" fmla="*/ 4960896 h 11308556"/>
              <a:gd name="connsiteX4" fmla="*/ 654640 w 20104100"/>
              <a:gd name="connsiteY4" fmla="*/ 9676250 h 11308556"/>
              <a:gd name="connsiteX5" fmla="*/ 0 w 20104100"/>
              <a:gd name="connsiteY5" fmla="*/ 9676250 h 11308556"/>
              <a:gd name="connsiteX6" fmla="*/ 0 w 20104100"/>
              <a:gd name="connsiteY6" fmla="*/ 11308556 h 11308556"/>
              <a:gd name="connsiteX7" fmla="*/ 20104100 w 20104100"/>
              <a:gd name="connsiteY7" fmla="*/ 11308556 h 11308556"/>
              <a:gd name="connsiteX8" fmla="*/ 20104100 w 20104100"/>
              <a:gd name="connsiteY8" fmla="*/ 0 h 11308556"/>
              <a:gd name="connsiteX9" fmla="*/ 19378154 w 20104100"/>
              <a:gd name="connsiteY9" fmla="*/ 1879000 h 11308556"/>
              <a:gd name="connsiteX10" fmla="*/ 19295956 w 20104100"/>
              <a:gd name="connsiteY10" fmla="*/ 1879000 h 11308556"/>
              <a:gd name="connsiteX11" fmla="*/ 19295956 w 20104100"/>
              <a:gd name="connsiteY11" fmla="*/ 3928990 h 11308556"/>
              <a:gd name="connsiteX12" fmla="*/ 18537550 w 20104100"/>
              <a:gd name="connsiteY12" fmla="*/ 3928990 h 11308556"/>
              <a:gd name="connsiteX13" fmla="*/ 18537550 w 20104100"/>
              <a:gd name="connsiteY13" fmla="*/ 1879000 h 11308556"/>
              <a:gd name="connsiteX14" fmla="*/ 18005840 w 20104100"/>
              <a:gd name="connsiteY14" fmla="*/ 1879000 h 11308556"/>
              <a:gd name="connsiteX15" fmla="*/ 18916806 w 20104100"/>
              <a:gd name="connsiteY15" fmla="*/ 835263 h 11308556"/>
              <a:gd name="connsiteX16" fmla="*/ 19827774 w 20104100"/>
              <a:gd name="connsiteY16" fmla="*/ 1879000 h 113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04100" h="11308556">
                <a:moveTo>
                  <a:pt x="0" y="0"/>
                </a:moveTo>
                <a:lnTo>
                  <a:pt x="0" y="2823788"/>
                </a:lnTo>
                <a:lnTo>
                  <a:pt x="1901618" y="4960896"/>
                </a:lnTo>
                <a:lnTo>
                  <a:pt x="654640" y="4960896"/>
                </a:lnTo>
                <a:lnTo>
                  <a:pt x="654640" y="9676250"/>
                </a:lnTo>
                <a:lnTo>
                  <a:pt x="0" y="9676250"/>
                </a:lnTo>
                <a:lnTo>
                  <a:pt x="0" y="11308556"/>
                </a:lnTo>
                <a:lnTo>
                  <a:pt x="20104100" y="11308556"/>
                </a:lnTo>
                <a:lnTo>
                  <a:pt x="20104100" y="0"/>
                </a:lnTo>
                <a:close/>
                <a:moveTo>
                  <a:pt x="19378154" y="1879000"/>
                </a:moveTo>
                <a:lnTo>
                  <a:pt x="19295956" y="1879000"/>
                </a:lnTo>
                <a:lnTo>
                  <a:pt x="19295956" y="3928990"/>
                </a:lnTo>
                <a:lnTo>
                  <a:pt x="18537550" y="3928990"/>
                </a:lnTo>
                <a:lnTo>
                  <a:pt x="18537550" y="1879000"/>
                </a:lnTo>
                <a:lnTo>
                  <a:pt x="18005840" y="1879000"/>
                </a:lnTo>
                <a:lnTo>
                  <a:pt x="18916806" y="835263"/>
                </a:lnTo>
                <a:lnTo>
                  <a:pt x="19827774" y="1879000"/>
                </a:lnTo>
                <a:close/>
              </a:path>
            </a:pathLst>
          </a:custGeom>
          <a:noFill/>
          <a:ln w="10468" cap="flat">
            <a:noFill/>
            <a:prstDash val="solid"/>
            <a:miter/>
          </a:ln>
        </p:spPr>
        <p:txBody>
          <a:bodyPr rtlCol="0" anchor="ctr"/>
          <a:lstStyle/>
          <a:p>
            <a:endParaRPr lang="en-US" sz="614"/>
          </a:p>
        </p:txBody>
      </p:sp>
      <p:sp>
        <p:nvSpPr>
          <p:cNvPr id="7" name="Freeform 6">
            <a:extLst>
              <a:ext uri="{FF2B5EF4-FFF2-40B4-BE49-F238E27FC236}">
                <a16:creationId xmlns:a16="http://schemas.microsoft.com/office/drawing/2014/main" id="{4C7ADA1A-7896-E442-830A-907F10FB58E2}"/>
              </a:ext>
            </a:extLst>
          </p:cNvPr>
          <p:cNvSpPr/>
          <p:nvPr/>
        </p:nvSpPr>
        <p:spPr>
          <a:xfrm>
            <a:off x="1" y="1284623"/>
            <a:ext cx="862013" cy="3114456"/>
          </a:xfrm>
          <a:custGeom>
            <a:avLst/>
            <a:gdLst>
              <a:gd name="connsiteX0" fmla="*/ 654640 w 1895230"/>
              <a:gd name="connsiteY0" fmla="*/ 2137108 h 6847958"/>
              <a:gd name="connsiteX1" fmla="*/ 847409 w 1895230"/>
              <a:gd name="connsiteY1" fmla="*/ 2137108 h 6847958"/>
              <a:gd name="connsiteX2" fmla="*/ 1901618 w 1895230"/>
              <a:gd name="connsiteY2" fmla="*/ 2137108 h 6847958"/>
              <a:gd name="connsiteX3" fmla="*/ 0 w 1895230"/>
              <a:gd name="connsiteY3" fmla="*/ 0 h 6847958"/>
              <a:gd name="connsiteX4" fmla="*/ 0 w 1895230"/>
              <a:gd name="connsiteY4" fmla="*/ 6852462 h 6847958"/>
              <a:gd name="connsiteX5" fmla="*/ 654640 w 1895230"/>
              <a:gd name="connsiteY5" fmla="*/ 6852462 h 6847958"/>
              <a:gd name="connsiteX6" fmla="*/ 654640 w 1895230"/>
              <a:gd name="connsiteY6" fmla="*/ 2137108 h 684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5230" h="6847958">
                <a:moveTo>
                  <a:pt x="654640" y="2137108"/>
                </a:moveTo>
                <a:lnTo>
                  <a:pt x="847409" y="2137108"/>
                </a:lnTo>
                <a:lnTo>
                  <a:pt x="1901618" y="2137108"/>
                </a:lnTo>
                <a:lnTo>
                  <a:pt x="0" y="0"/>
                </a:lnTo>
                <a:lnTo>
                  <a:pt x="0" y="6852462"/>
                </a:lnTo>
                <a:lnTo>
                  <a:pt x="654640" y="6852462"/>
                </a:lnTo>
                <a:lnTo>
                  <a:pt x="654640" y="2137108"/>
                </a:lnTo>
                <a:close/>
              </a:path>
            </a:pathLst>
          </a:custGeom>
          <a:solidFill>
            <a:srgbClr val="12110C"/>
          </a:solidFill>
          <a:ln w="10468" cap="flat">
            <a:noFill/>
            <a:prstDash val="solid"/>
            <a:miter/>
          </a:ln>
        </p:spPr>
        <p:txBody>
          <a:bodyPr rtlCol="0" anchor="ctr"/>
          <a:lstStyle/>
          <a:p>
            <a:endParaRPr lang="en-US" sz="614"/>
          </a:p>
        </p:txBody>
      </p:sp>
    </p:spTree>
    <p:extLst>
      <p:ext uri="{BB962C8B-B14F-4D97-AF65-F5344CB8AC3E}">
        <p14:creationId xmlns:p14="http://schemas.microsoft.com/office/powerpoint/2010/main" val="1902198236"/>
      </p:ext>
    </p:extLst>
  </p:cSld>
  <p:clrMapOvr>
    <a:masterClrMapping/>
  </p:clrMapOvr>
  <p:extLst>
    <p:ext uri="{DCECCB84-F9BA-43D5-87BE-67443E8EF086}">
      <p15:sldGuideLst xmlns:p15="http://schemas.microsoft.com/office/powerpoint/2012/main">
        <p15:guide id="1" orient="horz" pos="3562">
          <p15:clr>
            <a:srgbClr val="FBAE40"/>
          </p15:clr>
        </p15:guide>
        <p15:guide id="2" pos="1274">
          <p15:clr>
            <a:srgbClr val="FBAE40"/>
          </p15:clr>
        </p15:guide>
        <p15:guide id="3" pos="11412">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9_Title Slide-PURPLE">
    <p:bg>
      <p:bgPr>
        <a:solidFill>
          <a:schemeClr val="accent1"/>
        </a:solidFill>
        <a:effectLst/>
      </p:bgPr>
    </p:bg>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4CC5936D-ECF7-1E40-AAD1-B4A186E3B89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82"/>
            <a:ext cx="9144000" cy="5143139"/>
          </a:xfrm>
          <a:prstGeom prst="rect">
            <a:avLst/>
          </a:prstGeom>
        </p:spPr>
      </p:pic>
      <p:sp>
        <p:nvSpPr>
          <p:cNvPr id="6" name="Title 6">
            <a:extLst>
              <a:ext uri="{FF2B5EF4-FFF2-40B4-BE49-F238E27FC236}">
                <a16:creationId xmlns:a16="http://schemas.microsoft.com/office/drawing/2014/main" id="{EFD7E9DE-C10B-034C-8685-DCCC0EC4E933}"/>
              </a:ext>
            </a:extLst>
          </p:cNvPr>
          <p:cNvSpPr>
            <a:spLocks noGrp="1"/>
          </p:cNvSpPr>
          <p:nvPr>
            <p:ph type="title"/>
          </p:nvPr>
        </p:nvSpPr>
        <p:spPr>
          <a:xfrm>
            <a:off x="1019958" y="1657558"/>
            <a:ext cx="4396666" cy="764312"/>
          </a:xfrm>
          <a:prstGeom prst="rect">
            <a:avLst/>
          </a:prstGeom>
        </p:spPr>
        <p:txBody>
          <a:bodyPr wrap="square" anchor="t" anchorCtr="0">
            <a:spAutoFit/>
          </a:bodyPr>
          <a:lstStyle>
            <a:lvl1pPr algn="ctr">
              <a:defRPr sz="2729" cap="all" baseline="0">
                <a:solidFill>
                  <a:schemeClr val="tx1"/>
                </a:solidFill>
              </a:defRPr>
            </a:lvl1pPr>
          </a:lstStyle>
          <a:p>
            <a:r>
              <a:rPr lang="en-US" dirty="0"/>
              <a:t>Click to edit Master title style</a:t>
            </a:r>
          </a:p>
        </p:txBody>
      </p:sp>
      <p:sp>
        <p:nvSpPr>
          <p:cNvPr id="7" name="Text Placeholder 23">
            <a:extLst>
              <a:ext uri="{FF2B5EF4-FFF2-40B4-BE49-F238E27FC236}">
                <a16:creationId xmlns:a16="http://schemas.microsoft.com/office/drawing/2014/main" id="{A42DAC69-FE3A-8E4F-A17E-15A6DAF2A478}"/>
              </a:ext>
            </a:extLst>
          </p:cNvPr>
          <p:cNvSpPr>
            <a:spLocks noGrp="1"/>
          </p:cNvSpPr>
          <p:nvPr>
            <p:ph type="body" sz="quarter" idx="10"/>
          </p:nvPr>
        </p:nvSpPr>
        <p:spPr>
          <a:xfrm>
            <a:off x="1029766" y="2784016"/>
            <a:ext cx="4433367" cy="1925111"/>
          </a:xfrm>
          <a:prstGeom prst="rect">
            <a:avLst/>
          </a:prstGeom>
        </p:spPr>
        <p:txBody>
          <a:bodyPr>
            <a:normAutofit/>
          </a:bodyPr>
          <a:lstStyle>
            <a:lvl1pPr marL="0" indent="0" algn="ctr">
              <a:buNone/>
              <a:defRPr sz="1091"/>
            </a:lvl1pPr>
            <a:lvl2pPr algn="ctr">
              <a:defRPr/>
            </a:lvl2pPr>
            <a:lvl3pPr algn="ctr">
              <a:defRPr/>
            </a:lvl3pPr>
            <a:lvl4pPr algn="ctr">
              <a:defRPr/>
            </a:lvl4pPr>
            <a:lvl5pPr algn="ctr">
              <a:defRPr/>
            </a:lvl5pPr>
          </a:lstStyle>
          <a:p>
            <a:pPr lvl="0"/>
            <a:r>
              <a:rPr lang="en-US" dirty="0"/>
              <a:t>Click to edit Master text styles</a:t>
            </a:r>
          </a:p>
        </p:txBody>
      </p:sp>
    </p:spTree>
    <p:extLst>
      <p:ext uri="{BB962C8B-B14F-4D97-AF65-F5344CB8AC3E}">
        <p14:creationId xmlns:p14="http://schemas.microsoft.com/office/powerpoint/2010/main" val="15028438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5_Title Slide-PURPLE">
    <p:bg>
      <p:bgPr>
        <a:solidFill>
          <a:schemeClr val="accent1"/>
        </a:solidFill>
        <a:effectLst/>
      </p:bgPr>
    </p:bg>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28856A81-7FB0-1F43-A99A-6F13867BFF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81"/>
            <a:ext cx="9144000" cy="5143139"/>
          </a:xfrm>
          <a:prstGeom prst="rect">
            <a:avLst/>
          </a:prstGeom>
        </p:spPr>
      </p:pic>
      <p:sp>
        <p:nvSpPr>
          <p:cNvPr id="6" name="Title 6">
            <a:extLst>
              <a:ext uri="{FF2B5EF4-FFF2-40B4-BE49-F238E27FC236}">
                <a16:creationId xmlns:a16="http://schemas.microsoft.com/office/drawing/2014/main" id="{EFD7E9DE-C10B-034C-8685-DCCC0EC4E933}"/>
              </a:ext>
            </a:extLst>
          </p:cNvPr>
          <p:cNvSpPr>
            <a:spLocks noGrp="1"/>
          </p:cNvSpPr>
          <p:nvPr>
            <p:ph type="title"/>
          </p:nvPr>
        </p:nvSpPr>
        <p:spPr>
          <a:xfrm>
            <a:off x="1019957" y="1657557"/>
            <a:ext cx="4396666" cy="764312"/>
          </a:xfrm>
          <a:prstGeom prst="rect">
            <a:avLst/>
          </a:prstGeom>
        </p:spPr>
        <p:txBody>
          <a:bodyPr wrap="square" anchor="t" anchorCtr="0">
            <a:spAutoFit/>
          </a:bodyPr>
          <a:lstStyle>
            <a:lvl1pPr algn="ctr">
              <a:defRPr sz="2729" cap="all" baseline="0">
                <a:solidFill>
                  <a:schemeClr val="tx1"/>
                </a:solidFill>
              </a:defRPr>
            </a:lvl1pPr>
          </a:lstStyle>
          <a:p>
            <a:r>
              <a:rPr lang="en-US" dirty="0"/>
              <a:t>Click to edit Master title style</a:t>
            </a:r>
          </a:p>
        </p:txBody>
      </p:sp>
      <p:sp>
        <p:nvSpPr>
          <p:cNvPr id="7" name="Text Placeholder 23">
            <a:extLst>
              <a:ext uri="{FF2B5EF4-FFF2-40B4-BE49-F238E27FC236}">
                <a16:creationId xmlns:a16="http://schemas.microsoft.com/office/drawing/2014/main" id="{A42DAC69-FE3A-8E4F-A17E-15A6DAF2A478}"/>
              </a:ext>
            </a:extLst>
          </p:cNvPr>
          <p:cNvSpPr>
            <a:spLocks noGrp="1"/>
          </p:cNvSpPr>
          <p:nvPr>
            <p:ph type="body" sz="quarter" idx="10"/>
          </p:nvPr>
        </p:nvSpPr>
        <p:spPr>
          <a:xfrm>
            <a:off x="1029766" y="2784016"/>
            <a:ext cx="4433367" cy="1925111"/>
          </a:xfrm>
          <a:prstGeom prst="rect">
            <a:avLst/>
          </a:prstGeom>
        </p:spPr>
        <p:txBody>
          <a:bodyPr>
            <a:normAutofit/>
          </a:bodyPr>
          <a:lstStyle>
            <a:lvl1pPr marL="0" indent="0" algn="ctr">
              <a:buNone/>
              <a:defRPr sz="819"/>
            </a:lvl1pPr>
            <a:lvl2pPr algn="ctr">
              <a:defRPr/>
            </a:lvl2pPr>
            <a:lvl3pPr algn="ctr">
              <a:defRPr/>
            </a:lvl3pPr>
            <a:lvl4pPr algn="ctr">
              <a:defRPr/>
            </a:lvl4pPr>
            <a:lvl5pPr algn="ctr">
              <a:defRPr/>
            </a:lvl5pPr>
          </a:lstStyle>
          <a:p>
            <a:pPr lvl="0"/>
            <a:r>
              <a:rPr lang="en-US" dirty="0"/>
              <a:t>Click to edit Master text styles</a:t>
            </a:r>
          </a:p>
        </p:txBody>
      </p:sp>
    </p:spTree>
    <p:extLst>
      <p:ext uri="{BB962C8B-B14F-4D97-AF65-F5344CB8AC3E}">
        <p14:creationId xmlns:p14="http://schemas.microsoft.com/office/powerpoint/2010/main" val="1405366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6" name="Picture 5" descr="Plain 16.9.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57201" y="409913"/>
            <a:ext cx="3008313" cy="536504"/>
          </a:xfrm>
        </p:spPr>
        <p:txBody>
          <a:bodyPr anchor="t"/>
          <a:lstStyle>
            <a:lvl1pPr algn="l">
              <a:defRPr sz="2000" b="1"/>
            </a:lvl1pPr>
          </a:lstStyle>
          <a:p>
            <a:r>
              <a:rPr lang="en-GB" dirty="0"/>
              <a:t>Click to edit Master title style</a:t>
            </a:r>
            <a:endParaRPr lang="en-US" dirty="0"/>
          </a:p>
        </p:txBody>
      </p:sp>
      <p:sp>
        <p:nvSpPr>
          <p:cNvPr id="3" name="Content Placeholder 2"/>
          <p:cNvSpPr>
            <a:spLocks noGrp="1"/>
          </p:cNvSpPr>
          <p:nvPr>
            <p:ph idx="1"/>
          </p:nvPr>
        </p:nvSpPr>
        <p:spPr>
          <a:xfrm>
            <a:off x="3575050" y="409913"/>
            <a:ext cx="5111750" cy="424874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457201" y="1085064"/>
            <a:ext cx="3008313" cy="357359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Tree>
    <p:extLst>
      <p:ext uri="{BB962C8B-B14F-4D97-AF65-F5344CB8AC3E}">
        <p14:creationId xmlns:p14="http://schemas.microsoft.com/office/powerpoint/2010/main" val="1347934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descr="Plain 16.9.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1792288" y="3600450"/>
            <a:ext cx="5486400" cy="425054"/>
          </a:xfrm>
        </p:spPr>
        <p:txBody>
          <a:bodyPr anchor="ctr"/>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409913"/>
            <a:ext cx="5486400" cy="313576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151338"/>
            <a:ext cx="5486400" cy="366134"/>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3715075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ub section - dark grey">
    <p:bg>
      <p:bgRef idx="1001">
        <a:schemeClr val="bg1"/>
      </p:bgRef>
    </p:bg>
    <p:spTree>
      <p:nvGrpSpPr>
        <p:cNvPr id="1" name=""/>
        <p:cNvGrpSpPr/>
        <p:nvPr/>
      </p:nvGrpSpPr>
      <p:grpSpPr>
        <a:xfrm>
          <a:off x="0" y="0"/>
          <a:ext cx="0" cy="0"/>
          <a:chOff x="0" y="0"/>
          <a:chExt cx="0" cy="0"/>
        </a:xfrm>
      </p:grpSpPr>
      <p:pic>
        <p:nvPicPr>
          <p:cNvPr id="5" name="Picture 4" descr="colour slide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hasCustomPrompt="1"/>
          </p:nvPr>
        </p:nvSpPr>
        <p:spPr>
          <a:xfrm>
            <a:off x="457200" y="2170028"/>
            <a:ext cx="8229600" cy="536504"/>
          </a:xfrm>
        </p:spPr>
        <p:txBody>
          <a:bodyPr/>
          <a:lstStyle>
            <a:lvl1pPr algn="ctr">
              <a:defRPr>
                <a:solidFill>
                  <a:schemeClr val="tx2"/>
                </a:solidFill>
              </a:defRPr>
            </a:lvl1pPr>
          </a:lstStyle>
          <a:p>
            <a:r>
              <a:rPr lang="en-GB" dirty="0"/>
              <a:t>Section title</a:t>
            </a:r>
            <a:endParaRPr lang="en-US" dirty="0"/>
          </a:p>
        </p:txBody>
      </p:sp>
    </p:spTree>
    <p:extLst>
      <p:ext uri="{BB962C8B-B14F-4D97-AF65-F5344CB8AC3E}">
        <p14:creationId xmlns:p14="http://schemas.microsoft.com/office/powerpoint/2010/main" val="40054385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slideLayout" Target="../slideLayouts/slideLayout41.xml"/><Relationship Id="rId39" Type="http://schemas.openxmlformats.org/officeDocument/2006/relationships/image" Target="../media/image9.png"/><Relationship Id="rId21" Type="http://schemas.openxmlformats.org/officeDocument/2006/relationships/slideLayout" Target="../slideLayouts/slideLayout36.xml"/><Relationship Id="rId34" Type="http://schemas.openxmlformats.org/officeDocument/2006/relationships/slideLayout" Target="../slideLayouts/slideLayout49.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33" Type="http://schemas.openxmlformats.org/officeDocument/2006/relationships/slideLayout" Target="../slideLayouts/slideLayout48.xml"/><Relationship Id="rId38"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29" Type="http://schemas.openxmlformats.org/officeDocument/2006/relationships/slideLayout" Target="../slideLayouts/slideLayout44.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32" Type="http://schemas.openxmlformats.org/officeDocument/2006/relationships/slideLayout" Target="../slideLayouts/slideLayout47.xml"/><Relationship Id="rId37" Type="http://schemas.openxmlformats.org/officeDocument/2006/relationships/slideLayout" Target="../slideLayouts/slideLayout52.xml"/><Relationship Id="rId40" Type="http://schemas.openxmlformats.org/officeDocument/2006/relationships/image" Target="../media/image10.svg"/><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slideLayout" Target="../slideLayouts/slideLayout43.xml"/><Relationship Id="rId36" Type="http://schemas.openxmlformats.org/officeDocument/2006/relationships/slideLayout" Target="../slideLayouts/slideLayout51.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31" Type="http://schemas.openxmlformats.org/officeDocument/2006/relationships/slideLayout" Target="../slideLayouts/slideLayout46.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slideLayout" Target="../slideLayouts/slideLayout42.xml"/><Relationship Id="rId30" Type="http://schemas.openxmlformats.org/officeDocument/2006/relationships/slideLayout" Target="../slideLayouts/slideLayout45.xml"/><Relationship Id="rId35" Type="http://schemas.openxmlformats.org/officeDocument/2006/relationships/slideLayout" Target="../slideLayouts/slideLayout50.xml"/><Relationship Id="rId8" Type="http://schemas.openxmlformats.org/officeDocument/2006/relationships/slideLayout" Target="../slideLayouts/slideLayout23.xml"/><Relationship Id="rId3"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6" Type="http://schemas.openxmlformats.org/officeDocument/2006/relationships/theme" Target="../theme/theme3.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69.xml"/><Relationship Id="rId1" Type="http://schemas.openxmlformats.org/officeDocument/2006/relationships/slideLayout" Target="../slideLayouts/slideLayout68.xml"/><Relationship Id="rId5" Type="http://schemas.openxmlformats.org/officeDocument/2006/relationships/image" Target="../media/image26.svg"/><Relationship Id="rId4" Type="http://schemas.openxmlformats.org/officeDocument/2006/relationships/image" Target="../media/image2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9631"/>
            <a:ext cx="8229600" cy="720347"/>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179470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3" r:id="rId12"/>
    <p:sldLayoutId id="2147483661" r:id="rId13"/>
    <p:sldLayoutId id="2147483662" r:id="rId14"/>
    <p:sldLayoutId id="2147483664"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4000" b="1" i="0" kern="1200">
          <a:solidFill>
            <a:schemeClr val="tx2"/>
          </a:solidFill>
          <a:latin typeface="Open Sans"/>
          <a:ea typeface="+mj-ea"/>
          <a:cs typeface="Open Sans"/>
        </a:defRPr>
      </a:lvl1pPr>
    </p:titleStyle>
    <p:bodyStyle>
      <a:lvl1pPr marL="342900" indent="-342900" algn="l" defTabSz="457200" rtl="0" eaLnBrk="1" latinLnBrk="0" hangingPunct="1">
        <a:spcBef>
          <a:spcPct val="20000"/>
        </a:spcBef>
        <a:buClr>
          <a:schemeClr val="tx2"/>
        </a:buClr>
        <a:buSzPct val="100000"/>
        <a:buFont typeface="Symbol" panose="05050102010706020507" pitchFamily="18" charset="2"/>
        <a:buChar char=""/>
        <a:defRPr sz="3200" kern="1200">
          <a:solidFill>
            <a:srgbClr val="3C3C3B"/>
          </a:solidFill>
          <a:latin typeface="Open Sans"/>
          <a:ea typeface="+mn-ea"/>
          <a:cs typeface="Open Sans"/>
        </a:defRPr>
      </a:lvl1pPr>
      <a:lvl2pPr marL="742950" indent="-320400" algn="l" defTabSz="457200" rtl="0" eaLnBrk="1" latinLnBrk="0" hangingPunct="1">
        <a:spcBef>
          <a:spcPct val="20000"/>
        </a:spcBef>
        <a:buClr>
          <a:schemeClr val="tx2"/>
        </a:buClr>
        <a:buSzPct val="100000"/>
        <a:buFont typeface="Courier New"/>
        <a:buChar char="o"/>
        <a:defRPr sz="2400" kern="1200">
          <a:solidFill>
            <a:srgbClr val="3C3C3B"/>
          </a:solidFill>
          <a:latin typeface="Open Sans"/>
          <a:ea typeface="+mn-ea"/>
          <a:cs typeface="Open Sans"/>
        </a:defRPr>
      </a:lvl2pPr>
      <a:lvl3pPr marL="1143000" indent="-302400" algn="l" defTabSz="457200" rtl="0" eaLnBrk="1" latinLnBrk="0" hangingPunct="1">
        <a:spcBef>
          <a:spcPct val="20000"/>
        </a:spcBef>
        <a:buClr>
          <a:schemeClr val="accent4"/>
        </a:buClr>
        <a:buSzPct val="100000"/>
        <a:buFont typeface="Arial" panose="020B0604020202020204" pitchFamily="34" charset="0"/>
        <a:buChar char="•"/>
        <a:defRPr sz="2400" kern="1200">
          <a:solidFill>
            <a:srgbClr val="3C3C3B"/>
          </a:solidFill>
          <a:latin typeface="Open Sans"/>
          <a:ea typeface="+mn-ea"/>
          <a:cs typeface="Open Sans"/>
        </a:defRPr>
      </a:lvl3pPr>
      <a:lvl4pPr marL="1600200" indent="-266400" algn="l" defTabSz="457200" rtl="0" eaLnBrk="1" latinLnBrk="0" hangingPunct="1">
        <a:spcBef>
          <a:spcPct val="20000"/>
        </a:spcBef>
        <a:buClr>
          <a:schemeClr val="accent4"/>
        </a:buClr>
        <a:buSzPct val="100000"/>
        <a:buFont typeface="Courier New"/>
        <a:buChar char="o"/>
        <a:defRPr sz="2400" kern="1200">
          <a:solidFill>
            <a:srgbClr val="3C3C3B"/>
          </a:solidFill>
          <a:latin typeface="Open Sans"/>
          <a:ea typeface="+mn-ea"/>
          <a:cs typeface="Open Sans"/>
        </a:defRPr>
      </a:lvl4pPr>
      <a:lvl5pPr marL="2057400" indent="-230400" algn="l" defTabSz="457200" rtl="0" eaLnBrk="1" latinLnBrk="0" hangingPunct="1">
        <a:spcBef>
          <a:spcPct val="20000"/>
        </a:spcBef>
        <a:buClr>
          <a:schemeClr val="tx2"/>
        </a:buClr>
        <a:buSzPct val="100000"/>
        <a:buFont typeface="Arial"/>
        <a:buChar char="•"/>
        <a:defRPr sz="2400" kern="1200">
          <a:solidFill>
            <a:srgbClr val="3C3C3B"/>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7F903843-5DB1-3B41-A699-FFCD128A1818}"/>
              </a:ext>
            </a:extLst>
          </p:cNvPr>
          <p:cNvSpPr>
            <a:spLocks noGrp="1"/>
          </p:cNvSpPr>
          <p:nvPr>
            <p:ph type="title"/>
          </p:nvPr>
        </p:nvSpPr>
        <p:spPr>
          <a:xfrm>
            <a:off x="628903" y="273638"/>
            <a:ext cx="7886195" cy="994188"/>
          </a:xfrm>
          <a:prstGeom prst="rect">
            <a:avLst/>
          </a:prstGeom>
        </p:spPr>
        <p:txBody>
          <a:bodyPr vert="horz" lIns="91440" tIns="45720" rIns="91440" bIns="45720" rtlCol="0" anchor="t" anchorCtr="0">
            <a:normAutofit/>
          </a:bodyPr>
          <a:lstStyle/>
          <a:p>
            <a:r>
              <a:rPr lang="en-US"/>
              <a:t>Click to edit Master title style</a:t>
            </a:r>
          </a:p>
        </p:txBody>
      </p:sp>
      <p:sp>
        <p:nvSpPr>
          <p:cNvPr id="11" name="Text Placeholder 10">
            <a:extLst>
              <a:ext uri="{FF2B5EF4-FFF2-40B4-BE49-F238E27FC236}">
                <a16:creationId xmlns:a16="http://schemas.microsoft.com/office/drawing/2014/main" id="{0D0535FB-9938-4A45-BF02-CB135E6F1CCA}"/>
              </a:ext>
            </a:extLst>
          </p:cNvPr>
          <p:cNvSpPr>
            <a:spLocks noGrp="1"/>
          </p:cNvSpPr>
          <p:nvPr>
            <p:ph type="body" idx="1"/>
          </p:nvPr>
        </p:nvSpPr>
        <p:spPr>
          <a:xfrm>
            <a:off x="628903" y="1151249"/>
            <a:ext cx="7886195" cy="3502086"/>
          </a:xfrm>
          <a:prstGeom prst="rect">
            <a:avLst/>
          </a:prstGeom>
        </p:spPr>
        <p:txBody>
          <a:bodyPr vert="horz" lIns="91440" tIns="45720" rIns="91440" bIns="45720" rtlCol="0">
            <a:normAutofit/>
          </a:bodyPr>
          <a:lstStyle/>
          <a:p>
            <a:pPr lvl="0"/>
            <a:r>
              <a:rPr lang="en-US"/>
              <a:t>Level 1</a:t>
            </a:r>
          </a:p>
          <a:p>
            <a:pPr lvl="1"/>
            <a:r>
              <a:rPr lang="en-US"/>
              <a:t>Level 2</a:t>
            </a:r>
          </a:p>
        </p:txBody>
      </p:sp>
      <p:pic>
        <p:nvPicPr>
          <p:cNvPr id="4" name="Graphic 3">
            <a:extLst>
              <a:ext uri="{FF2B5EF4-FFF2-40B4-BE49-F238E27FC236}">
                <a16:creationId xmlns:a16="http://schemas.microsoft.com/office/drawing/2014/main" id="{A7F70424-9A43-EF4C-8446-33135C78C7A1}"/>
              </a:ext>
            </a:extLst>
          </p:cNvPr>
          <p:cNvPicPr>
            <a:picLocks noChangeAspect="1"/>
          </p:cNvPicPr>
          <p:nvPr userDrawn="1"/>
        </p:nvPicPr>
        <p:blipFill>
          <a:blip r:embed="rId39" cstate="print">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285749" y="4668883"/>
            <a:ext cx="301746" cy="188578"/>
          </a:xfrm>
          <a:prstGeom prst="rect">
            <a:avLst/>
          </a:prstGeom>
        </p:spPr>
      </p:pic>
    </p:spTree>
    <p:extLst>
      <p:ext uri="{BB962C8B-B14F-4D97-AF65-F5344CB8AC3E}">
        <p14:creationId xmlns:p14="http://schemas.microsoft.com/office/powerpoint/2010/main" val="313345963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 id="2147483692" r:id="rId27"/>
    <p:sldLayoutId id="2147483693" r:id="rId28"/>
    <p:sldLayoutId id="2147483694" r:id="rId29"/>
    <p:sldLayoutId id="2147483695" r:id="rId30"/>
    <p:sldLayoutId id="2147483696" r:id="rId31"/>
    <p:sldLayoutId id="2147483697" r:id="rId32"/>
    <p:sldLayoutId id="2147483698" r:id="rId33"/>
    <p:sldLayoutId id="2147483699" r:id="rId34"/>
    <p:sldLayoutId id="2147483700" r:id="rId35"/>
    <p:sldLayoutId id="2147483701" r:id="rId36"/>
    <p:sldLayoutId id="2147483702" r:id="rId37"/>
  </p:sldLayoutIdLst>
  <p:hf sldNum="0" hdr="0" ftr="0" dt="0"/>
  <p:txStyles>
    <p:titleStyle>
      <a:lvl1pPr algn="ctr">
        <a:lnSpc>
          <a:spcPct val="80000"/>
        </a:lnSpc>
        <a:defRPr sz="2661" b="1" i="1" cap="all" baseline="0">
          <a:latin typeface="Arial" panose="020B0604020202020204" pitchFamily="34" charset="0"/>
          <a:ea typeface="+mj-ea"/>
          <a:cs typeface="Arial" panose="020B0604020202020204" pitchFamily="34" charset="0"/>
        </a:defRPr>
      </a:lvl1pPr>
    </p:titleStyle>
    <p:bodyStyle>
      <a:lvl1pPr marL="60656" indent="-60656" algn="ctr">
        <a:lnSpc>
          <a:spcPct val="140000"/>
        </a:lnSpc>
        <a:spcBef>
          <a:spcPts val="0"/>
        </a:spcBef>
        <a:spcAft>
          <a:spcPts val="614"/>
        </a:spcAft>
        <a:buFont typeface="Arial" panose="020B0604020202020204" pitchFamily="34" charset="0"/>
        <a:buChar char="•"/>
        <a:tabLst/>
        <a:defRPr lang="en-US" sz="563" b="0" i="0" kern="1200" spc="2" dirty="0" smtClean="0">
          <a:solidFill>
            <a:schemeClr val="tx1"/>
          </a:solidFill>
          <a:latin typeface="Courier" pitchFamily="2" charset="0"/>
          <a:ea typeface="+mn-ea"/>
          <a:cs typeface="Courier New"/>
        </a:defRPr>
      </a:lvl1pPr>
      <a:lvl2pPr marL="4116" marR="1733" algn="ctr" defTabSz="311943" rtl="0" eaLnBrk="1" latinLnBrk="0" hangingPunct="1">
        <a:lnSpc>
          <a:spcPct val="120000"/>
        </a:lnSpc>
        <a:spcBef>
          <a:spcPts val="0"/>
        </a:spcBef>
        <a:spcAft>
          <a:spcPts val="205"/>
        </a:spcAft>
        <a:defRPr lang="en-US" sz="563" b="0" i="0" kern="1200" spc="2" dirty="0" smtClean="0">
          <a:solidFill>
            <a:schemeClr val="tx1"/>
          </a:solidFill>
          <a:latin typeface="Courier" pitchFamily="2" charset="0"/>
          <a:ea typeface="+mn-ea"/>
          <a:cs typeface="Courier New"/>
        </a:defRPr>
      </a:lvl2pPr>
      <a:lvl3pPr marL="101598" marR="1733" indent="-97482" algn="ctr" defTabSz="311943" rtl="0" eaLnBrk="1" latinLnBrk="0" hangingPunct="1">
        <a:lnSpc>
          <a:spcPct val="118300"/>
        </a:lnSpc>
        <a:spcBef>
          <a:spcPts val="32"/>
        </a:spcBef>
        <a:buFont typeface="Arial" panose="020B0604020202020204" pitchFamily="34" charset="0"/>
        <a:buChar char="•"/>
        <a:defRPr lang="en-US" sz="614" b="0" i="0" kern="1200" spc="2" dirty="0" smtClean="0">
          <a:solidFill>
            <a:schemeClr val="tx1"/>
          </a:solidFill>
          <a:latin typeface="Courier" pitchFamily="2" charset="0"/>
          <a:ea typeface="+mn-ea"/>
          <a:cs typeface="Courier New"/>
        </a:defRPr>
      </a:lvl3pPr>
      <a:lvl4pPr marL="101598" marR="1733" indent="-97482" algn="ctr" defTabSz="311943" rtl="0" eaLnBrk="1" latinLnBrk="0" hangingPunct="1">
        <a:lnSpc>
          <a:spcPct val="118300"/>
        </a:lnSpc>
        <a:spcBef>
          <a:spcPts val="32"/>
        </a:spcBef>
        <a:buFont typeface="Arial" panose="020B0604020202020204" pitchFamily="34" charset="0"/>
        <a:buChar char="•"/>
        <a:defRPr lang="en-US" sz="614" kern="1200" spc="2" dirty="0" smtClean="0">
          <a:solidFill>
            <a:schemeClr val="tx1"/>
          </a:solidFill>
          <a:latin typeface="Courier New"/>
          <a:ea typeface="+mn-ea"/>
          <a:cs typeface="Courier New"/>
        </a:defRPr>
      </a:lvl4pPr>
      <a:lvl5pPr marL="4116" marR="1733" algn="ctr" defTabSz="311943" rtl="0" eaLnBrk="1" latinLnBrk="0" hangingPunct="1">
        <a:lnSpc>
          <a:spcPct val="118300"/>
        </a:lnSpc>
        <a:spcBef>
          <a:spcPts val="32"/>
        </a:spcBef>
        <a:defRPr lang="en-US" sz="614" kern="1200" spc="2" dirty="0" smtClean="0">
          <a:solidFill>
            <a:schemeClr val="tx1"/>
          </a:solidFill>
          <a:latin typeface="Courier New"/>
          <a:ea typeface="+mn-ea"/>
          <a:cs typeface="Courier New"/>
        </a:defRPr>
      </a:lvl5pPr>
      <a:lvl6pPr marL="779859">
        <a:defRPr>
          <a:latin typeface="+mn-lt"/>
          <a:ea typeface="+mn-ea"/>
          <a:cs typeface="+mn-cs"/>
        </a:defRPr>
      </a:lvl6pPr>
      <a:lvl7pPr marL="935830">
        <a:defRPr>
          <a:latin typeface="+mn-lt"/>
          <a:ea typeface="+mn-ea"/>
          <a:cs typeface="+mn-cs"/>
        </a:defRPr>
      </a:lvl7pPr>
      <a:lvl8pPr marL="1091802">
        <a:defRPr>
          <a:latin typeface="+mn-lt"/>
          <a:ea typeface="+mn-ea"/>
          <a:cs typeface="+mn-cs"/>
        </a:defRPr>
      </a:lvl8pPr>
      <a:lvl9pPr marL="1247774">
        <a:defRPr>
          <a:latin typeface="+mn-lt"/>
          <a:ea typeface="+mn-ea"/>
          <a:cs typeface="+mn-cs"/>
        </a:defRPr>
      </a:lvl9pPr>
    </p:bodyStyle>
    <p:otherStyle>
      <a:lvl1pPr marL="0">
        <a:defRPr>
          <a:latin typeface="+mn-lt"/>
          <a:ea typeface="+mn-ea"/>
          <a:cs typeface="+mn-cs"/>
        </a:defRPr>
      </a:lvl1pPr>
      <a:lvl2pPr marL="155972">
        <a:defRPr>
          <a:latin typeface="+mn-lt"/>
          <a:ea typeface="+mn-ea"/>
          <a:cs typeface="+mn-cs"/>
        </a:defRPr>
      </a:lvl2pPr>
      <a:lvl3pPr marL="311943">
        <a:defRPr>
          <a:latin typeface="+mn-lt"/>
          <a:ea typeface="+mn-ea"/>
          <a:cs typeface="+mn-cs"/>
        </a:defRPr>
      </a:lvl3pPr>
      <a:lvl4pPr marL="467915">
        <a:defRPr>
          <a:latin typeface="+mn-lt"/>
          <a:ea typeface="+mn-ea"/>
          <a:cs typeface="+mn-cs"/>
        </a:defRPr>
      </a:lvl4pPr>
      <a:lvl5pPr marL="623887">
        <a:defRPr>
          <a:latin typeface="+mn-lt"/>
          <a:ea typeface="+mn-ea"/>
          <a:cs typeface="+mn-cs"/>
        </a:defRPr>
      </a:lvl5pPr>
      <a:lvl6pPr marL="779859">
        <a:defRPr>
          <a:latin typeface="+mn-lt"/>
          <a:ea typeface="+mn-ea"/>
          <a:cs typeface="+mn-cs"/>
        </a:defRPr>
      </a:lvl6pPr>
      <a:lvl7pPr marL="935830">
        <a:defRPr>
          <a:latin typeface="+mn-lt"/>
          <a:ea typeface="+mn-ea"/>
          <a:cs typeface="+mn-cs"/>
        </a:defRPr>
      </a:lvl7pPr>
      <a:lvl8pPr marL="1091802">
        <a:defRPr>
          <a:latin typeface="+mn-lt"/>
          <a:ea typeface="+mn-ea"/>
          <a:cs typeface="+mn-cs"/>
        </a:defRPr>
      </a:lvl8pPr>
      <a:lvl9pPr marL="1247774">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9631"/>
            <a:ext cx="8229600" cy="720347"/>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965752327"/>
      </p:ext>
    </p:extLst>
  </p:cSld>
  <p:clrMap bg1="lt1" tx1="dk1" bg2="lt2" tx2="dk2" accent1="accent1" accent2="accent2" accent3="accent3" accent4="accent4" accent5="accent5" accent6="accent6" hlink="hlink" folHlink="folHlink"/>
  <p:sldLayoutIdLst>
    <p:sldLayoutId id="2147483705" r:id="rId1"/>
    <p:sldLayoutId id="2147483769"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200" rtl="0" eaLnBrk="1" latinLnBrk="0" hangingPunct="1">
        <a:spcBef>
          <a:spcPct val="0"/>
        </a:spcBef>
        <a:buNone/>
        <a:defRPr sz="4000" b="1" i="0" kern="1200">
          <a:solidFill>
            <a:schemeClr val="tx2"/>
          </a:solidFill>
          <a:latin typeface="Open Sans"/>
          <a:ea typeface="+mj-ea"/>
          <a:cs typeface="Open Sans"/>
        </a:defRPr>
      </a:lvl1pPr>
    </p:titleStyle>
    <p:bodyStyle>
      <a:lvl1pPr marL="342900" indent="-342900" algn="l" defTabSz="457200" rtl="0" eaLnBrk="1" latinLnBrk="0" hangingPunct="1">
        <a:spcBef>
          <a:spcPct val="20000"/>
        </a:spcBef>
        <a:buClr>
          <a:schemeClr val="tx2"/>
        </a:buClr>
        <a:buSzPct val="100000"/>
        <a:buFont typeface="Symbol" panose="05050102010706020507" pitchFamily="18" charset="2"/>
        <a:buChar char=""/>
        <a:defRPr sz="3200" kern="1200">
          <a:solidFill>
            <a:srgbClr val="3C3C3B"/>
          </a:solidFill>
          <a:latin typeface="Open Sans"/>
          <a:ea typeface="+mn-ea"/>
          <a:cs typeface="Open Sans"/>
        </a:defRPr>
      </a:lvl1pPr>
      <a:lvl2pPr marL="742950" indent="-320400" algn="l" defTabSz="457200" rtl="0" eaLnBrk="1" latinLnBrk="0" hangingPunct="1">
        <a:spcBef>
          <a:spcPct val="20000"/>
        </a:spcBef>
        <a:buClr>
          <a:schemeClr val="tx2"/>
        </a:buClr>
        <a:buSzPct val="100000"/>
        <a:buFont typeface="Courier New"/>
        <a:buChar char="o"/>
        <a:defRPr sz="2400" kern="1200">
          <a:solidFill>
            <a:srgbClr val="3C3C3B"/>
          </a:solidFill>
          <a:latin typeface="Open Sans"/>
          <a:ea typeface="+mn-ea"/>
          <a:cs typeface="Open Sans"/>
        </a:defRPr>
      </a:lvl2pPr>
      <a:lvl3pPr marL="1143000" indent="-302400" algn="l" defTabSz="457200" rtl="0" eaLnBrk="1" latinLnBrk="0" hangingPunct="1">
        <a:spcBef>
          <a:spcPct val="20000"/>
        </a:spcBef>
        <a:buClr>
          <a:schemeClr val="accent4"/>
        </a:buClr>
        <a:buSzPct val="100000"/>
        <a:buFont typeface="Arial" panose="020B0604020202020204" pitchFamily="34" charset="0"/>
        <a:buChar char="•"/>
        <a:defRPr sz="2400" kern="1200">
          <a:solidFill>
            <a:srgbClr val="3C3C3B"/>
          </a:solidFill>
          <a:latin typeface="Open Sans"/>
          <a:ea typeface="+mn-ea"/>
          <a:cs typeface="Open Sans"/>
        </a:defRPr>
      </a:lvl3pPr>
      <a:lvl4pPr marL="1600200" indent="-266400" algn="l" defTabSz="457200" rtl="0" eaLnBrk="1" latinLnBrk="0" hangingPunct="1">
        <a:spcBef>
          <a:spcPct val="20000"/>
        </a:spcBef>
        <a:buClr>
          <a:schemeClr val="accent4"/>
        </a:buClr>
        <a:buSzPct val="100000"/>
        <a:buFont typeface="Courier New"/>
        <a:buChar char="o"/>
        <a:defRPr sz="2400" kern="1200">
          <a:solidFill>
            <a:srgbClr val="3C3C3B"/>
          </a:solidFill>
          <a:latin typeface="Open Sans"/>
          <a:ea typeface="+mn-ea"/>
          <a:cs typeface="Open Sans"/>
        </a:defRPr>
      </a:lvl4pPr>
      <a:lvl5pPr marL="2057400" indent="-230400" algn="l" defTabSz="457200" rtl="0" eaLnBrk="1" latinLnBrk="0" hangingPunct="1">
        <a:spcBef>
          <a:spcPct val="20000"/>
        </a:spcBef>
        <a:buClr>
          <a:schemeClr val="tx2"/>
        </a:buClr>
        <a:buSzPct val="100000"/>
        <a:buFont typeface="Arial"/>
        <a:buChar char="•"/>
        <a:defRPr sz="2400" kern="1200">
          <a:solidFill>
            <a:srgbClr val="3C3C3B"/>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7F903843-5DB1-3B41-A699-FFCD128A1818}"/>
              </a:ext>
            </a:extLst>
          </p:cNvPr>
          <p:cNvSpPr>
            <a:spLocks noGrp="1"/>
          </p:cNvSpPr>
          <p:nvPr>
            <p:ph type="title"/>
          </p:nvPr>
        </p:nvSpPr>
        <p:spPr>
          <a:xfrm>
            <a:off x="628903" y="273638"/>
            <a:ext cx="7886195" cy="994188"/>
          </a:xfrm>
          <a:prstGeom prst="rect">
            <a:avLst/>
          </a:prstGeom>
        </p:spPr>
        <p:txBody>
          <a:bodyPr vert="horz" lIns="91440" tIns="45720" rIns="91440" bIns="45720" rtlCol="0" anchor="t" anchorCtr="0">
            <a:normAutofit/>
          </a:bodyPr>
          <a:lstStyle/>
          <a:p>
            <a:r>
              <a:rPr lang="en-US" dirty="0"/>
              <a:t>Click to edit Master title style</a:t>
            </a:r>
          </a:p>
        </p:txBody>
      </p:sp>
      <p:sp>
        <p:nvSpPr>
          <p:cNvPr id="11" name="Text Placeholder 10">
            <a:extLst>
              <a:ext uri="{FF2B5EF4-FFF2-40B4-BE49-F238E27FC236}">
                <a16:creationId xmlns:a16="http://schemas.microsoft.com/office/drawing/2014/main" id="{0D0535FB-9938-4A45-BF02-CB135E6F1CCA}"/>
              </a:ext>
            </a:extLst>
          </p:cNvPr>
          <p:cNvSpPr>
            <a:spLocks noGrp="1"/>
          </p:cNvSpPr>
          <p:nvPr>
            <p:ph type="body" idx="1"/>
          </p:nvPr>
        </p:nvSpPr>
        <p:spPr>
          <a:xfrm>
            <a:off x="628903" y="1151248"/>
            <a:ext cx="7886195" cy="3502086"/>
          </a:xfrm>
          <a:prstGeom prst="rect">
            <a:avLst/>
          </a:prstGeom>
        </p:spPr>
        <p:txBody>
          <a:bodyPr vert="horz" lIns="91440" tIns="45720" rIns="91440" bIns="45720" rtlCol="0">
            <a:normAutofit/>
          </a:bodyPr>
          <a:lstStyle/>
          <a:p>
            <a:pPr lvl="0"/>
            <a:r>
              <a:rPr lang="en-US" dirty="0"/>
              <a:t>Level 1</a:t>
            </a:r>
          </a:p>
          <a:p>
            <a:pPr lvl="1"/>
            <a:r>
              <a:rPr lang="en-US" dirty="0"/>
              <a:t>Level 2</a:t>
            </a:r>
          </a:p>
        </p:txBody>
      </p:sp>
      <p:pic>
        <p:nvPicPr>
          <p:cNvPr id="4" name="Graphic 3">
            <a:extLst>
              <a:ext uri="{FF2B5EF4-FFF2-40B4-BE49-F238E27FC236}">
                <a16:creationId xmlns:a16="http://schemas.microsoft.com/office/drawing/2014/main" id="{A7F70424-9A43-EF4C-8446-33135C78C7A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5749" y="4668883"/>
            <a:ext cx="301746" cy="188578"/>
          </a:xfrm>
          <a:prstGeom prst="rect">
            <a:avLst/>
          </a:prstGeom>
        </p:spPr>
      </p:pic>
    </p:spTree>
  </p:cSld>
  <p:clrMap bg1="lt1" tx1="dk1" bg2="lt2" tx2="dk2" accent1="accent1" accent2="accent2" accent3="accent3" accent4="accent4" accent5="accent5" accent6="accent6" hlink="hlink" folHlink="folHlink"/>
  <p:sldLayoutIdLst>
    <p:sldLayoutId id="2147483791" r:id="rId1"/>
    <p:sldLayoutId id="2147483706" r:id="rId2"/>
  </p:sldLayoutIdLst>
  <p:txStyles>
    <p:titleStyle>
      <a:lvl1pPr algn="ctr">
        <a:lnSpc>
          <a:spcPct val="80000"/>
        </a:lnSpc>
        <a:defRPr sz="7800" b="1" i="1" cap="all" baseline="0">
          <a:latin typeface="Arial" panose="020B0604020202020204" pitchFamily="34" charset="0"/>
          <a:ea typeface="+mj-ea"/>
          <a:cs typeface="Arial" panose="020B0604020202020204" pitchFamily="34" charset="0"/>
        </a:defRPr>
      </a:lvl1pPr>
    </p:titleStyle>
    <p:bodyStyle>
      <a:lvl1pPr marL="177800" indent="-177800" algn="ctr">
        <a:lnSpc>
          <a:spcPct val="140000"/>
        </a:lnSpc>
        <a:spcBef>
          <a:spcPts val="0"/>
        </a:spcBef>
        <a:spcAft>
          <a:spcPts val="1800"/>
        </a:spcAft>
        <a:buFont typeface="Arial" panose="020B0604020202020204" pitchFamily="34" charset="0"/>
        <a:buChar char="•"/>
        <a:tabLst/>
        <a:defRPr lang="en-US" sz="1650" b="0" i="0" kern="1200" spc="5" dirty="0" smtClean="0">
          <a:solidFill>
            <a:schemeClr val="tx1"/>
          </a:solidFill>
          <a:latin typeface="Courier" pitchFamily="2" charset="0"/>
          <a:ea typeface="+mn-ea"/>
          <a:cs typeface="Courier New"/>
        </a:defRPr>
      </a:lvl1pPr>
      <a:lvl2pPr marL="12065" marR="5080" algn="ctr" defTabSz="914400" rtl="0" eaLnBrk="1" latinLnBrk="0" hangingPunct="1">
        <a:lnSpc>
          <a:spcPct val="120000"/>
        </a:lnSpc>
        <a:spcBef>
          <a:spcPts val="0"/>
        </a:spcBef>
        <a:spcAft>
          <a:spcPts val="600"/>
        </a:spcAft>
        <a:defRPr lang="en-US" sz="1650" b="0" i="0" kern="1200" spc="5" dirty="0" smtClean="0">
          <a:solidFill>
            <a:schemeClr val="tx1"/>
          </a:solidFill>
          <a:latin typeface="Courier" pitchFamily="2" charset="0"/>
          <a:ea typeface="+mn-ea"/>
          <a:cs typeface="Courier New"/>
        </a:defRPr>
      </a:lvl2pPr>
      <a:lvl3pPr marL="297815" marR="5080" indent="-285750" algn="ctr" defTabSz="914400" rtl="0" eaLnBrk="1" latinLnBrk="0" hangingPunct="1">
        <a:lnSpc>
          <a:spcPct val="118300"/>
        </a:lnSpc>
        <a:spcBef>
          <a:spcPts val="95"/>
        </a:spcBef>
        <a:buFont typeface="Arial" panose="020B0604020202020204" pitchFamily="34" charset="0"/>
        <a:buChar char="•"/>
        <a:defRPr lang="en-US" sz="1800" b="0" i="0" kern="1200" spc="5" dirty="0" smtClean="0">
          <a:solidFill>
            <a:schemeClr val="tx1"/>
          </a:solidFill>
          <a:latin typeface="Courier" pitchFamily="2" charset="0"/>
          <a:ea typeface="+mn-ea"/>
          <a:cs typeface="Courier New"/>
        </a:defRPr>
      </a:lvl3pPr>
      <a:lvl4pPr marL="297815" marR="5080" indent="-285750" algn="ctr" defTabSz="914400" rtl="0" eaLnBrk="1" latinLnBrk="0" hangingPunct="1">
        <a:lnSpc>
          <a:spcPct val="118300"/>
        </a:lnSpc>
        <a:spcBef>
          <a:spcPts val="95"/>
        </a:spcBef>
        <a:buFont typeface="Arial" panose="020B0604020202020204" pitchFamily="34" charset="0"/>
        <a:buChar char="•"/>
        <a:defRPr lang="en-US" sz="1800" kern="1200" spc="5" dirty="0" smtClean="0">
          <a:solidFill>
            <a:schemeClr val="tx1"/>
          </a:solidFill>
          <a:latin typeface="Courier New"/>
          <a:ea typeface="+mn-ea"/>
          <a:cs typeface="Courier New"/>
        </a:defRPr>
      </a:lvl4pPr>
      <a:lvl5pPr marL="12065" marR="5080" algn="ctr" defTabSz="914400" rtl="0" eaLnBrk="1" latinLnBrk="0" hangingPunct="1">
        <a:lnSpc>
          <a:spcPct val="118300"/>
        </a:lnSpc>
        <a:spcBef>
          <a:spcPts val="95"/>
        </a:spcBef>
        <a:defRPr lang="en-US" sz="1800" kern="1200" spc="5" dirty="0" smtClean="0">
          <a:solidFill>
            <a:schemeClr val="tx1"/>
          </a:solidFill>
          <a:latin typeface="Courier New"/>
          <a:ea typeface="+mn-ea"/>
          <a:cs typeface="Courier New"/>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https://support.tlevels.gov.uk/" TargetMode="External"/><Relationship Id="rId2" Type="http://schemas.openxmlformats.org/officeDocument/2006/relationships/notesSlide" Target="../notesSlides/notesSlide5.xml"/><Relationship Id="rId1" Type="http://schemas.openxmlformats.org/officeDocument/2006/relationships/slideLayout" Target="../slideLayouts/slideLayout6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hyperlink" Target="mailto:support.deliveringtlevels@education.gov.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mailto:Readiness.TE@education.gov.uk" TargetMode="External"/><Relationship Id="rId1" Type="http://schemas.openxmlformats.org/officeDocument/2006/relationships/slideLayout" Target="../slideLayouts/slideLayout69.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 Level curriculum design</a:t>
            </a:r>
          </a:p>
        </p:txBody>
      </p:sp>
      <p:sp>
        <p:nvSpPr>
          <p:cNvPr id="3" name="Subtitle 2"/>
          <p:cNvSpPr>
            <a:spLocks noGrp="1"/>
          </p:cNvSpPr>
          <p:nvPr>
            <p:ph type="subTitle" idx="1"/>
          </p:nvPr>
        </p:nvSpPr>
        <p:spPr/>
        <p:txBody>
          <a:bodyPr>
            <a:normAutofit fontScale="85000" lnSpcReduction="20000"/>
          </a:bodyPr>
          <a:lstStyle/>
          <a:p>
            <a:r>
              <a:rPr lang="en-US" dirty="0"/>
              <a:t>Catherine Sezen, </a:t>
            </a:r>
            <a:r>
              <a:rPr lang="en-US" dirty="0" err="1"/>
              <a:t>AoC</a:t>
            </a:r>
            <a:endParaRPr lang="en-US" dirty="0"/>
          </a:p>
        </p:txBody>
      </p:sp>
    </p:spTree>
    <p:extLst>
      <p:ext uri="{BB962C8B-B14F-4D97-AF65-F5344CB8AC3E}">
        <p14:creationId xmlns:p14="http://schemas.microsoft.com/office/powerpoint/2010/main" val="32572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Provider examples</a:t>
            </a:r>
          </a:p>
        </p:txBody>
      </p:sp>
      <p:sp>
        <p:nvSpPr>
          <p:cNvPr id="3" name="Content Placeholder 2"/>
          <p:cNvSpPr>
            <a:spLocks noGrp="1"/>
          </p:cNvSpPr>
          <p:nvPr>
            <p:ph idx="1"/>
          </p:nvPr>
        </p:nvSpPr>
        <p:spPr/>
        <p:txBody>
          <a:bodyPr>
            <a:normAutofit/>
          </a:bodyPr>
          <a:lstStyle/>
          <a:p>
            <a:pPr lvl="0">
              <a:buFont typeface="Arial" panose="020B0604020202020204" pitchFamily="34" charset="0"/>
              <a:buChar char="•"/>
            </a:pPr>
            <a:r>
              <a:rPr lang="en-GB" b="1" dirty="0">
                <a:solidFill>
                  <a:schemeClr val="accent2">
                    <a:lumMod val="50000"/>
                  </a:schemeClr>
                </a:solidFill>
              </a:rPr>
              <a:t>Timetabling</a:t>
            </a:r>
          </a:p>
          <a:p>
            <a:pPr lvl="0">
              <a:buFont typeface="Arial" panose="020B0604020202020204" pitchFamily="34" charset="0"/>
              <a:buChar char="•"/>
            </a:pPr>
            <a:r>
              <a:rPr lang="en-GB" b="1" dirty="0">
                <a:solidFill>
                  <a:schemeClr val="accent1"/>
                </a:solidFill>
              </a:rPr>
              <a:t>Industry placement</a:t>
            </a:r>
            <a:endParaRPr lang="en-GB" dirty="0"/>
          </a:p>
          <a:p>
            <a:pPr lvl="0">
              <a:buFont typeface="Arial" panose="020B0604020202020204" pitchFamily="34" charset="0"/>
              <a:buChar char="•"/>
            </a:pPr>
            <a:r>
              <a:rPr lang="en-GB" b="1" dirty="0">
                <a:solidFill>
                  <a:schemeClr val="accent6"/>
                </a:solidFill>
              </a:rPr>
              <a:t>Assessment</a:t>
            </a:r>
          </a:p>
          <a:p>
            <a:pPr>
              <a:buFont typeface="Arial" panose="020B0604020202020204" pitchFamily="34" charset="0"/>
              <a:buChar char="•"/>
            </a:pPr>
            <a:r>
              <a:rPr lang="en-GB" b="1" dirty="0">
                <a:solidFill>
                  <a:schemeClr val="accent5"/>
                </a:solidFill>
              </a:rPr>
              <a:t>Occupational specialism</a:t>
            </a:r>
          </a:p>
          <a:p>
            <a:pPr lvl="0">
              <a:buFont typeface="Arial" panose="020B0604020202020204" pitchFamily="34" charset="0"/>
              <a:buChar char="•"/>
            </a:pPr>
            <a:r>
              <a:rPr lang="en-GB" b="1" dirty="0">
                <a:solidFill>
                  <a:schemeClr val="accent4">
                    <a:lumMod val="75000"/>
                  </a:schemeClr>
                </a:solidFill>
              </a:rPr>
              <a:t>Resource implications</a:t>
            </a:r>
          </a:p>
          <a:p>
            <a:pPr lvl="0">
              <a:buFont typeface="Arial" panose="020B0604020202020204" pitchFamily="34" charset="0"/>
              <a:buChar char="•"/>
            </a:pPr>
            <a:r>
              <a:rPr lang="en-GB" b="1" dirty="0">
                <a:solidFill>
                  <a:schemeClr val="accent3"/>
                </a:solidFill>
              </a:rPr>
              <a:t>Key </a:t>
            </a:r>
            <a:r>
              <a:rPr lang="en-GB" b="1">
                <a:solidFill>
                  <a:schemeClr val="accent3"/>
                </a:solidFill>
              </a:rPr>
              <a:t>pinch points</a:t>
            </a:r>
            <a:endParaRPr lang="en-GB" b="1" dirty="0">
              <a:solidFill>
                <a:schemeClr val="accent4">
                  <a:lumMod val="75000"/>
                </a:schemeClr>
              </a:solidFill>
            </a:endParaRPr>
          </a:p>
          <a:p>
            <a:endParaRPr lang="en-US" dirty="0"/>
          </a:p>
        </p:txBody>
      </p:sp>
    </p:spTree>
    <p:extLst>
      <p:ext uri="{BB962C8B-B14F-4D97-AF65-F5344CB8AC3E}">
        <p14:creationId xmlns:p14="http://schemas.microsoft.com/office/powerpoint/2010/main" val="3508637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DE1B8-F4A6-41A2-9CCE-23CC219D44E6}"/>
              </a:ext>
            </a:extLst>
          </p:cNvPr>
          <p:cNvSpPr>
            <a:spLocks noGrp="1"/>
          </p:cNvSpPr>
          <p:nvPr>
            <p:ph type="ctrTitle"/>
          </p:nvPr>
        </p:nvSpPr>
        <p:spPr/>
        <p:txBody>
          <a:bodyPr/>
          <a:lstStyle/>
          <a:p>
            <a:r>
              <a:rPr lang="en-GB" dirty="0"/>
              <a:t>Questions and comments</a:t>
            </a:r>
          </a:p>
        </p:txBody>
      </p:sp>
      <p:sp>
        <p:nvSpPr>
          <p:cNvPr id="3" name="Subtitle 2">
            <a:extLst>
              <a:ext uri="{FF2B5EF4-FFF2-40B4-BE49-F238E27FC236}">
                <a16:creationId xmlns:a16="http://schemas.microsoft.com/office/drawing/2014/main" id="{0F21B71F-BE32-49C9-9FBB-D34283F87F54}"/>
              </a:ext>
            </a:extLst>
          </p:cNvPr>
          <p:cNvSpPr>
            <a:spLocks noGrp="1"/>
          </p:cNvSpPr>
          <p:nvPr>
            <p:ph type="subTitle" idx="1"/>
          </p:nvPr>
        </p:nvSpPr>
        <p:spPr/>
        <p:txBody>
          <a:bodyPr/>
          <a:lstStyle/>
          <a:p>
            <a:r>
              <a:rPr lang="en-GB" b="1" dirty="0"/>
              <a:t>Please write a comment/question </a:t>
            </a:r>
          </a:p>
        </p:txBody>
      </p:sp>
    </p:spTree>
    <p:extLst>
      <p:ext uri="{BB962C8B-B14F-4D97-AF65-F5344CB8AC3E}">
        <p14:creationId xmlns:p14="http://schemas.microsoft.com/office/powerpoint/2010/main" val="2258448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365D09-3C40-4A7E-8117-E611D49D3AFF}"/>
              </a:ext>
            </a:extLst>
          </p:cNvPr>
          <p:cNvSpPr>
            <a:spLocks noGrp="1"/>
          </p:cNvSpPr>
          <p:nvPr>
            <p:ph type="title"/>
          </p:nvPr>
        </p:nvSpPr>
        <p:spPr/>
        <p:txBody>
          <a:bodyPr>
            <a:normAutofit fontScale="90000"/>
          </a:bodyPr>
          <a:lstStyle/>
          <a:p>
            <a:r>
              <a:rPr lang="en-GB" dirty="0"/>
              <a:t>A final thought…</a:t>
            </a:r>
          </a:p>
        </p:txBody>
      </p:sp>
      <p:sp>
        <p:nvSpPr>
          <p:cNvPr id="5" name="Content Placeholder 4">
            <a:extLst>
              <a:ext uri="{FF2B5EF4-FFF2-40B4-BE49-F238E27FC236}">
                <a16:creationId xmlns:a16="http://schemas.microsoft.com/office/drawing/2014/main" id="{9AD5B10D-CA53-4E25-81A1-3C3199CB5920}"/>
              </a:ext>
            </a:extLst>
          </p:cNvPr>
          <p:cNvSpPr>
            <a:spLocks noGrp="1"/>
          </p:cNvSpPr>
          <p:nvPr>
            <p:ph idx="1"/>
          </p:nvPr>
        </p:nvSpPr>
        <p:spPr/>
        <p:txBody>
          <a:bodyPr/>
          <a:lstStyle/>
          <a:p>
            <a:r>
              <a:rPr lang="en-GB" dirty="0"/>
              <a:t>Engagement and preparation with year 11 applicants:</a:t>
            </a:r>
          </a:p>
          <a:p>
            <a:pPr>
              <a:buFont typeface="Courier New" panose="02070309020205020404" pitchFamily="49" charset="0"/>
              <a:buChar char="o"/>
            </a:pPr>
            <a:r>
              <a:rPr lang="en-GB" dirty="0"/>
              <a:t>Pre course work</a:t>
            </a:r>
          </a:p>
          <a:p>
            <a:pPr>
              <a:buFont typeface="Courier New" panose="02070309020205020404" pitchFamily="49" charset="0"/>
              <a:buChar char="o"/>
            </a:pPr>
            <a:r>
              <a:rPr lang="en-GB" dirty="0"/>
              <a:t>Relevant documentaries/</a:t>
            </a:r>
            <a:r>
              <a:rPr lang="en-GB" dirty="0" err="1"/>
              <a:t>youtube</a:t>
            </a:r>
            <a:r>
              <a:rPr lang="en-GB" dirty="0"/>
              <a:t> clips etc</a:t>
            </a:r>
          </a:p>
          <a:p>
            <a:pPr>
              <a:buFont typeface="Courier New" panose="02070309020205020404" pitchFamily="49" charset="0"/>
              <a:buChar char="o"/>
            </a:pPr>
            <a:r>
              <a:rPr lang="en-GB" dirty="0"/>
              <a:t>Getting to know you </a:t>
            </a:r>
            <a:r>
              <a:rPr lang="en-GB" dirty="0" err="1"/>
              <a:t>quizes</a:t>
            </a:r>
            <a:r>
              <a:rPr lang="en-GB" dirty="0"/>
              <a:t> </a:t>
            </a:r>
          </a:p>
        </p:txBody>
      </p:sp>
    </p:spTree>
    <p:extLst>
      <p:ext uri="{BB962C8B-B14F-4D97-AF65-F5344CB8AC3E}">
        <p14:creationId xmlns:p14="http://schemas.microsoft.com/office/powerpoint/2010/main" val="1278670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9123B1-AD63-4BCF-84E7-8ABA1783200A}"/>
              </a:ext>
            </a:extLst>
          </p:cNvPr>
          <p:cNvSpPr>
            <a:spLocks noGrp="1"/>
          </p:cNvSpPr>
          <p:nvPr>
            <p:ph type="ctrTitle"/>
          </p:nvPr>
        </p:nvSpPr>
        <p:spPr/>
        <p:txBody>
          <a:bodyPr/>
          <a:lstStyle/>
          <a:p>
            <a:r>
              <a:rPr lang="en-GB" dirty="0"/>
              <a:t>Thank you</a:t>
            </a:r>
          </a:p>
        </p:txBody>
      </p:sp>
      <p:sp>
        <p:nvSpPr>
          <p:cNvPr id="5" name="Subtitle 4">
            <a:extLst>
              <a:ext uri="{FF2B5EF4-FFF2-40B4-BE49-F238E27FC236}">
                <a16:creationId xmlns:a16="http://schemas.microsoft.com/office/drawing/2014/main" id="{B57A2F95-211B-4819-8A6E-87702B9166F8}"/>
              </a:ext>
            </a:extLst>
          </p:cNvPr>
          <p:cNvSpPr>
            <a:spLocks noGrp="1"/>
          </p:cNvSpPr>
          <p:nvPr>
            <p:ph type="subTitle" idx="1"/>
          </p:nvPr>
        </p:nvSpPr>
        <p:spPr/>
        <p:txBody>
          <a:bodyPr/>
          <a:lstStyle/>
          <a:p>
            <a:r>
              <a:rPr lang="en-GB" dirty="0" err="1"/>
              <a:t>Catherine.sezen@</a:t>
            </a:r>
            <a:r>
              <a:rPr lang="en-GB" err="1"/>
              <a:t>aoc</a:t>
            </a:r>
            <a:r>
              <a:rPr lang="en-GB"/>
              <a:t>.co.uk</a:t>
            </a:r>
          </a:p>
        </p:txBody>
      </p:sp>
    </p:spTree>
    <p:extLst>
      <p:ext uri="{BB962C8B-B14F-4D97-AF65-F5344CB8AC3E}">
        <p14:creationId xmlns:p14="http://schemas.microsoft.com/office/powerpoint/2010/main" val="1342191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1A6323-18FE-8641-B5B5-A3BDDC24CC80}"/>
              </a:ext>
            </a:extLst>
          </p:cNvPr>
          <p:cNvSpPr>
            <a:spLocks noGrp="1"/>
          </p:cNvSpPr>
          <p:nvPr>
            <p:ph type="title"/>
          </p:nvPr>
        </p:nvSpPr>
        <p:spPr>
          <a:xfrm>
            <a:off x="1030015" y="102952"/>
            <a:ext cx="4396357" cy="595952"/>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250" dirty="0">
                <a:latin typeface="Arial" panose="020B0604020202020204" pitchFamily="34" charset="0"/>
                <a:cs typeface="Arial" panose="020B0604020202020204" pitchFamily="34" charset="0"/>
              </a:rPr>
              <a:t>SUPPORT WITH DELIVERING T LEVELS WEBSITE</a:t>
            </a:r>
          </a:p>
        </p:txBody>
      </p:sp>
      <p:sp>
        <p:nvSpPr>
          <p:cNvPr id="4" name="Text Placeholder 3">
            <a:extLst>
              <a:ext uri="{FF2B5EF4-FFF2-40B4-BE49-F238E27FC236}">
                <a16:creationId xmlns:a16="http://schemas.microsoft.com/office/drawing/2014/main" id="{2EF1BB6D-A8A3-1A44-8C3B-5746DDBFEFD0}"/>
              </a:ext>
            </a:extLst>
          </p:cNvPr>
          <p:cNvSpPr>
            <a:spLocks noGrp="1"/>
          </p:cNvSpPr>
          <p:nvPr>
            <p:ph type="body" sz="quarter" idx="10"/>
          </p:nvPr>
        </p:nvSpPr>
        <p:spPr>
          <a:xfrm>
            <a:off x="1036421" y="2673668"/>
            <a:ext cx="4433367" cy="2327454"/>
          </a:xfr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128582" indent="-128582">
              <a:spcAft>
                <a:spcPts val="600"/>
              </a:spcAft>
              <a:buFont typeface="Arial" panose="020B0604020202020204" pitchFamily="34" charset="0"/>
              <a:buChar char="•"/>
            </a:pPr>
            <a:r>
              <a:rPr lang="en-US" sz="825" b="1" dirty="0">
                <a:latin typeface="Courier"/>
              </a:rPr>
              <a:t>URL: </a:t>
            </a:r>
            <a:r>
              <a:rPr lang="en-US" sz="825" b="1" dirty="0">
                <a:latin typeface="Courier"/>
                <a:hlinkClick r:id="rId3"/>
              </a:rPr>
              <a:t>https://support.tlevels.gov.uk/</a:t>
            </a:r>
            <a:endParaRPr lang="en-US" sz="825" b="1" dirty="0">
              <a:latin typeface="Courier"/>
            </a:endParaRPr>
          </a:p>
          <a:p>
            <a:pPr marL="128582" indent="-128582">
              <a:spcAft>
                <a:spcPts val="600"/>
              </a:spcAft>
              <a:buFont typeface="Arial" panose="020B0604020202020204" pitchFamily="34" charset="0"/>
              <a:buChar char="•"/>
            </a:pPr>
            <a:r>
              <a:rPr lang="en-US" sz="825" b="1" dirty="0">
                <a:latin typeface="Courier"/>
              </a:rPr>
              <a:t>Replaces old SharePoint site.</a:t>
            </a:r>
          </a:p>
          <a:p>
            <a:pPr marL="128582" indent="-128582">
              <a:spcAft>
                <a:spcPts val="600"/>
              </a:spcAft>
              <a:buFont typeface="Arial" panose="020B0604020202020204" pitchFamily="34" charset="0"/>
              <a:buChar char="•"/>
            </a:pPr>
            <a:r>
              <a:rPr lang="en-US" sz="825" b="1" dirty="0">
                <a:latin typeface="Courier"/>
              </a:rPr>
              <a:t>No limit to how many staff members sign up per college/school.</a:t>
            </a:r>
          </a:p>
          <a:p>
            <a:pPr marL="128582" indent="-128582">
              <a:spcAft>
                <a:spcPts val="600"/>
              </a:spcAft>
              <a:buFont typeface="Arial" panose="020B0604020202020204" pitchFamily="34" charset="0"/>
              <a:buChar char="•"/>
            </a:pPr>
            <a:r>
              <a:rPr lang="en-US" sz="825" b="1" dirty="0">
                <a:latin typeface="Courier"/>
              </a:rPr>
              <a:t>To sign up, click ‘Sign in’ at top right of main page (Pic 1), then ‘Sign up’ (Pic 2, below ‘Forgot my password’). Please contact </a:t>
            </a:r>
            <a:r>
              <a:rPr lang="en-GB" sz="825" b="1" u="sng" dirty="0">
                <a:solidFill>
                  <a:srgbClr val="0563C1"/>
                </a:solidFill>
                <a:latin typeface="Courier"/>
                <a:ea typeface="Calibri" panose="020F0502020204030204" pitchFamily="34" charset="0"/>
                <a:hlinkClick r:id="rId4"/>
              </a:rPr>
              <a:t>support.deliveringtlevels@education.gov.uk</a:t>
            </a:r>
            <a:r>
              <a:rPr lang="en-GB" sz="825" b="1" dirty="0">
                <a:latin typeface="Courier"/>
                <a:ea typeface="Calibri" panose="020F0502020204030204" pitchFamily="34" charset="0"/>
              </a:rPr>
              <a:t> if you experience any issues when using site.</a:t>
            </a:r>
          </a:p>
          <a:p>
            <a:pPr marL="128582" indent="-128582">
              <a:spcAft>
                <a:spcPts val="600"/>
              </a:spcAft>
              <a:buFont typeface="Arial" panose="020B0604020202020204" pitchFamily="34" charset="0"/>
              <a:buChar char="•"/>
            </a:pPr>
            <a:r>
              <a:rPr lang="en-US" sz="825" b="1" dirty="0">
                <a:latin typeface="Courier"/>
              </a:rPr>
              <a:t>Newsletter published fortnightly on Thursday evening – please check this for T Levels news and updates.</a:t>
            </a:r>
          </a:p>
        </p:txBody>
      </p:sp>
      <p:pic>
        <p:nvPicPr>
          <p:cNvPr id="5" name="Picture 4" descr="Graphical user interface, text, application, website&#10;&#10;Description automatically generated">
            <a:extLst>
              <a:ext uri="{FF2B5EF4-FFF2-40B4-BE49-F238E27FC236}">
                <a16:creationId xmlns:a16="http://schemas.microsoft.com/office/drawing/2014/main" id="{D7226207-5FCA-4A00-8D1E-48770642244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35183" y="698904"/>
            <a:ext cx="2111515" cy="1770929"/>
          </a:xfrm>
          <a:prstGeom prst="rect">
            <a:avLst/>
          </a:prstGeom>
        </p:spPr>
      </p:pic>
      <p:pic>
        <p:nvPicPr>
          <p:cNvPr id="7" name="Picture 6" descr="Graphical user interface, application&#10;&#10;Description automatically generated">
            <a:extLst>
              <a:ext uri="{FF2B5EF4-FFF2-40B4-BE49-F238E27FC236}">
                <a16:creationId xmlns:a16="http://schemas.microsoft.com/office/drawing/2014/main" id="{818CF873-69B2-40E2-8D56-5620987D389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79401" y="687865"/>
            <a:ext cx="2185198" cy="1714605"/>
          </a:xfrm>
          <a:prstGeom prst="rect">
            <a:avLst/>
          </a:prstGeom>
        </p:spPr>
      </p:pic>
    </p:spTree>
    <p:extLst>
      <p:ext uri="{BB962C8B-B14F-4D97-AF65-F5344CB8AC3E}">
        <p14:creationId xmlns:p14="http://schemas.microsoft.com/office/powerpoint/2010/main" val="4156380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9A3D-524B-3F4E-AF36-051137E0F634}"/>
              </a:ext>
            </a:extLst>
          </p:cNvPr>
          <p:cNvSpPr>
            <a:spLocks noGrp="1"/>
          </p:cNvSpPr>
          <p:nvPr>
            <p:ph type="title"/>
          </p:nvPr>
        </p:nvSpPr>
        <p:spPr>
          <a:xfrm>
            <a:off x="1020207" y="697194"/>
            <a:ext cx="4396357" cy="440333"/>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dirty="0">
                <a:solidFill>
                  <a:srgbClr val="FF0000"/>
                </a:solidFill>
              </a:rPr>
              <a:t>USING TEAMS </a:t>
            </a:r>
            <a:endParaRPr lang="en-US" dirty="0"/>
          </a:p>
        </p:txBody>
      </p:sp>
      <p:sp>
        <p:nvSpPr>
          <p:cNvPr id="3" name="Text Placeholder 2">
            <a:extLst>
              <a:ext uri="{FF2B5EF4-FFF2-40B4-BE49-F238E27FC236}">
                <a16:creationId xmlns:a16="http://schemas.microsoft.com/office/drawing/2014/main" id="{EEEEAE58-6C28-A146-AD2F-D672A40919D9}"/>
              </a:ext>
            </a:extLst>
          </p:cNvPr>
          <p:cNvSpPr>
            <a:spLocks noGrp="1"/>
          </p:cNvSpPr>
          <p:nvPr>
            <p:ph type="body" sz="quarter" idx="10"/>
          </p:nvPr>
        </p:nvSpPr>
        <p:spPr>
          <a:xfrm>
            <a:off x="1020207" y="1320999"/>
            <a:ext cx="4433056" cy="2911088"/>
          </a:xfrm>
        </p:spPr>
        <p:txBody>
          <a:bodyPr>
            <a:normAutofit fontScale="25000" lnSpcReduction="2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lgn="l"/>
            <a:r>
              <a:rPr lang="en-GB" sz="3600" dirty="0">
                <a:solidFill>
                  <a:srgbClr val="000000"/>
                </a:solidFill>
                <a:latin typeface="Arial" panose="020B0604020202020204" pitchFamily="34" charset="0"/>
                <a:cs typeface="Arial" panose="020B0604020202020204" pitchFamily="34" charset="0"/>
              </a:rPr>
              <a:t>1. Please put yourself on mute by clicking this button. This will help us to cut down on background noise (but don’t forget to take yourself off mute if you want to speak!). </a:t>
            </a:r>
          </a:p>
          <a:p>
            <a:pPr lvl="0" algn="l"/>
            <a:r>
              <a:rPr lang="en-GB" sz="3600" dirty="0">
                <a:solidFill>
                  <a:srgbClr val="000000"/>
                </a:solidFill>
                <a:latin typeface="Arial" panose="020B0604020202020204" pitchFamily="34" charset="0"/>
                <a:cs typeface="Arial" panose="020B0604020202020204" pitchFamily="34" charset="0"/>
              </a:rPr>
              <a:t>2. If you’d like to raise a point during the meeting,  please use the chat function to write your question, or raise your hand.</a:t>
            </a:r>
          </a:p>
          <a:p>
            <a:pPr lvl="0" algn="l"/>
            <a:r>
              <a:rPr lang="en-GB" sz="3600" dirty="0">
                <a:latin typeface="Arial" panose="020B0604020202020204" pitchFamily="34" charset="0"/>
                <a:cs typeface="Arial" panose="020B0604020202020204" pitchFamily="34" charset="0"/>
              </a:rPr>
              <a:t>3. Please remember this session is being recorded so it can be shared with other providers. </a:t>
            </a:r>
          </a:p>
          <a:p>
            <a:pPr lvl="0" algn="l"/>
            <a:r>
              <a:rPr lang="en-GB" sz="3600" dirty="0">
                <a:solidFill>
                  <a:srgbClr val="000000"/>
                </a:solidFill>
                <a:latin typeface="Arial" panose="020B0604020202020204" pitchFamily="34" charset="0"/>
                <a:cs typeface="Arial" panose="020B0604020202020204" pitchFamily="34" charset="0"/>
              </a:rPr>
              <a:t>We will do our best to resolve any technical issues as quickly as possible, and to answer all questions either now or at a later stage. </a:t>
            </a:r>
          </a:p>
          <a:p>
            <a:pPr lvl="0" algn="l"/>
            <a:r>
              <a:rPr lang="en-GB" sz="3600" dirty="0">
                <a:solidFill>
                  <a:srgbClr val="000000"/>
                </a:solidFill>
                <a:latin typeface="Arial" panose="020B0604020202020204" pitchFamily="34" charset="0"/>
                <a:cs typeface="Arial" panose="020B0604020202020204" pitchFamily="34" charset="0"/>
              </a:rPr>
              <a:t>Some providers have reported problems with the chat function in Teams, please let us know if you have any issues </a:t>
            </a:r>
            <a:r>
              <a:rPr lang="en-GB" sz="3600" u="sng"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Readiness.TE@education.gov.uk</a:t>
            </a:r>
            <a:r>
              <a:rPr lang="en-GB" sz="3600" u="sng" dirty="0">
                <a:solidFill>
                  <a:srgbClr val="0070C0"/>
                </a:solidFill>
                <a:latin typeface="Arial" panose="020B0604020202020204" pitchFamily="34" charset="0"/>
                <a:ea typeface="Calibri" panose="020F0502020204030204" pitchFamily="34" charset="0"/>
                <a:cs typeface="Times New Roman" panose="02020603050405020304" pitchFamily="18" charset="0"/>
              </a:rPr>
              <a:t> </a:t>
            </a:r>
            <a:r>
              <a:rPr lang="en-GB" sz="3600" dirty="0">
                <a:solidFill>
                  <a:srgbClr val="000000"/>
                </a:solidFill>
                <a:latin typeface="Arial" panose="020B0604020202020204" pitchFamily="34" charset="0"/>
                <a:cs typeface="Arial" panose="020B0604020202020204" pitchFamily="34" charset="0"/>
              </a:rPr>
              <a:t>we can then investigate them. </a:t>
            </a:r>
          </a:p>
          <a:p>
            <a:endParaRPr lang="en-US" dirty="0"/>
          </a:p>
        </p:txBody>
      </p:sp>
      <p:pic>
        <p:nvPicPr>
          <p:cNvPr id="5" name="Picture 4">
            <a:extLst>
              <a:ext uri="{FF2B5EF4-FFF2-40B4-BE49-F238E27FC236}">
                <a16:creationId xmlns:a16="http://schemas.microsoft.com/office/drawing/2014/main" id="{641B0326-2ECB-4E63-B33D-3476551F6155}"/>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03711" y="1530771"/>
            <a:ext cx="198004" cy="194509"/>
          </a:xfrm>
          <a:prstGeom prst="rect">
            <a:avLst/>
          </a:prstGeom>
        </p:spPr>
      </p:pic>
      <p:pic>
        <p:nvPicPr>
          <p:cNvPr id="7" name="Picture 6">
            <a:extLst>
              <a:ext uri="{FF2B5EF4-FFF2-40B4-BE49-F238E27FC236}">
                <a16:creationId xmlns:a16="http://schemas.microsoft.com/office/drawing/2014/main" id="{37CB7C99-4484-45F8-AD28-E6F8529AEAA3}"/>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39071" y="2057979"/>
            <a:ext cx="188887" cy="194509"/>
          </a:xfrm>
          <a:prstGeom prst="rect">
            <a:avLst/>
          </a:prstGeom>
        </p:spPr>
      </p:pic>
    </p:spTree>
    <p:extLst>
      <p:ext uri="{BB962C8B-B14F-4D97-AF65-F5344CB8AC3E}">
        <p14:creationId xmlns:p14="http://schemas.microsoft.com/office/powerpoint/2010/main" val="2731327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showing several puzzle pieces fitting together. The puzzle pieces are titled: core, assessment, tutorial, industry placement, English and maths, and occupational specialism. ">
            <a:extLst>
              <a:ext uri="{FF2B5EF4-FFF2-40B4-BE49-F238E27FC236}">
                <a16:creationId xmlns:a16="http://schemas.microsoft.com/office/drawing/2014/main" id="{8B26C744-12E2-489D-B181-AD10117425B8}"/>
              </a:ext>
            </a:extLst>
          </p:cNvPr>
          <p:cNvPicPr>
            <a:picLocks noChangeAspect="1"/>
          </p:cNvPicPr>
          <p:nvPr/>
        </p:nvPicPr>
        <p:blipFill>
          <a:blip r:embed="rId3"/>
          <a:stretch>
            <a:fillRect/>
          </a:stretch>
        </p:blipFill>
        <p:spPr>
          <a:xfrm>
            <a:off x="1434719" y="612861"/>
            <a:ext cx="6325597" cy="3983594"/>
          </a:xfrm>
          <a:prstGeom prst="rect">
            <a:avLst/>
          </a:prstGeom>
        </p:spPr>
      </p:pic>
      <p:sp>
        <p:nvSpPr>
          <p:cNvPr id="2" name="TextBox 1">
            <a:extLst>
              <a:ext uri="{FF2B5EF4-FFF2-40B4-BE49-F238E27FC236}">
                <a16:creationId xmlns:a16="http://schemas.microsoft.com/office/drawing/2014/main" id="{14E96CFD-4157-488F-943C-219C420423BC}"/>
              </a:ext>
            </a:extLst>
          </p:cNvPr>
          <p:cNvSpPr txBox="1"/>
          <p:nvPr/>
        </p:nvSpPr>
        <p:spPr>
          <a:xfrm>
            <a:off x="3798651" y="1750979"/>
            <a:ext cx="1532106" cy="369332"/>
          </a:xfrm>
          <a:prstGeom prst="rect">
            <a:avLst/>
          </a:prstGeom>
          <a:noFill/>
        </p:spPr>
        <p:txBody>
          <a:bodyPr wrap="square" rtlCol="0">
            <a:spAutoFit/>
          </a:bodyPr>
          <a:lstStyle/>
          <a:p>
            <a:pPr algn="ctr"/>
            <a:r>
              <a:rPr lang="en-GB" b="1" dirty="0"/>
              <a:t>assessment</a:t>
            </a:r>
          </a:p>
        </p:txBody>
      </p:sp>
      <p:sp>
        <p:nvSpPr>
          <p:cNvPr id="4" name="TextBox 3">
            <a:extLst>
              <a:ext uri="{FF2B5EF4-FFF2-40B4-BE49-F238E27FC236}">
                <a16:creationId xmlns:a16="http://schemas.microsoft.com/office/drawing/2014/main" id="{850BF0BA-37D5-4011-BF70-3B53B722E8C3}"/>
              </a:ext>
            </a:extLst>
          </p:cNvPr>
          <p:cNvSpPr txBox="1"/>
          <p:nvPr/>
        </p:nvSpPr>
        <p:spPr>
          <a:xfrm>
            <a:off x="2461098" y="2966936"/>
            <a:ext cx="1337553" cy="646331"/>
          </a:xfrm>
          <a:prstGeom prst="rect">
            <a:avLst/>
          </a:prstGeom>
          <a:noFill/>
        </p:spPr>
        <p:txBody>
          <a:bodyPr wrap="square" rtlCol="0">
            <a:spAutoFit/>
          </a:bodyPr>
          <a:lstStyle/>
          <a:p>
            <a:pPr algn="ctr"/>
            <a:r>
              <a:rPr lang="en-GB" b="1" dirty="0"/>
              <a:t>Industry placement</a:t>
            </a:r>
          </a:p>
        </p:txBody>
      </p:sp>
      <p:sp>
        <p:nvSpPr>
          <p:cNvPr id="5" name="TextBox 4">
            <a:extLst>
              <a:ext uri="{FF2B5EF4-FFF2-40B4-BE49-F238E27FC236}">
                <a16:creationId xmlns:a16="http://schemas.microsoft.com/office/drawing/2014/main" id="{841B0D7D-155C-4CA1-A206-CBF2344C9031}"/>
              </a:ext>
            </a:extLst>
          </p:cNvPr>
          <p:cNvSpPr txBox="1"/>
          <p:nvPr/>
        </p:nvSpPr>
        <p:spPr>
          <a:xfrm>
            <a:off x="5306438" y="2966936"/>
            <a:ext cx="1532106" cy="584775"/>
          </a:xfrm>
          <a:prstGeom prst="rect">
            <a:avLst/>
          </a:prstGeom>
          <a:noFill/>
        </p:spPr>
        <p:txBody>
          <a:bodyPr wrap="square" rtlCol="0">
            <a:spAutoFit/>
          </a:bodyPr>
          <a:lstStyle/>
          <a:p>
            <a:pPr algn="ctr"/>
            <a:r>
              <a:rPr lang="en-GB" sz="1600" b="1" dirty="0"/>
              <a:t>Occupational specialism</a:t>
            </a:r>
          </a:p>
        </p:txBody>
      </p:sp>
      <p:sp>
        <p:nvSpPr>
          <p:cNvPr id="6" name="TextBox 5">
            <a:extLst>
              <a:ext uri="{FF2B5EF4-FFF2-40B4-BE49-F238E27FC236}">
                <a16:creationId xmlns:a16="http://schemas.microsoft.com/office/drawing/2014/main" id="{BC0523FD-B5E9-4F9C-A743-EA386B4984BB}"/>
              </a:ext>
            </a:extLst>
          </p:cNvPr>
          <p:cNvSpPr txBox="1"/>
          <p:nvPr/>
        </p:nvSpPr>
        <p:spPr>
          <a:xfrm>
            <a:off x="2412460" y="1035996"/>
            <a:ext cx="1386191" cy="369332"/>
          </a:xfrm>
          <a:prstGeom prst="rect">
            <a:avLst/>
          </a:prstGeom>
          <a:noFill/>
        </p:spPr>
        <p:txBody>
          <a:bodyPr wrap="square" rtlCol="0">
            <a:spAutoFit/>
          </a:bodyPr>
          <a:lstStyle/>
          <a:p>
            <a:pPr algn="ctr"/>
            <a:r>
              <a:rPr lang="en-GB" b="1" dirty="0"/>
              <a:t>Core</a:t>
            </a:r>
          </a:p>
        </p:txBody>
      </p:sp>
      <p:sp>
        <p:nvSpPr>
          <p:cNvPr id="7" name="TextBox 6">
            <a:extLst>
              <a:ext uri="{FF2B5EF4-FFF2-40B4-BE49-F238E27FC236}">
                <a16:creationId xmlns:a16="http://schemas.microsoft.com/office/drawing/2014/main" id="{1E329D78-0F1F-4944-AD32-66E3DCC4F363}"/>
              </a:ext>
            </a:extLst>
          </p:cNvPr>
          <p:cNvSpPr txBox="1"/>
          <p:nvPr/>
        </p:nvSpPr>
        <p:spPr>
          <a:xfrm rot="10800000" flipV="1">
            <a:off x="5437762" y="1107838"/>
            <a:ext cx="1201367" cy="369332"/>
          </a:xfrm>
          <a:prstGeom prst="rect">
            <a:avLst/>
          </a:prstGeom>
          <a:noFill/>
        </p:spPr>
        <p:txBody>
          <a:bodyPr wrap="square" rtlCol="0">
            <a:spAutoFit/>
          </a:bodyPr>
          <a:lstStyle/>
          <a:p>
            <a:pPr algn="ctr"/>
            <a:r>
              <a:rPr lang="en-GB" b="1" dirty="0"/>
              <a:t>Tutorial</a:t>
            </a:r>
          </a:p>
        </p:txBody>
      </p:sp>
      <p:sp>
        <p:nvSpPr>
          <p:cNvPr id="8" name="TextBox 7">
            <a:extLst>
              <a:ext uri="{FF2B5EF4-FFF2-40B4-BE49-F238E27FC236}">
                <a16:creationId xmlns:a16="http://schemas.microsoft.com/office/drawing/2014/main" id="{442CB7DB-8591-4EF0-B78D-C730335AB487}"/>
              </a:ext>
            </a:extLst>
          </p:cNvPr>
          <p:cNvSpPr txBox="1"/>
          <p:nvPr/>
        </p:nvSpPr>
        <p:spPr>
          <a:xfrm>
            <a:off x="3886201" y="2571750"/>
            <a:ext cx="1420237" cy="646331"/>
          </a:xfrm>
          <a:prstGeom prst="rect">
            <a:avLst/>
          </a:prstGeom>
          <a:noFill/>
        </p:spPr>
        <p:txBody>
          <a:bodyPr wrap="square" rtlCol="0">
            <a:spAutoFit/>
          </a:bodyPr>
          <a:lstStyle/>
          <a:p>
            <a:pPr algn="ctr"/>
            <a:r>
              <a:rPr lang="en-GB" b="1" dirty="0">
                <a:solidFill>
                  <a:schemeClr val="bg1"/>
                </a:solidFill>
              </a:rPr>
              <a:t>English and maths</a:t>
            </a:r>
          </a:p>
        </p:txBody>
      </p:sp>
      <p:sp>
        <p:nvSpPr>
          <p:cNvPr id="9" name="Title 8">
            <a:extLst>
              <a:ext uri="{FF2B5EF4-FFF2-40B4-BE49-F238E27FC236}">
                <a16:creationId xmlns:a16="http://schemas.microsoft.com/office/drawing/2014/main" id="{02CE801C-4CF7-6848-A885-7E47E7175B1D}"/>
              </a:ext>
            </a:extLst>
          </p:cNvPr>
          <p:cNvSpPr>
            <a:spLocks noGrp="1"/>
          </p:cNvSpPr>
          <p:nvPr>
            <p:ph type="title" idx="4294967295"/>
          </p:nvPr>
        </p:nvSpPr>
        <p:spPr/>
        <p:txBody>
          <a:bodyPr/>
          <a:lstStyle/>
          <a:p>
            <a:r>
              <a:rPr lang="en-US" dirty="0"/>
              <a:t>T Level components</a:t>
            </a:r>
          </a:p>
        </p:txBody>
      </p:sp>
    </p:spTree>
    <p:extLst>
      <p:ext uri="{BB962C8B-B14F-4D97-AF65-F5344CB8AC3E}">
        <p14:creationId xmlns:p14="http://schemas.microsoft.com/office/powerpoint/2010/main" val="4247893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showing the title page of the T Level Technical qualification in Construction: Design, Surveying and Planning.">
            <a:extLst>
              <a:ext uri="{FF2B5EF4-FFF2-40B4-BE49-F238E27FC236}">
                <a16:creationId xmlns:a16="http://schemas.microsoft.com/office/drawing/2014/main" id="{74E3EC7B-8D1B-4BD7-A218-3ED3B2CEF787}"/>
              </a:ext>
            </a:extLst>
          </p:cNvPr>
          <p:cNvPicPr>
            <a:picLocks noChangeAspect="1"/>
          </p:cNvPicPr>
          <p:nvPr/>
        </p:nvPicPr>
        <p:blipFill rotWithShape="1">
          <a:blip r:embed="rId3"/>
          <a:srcRect l="28923" t="8384" r="30135" b="4949"/>
          <a:stretch/>
        </p:blipFill>
        <p:spPr>
          <a:xfrm>
            <a:off x="452004" y="207818"/>
            <a:ext cx="3158836" cy="4457700"/>
          </a:xfrm>
          <a:prstGeom prst="rect">
            <a:avLst/>
          </a:prstGeom>
        </p:spPr>
      </p:pic>
      <p:pic>
        <p:nvPicPr>
          <p:cNvPr id="3" name="Picture 2" descr="Image showing the title page of the T Level Technical qualification in Digital: Digital Production, Design and Development. ">
            <a:extLst>
              <a:ext uri="{FF2B5EF4-FFF2-40B4-BE49-F238E27FC236}">
                <a16:creationId xmlns:a16="http://schemas.microsoft.com/office/drawing/2014/main" id="{F659731A-8184-49BD-9D01-C77B8955E9D3}"/>
              </a:ext>
            </a:extLst>
          </p:cNvPr>
          <p:cNvPicPr>
            <a:picLocks noChangeAspect="1"/>
          </p:cNvPicPr>
          <p:nvPr/>
        </p:nvPicPr>
        <p:blipFill rotWithShape="1">
          <a:blip r:embed="rId4"/>
          <a:srcRect l="28855" t="9293" r="30202" b="4040"/>
          <a:stretch/>
        </p:blipFill>
        <p:spPr>
          <a:xfrm>
            <a:off x="3434196" y="613064"/>
            <a:ext cx="3158836" cy="4457700"/>
          </a:xfrm>
          <a:prstGeom prst="rect">
            <a:avLst/>
          </a:prstGeom>
        </p:spPr>
      </p:pic>
      <p:pic>
        <p:nvPicPr>
          <p:cNvPr id="4" name="Picture 3" descr="Image showing the title page of the T Level Technical qualification in Education and Childcare. ">
            <a:extLst>
              <a:ext uri="{FF2B5EF4-FFF2-40B4-BE49-F238E27FC236}">
                <a16:creationId xmlns:a16="http://schemas.microsoft.com/office/drawing/2014/main" id="{BE50E323-3AC7-4459-8A74-303D06EE144B}"/>
              </a:ext>
            </a:extLst>
          </p:cNvPr>
          <p:cNvPicPr>
            <a:picLocks noChangeAspect="1"/>
          </p:cNvPicPr>
          <p:nvPr/>
        </p:nvPicPr>
        <p:blipFill rotWithShape="1">
          <a:blip r:embed="rId5"/>
          <a:srcRect l="29574" t="8511" r="31088" b="8179"/>
          <a:stretch/>
        </p:blipFill>
        <p:spPr>
          <a:xfrm>
            <a:off x="6031149" y="207818"/>
            <a:ext cx="3035030" cy="4285034"/>
          </a:xfrm>
          <a:prstGeom prst="rect">
            <a:avLst/>
          </a:prstGeom>
        </p:spPr>
      </p:pic>
      <p:sp>
        <p:nvSpPr>
          <p:cNvPr id="5" name="Title 4">
            <a:extLst>
              <a:ext uri="{FF2B5EF4-FFF2-40B4-BE49-F238E27FC236}">
                <a16:creationId xmlns:a16="http://schemas.microsoft.com/office/drawing/2014/main" id="{597463E1-0B64-8646-93B1-BDE1C6A648F3}"/>
              </a:ext>
            </a:extLst>
          </p:cNvPr>
          <p:cNvSpPr>
            <a:spLocks noGrp="1"/>
          </p:cNvSpPr>
          <p:nvPr>
            <p:ph type="title" idx="4294967295"/>
          </p:nvPr>
        </p:nvSpPr>
        <p:spPr/>
        <p:txBody>
          <a:bodyPr/>
          <a:lstStyle/>
          <a:p>
            <a:r>
              <a:rPr lang="en-US" dirty="0"/>
              <a:t>Course</a:t>
            </a:r>
            <a:r>
              <a:rPr lang="en-US" baseline="0" dirty="0"/>
              <a:t> specifications</a:t>
            </a:r>
            <a:endParaRPr lang="en-US" dirty="0"/>
          </a:p>
        </p:txBody>
      </p:sp>
    </p:spTree>
    <p:extLst>
      <p:ext uri="{BB962C8B-B14F-4D97-AF65-F5344CB8AC3E}">
        <p14:creationId xmlns:p14="http://schemas.microsoft.com/office/powerpoint/2010/main" val="1700668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215CD-FBA9-4ECE-B242-BEB4B90F4307}"/>
              </a:ext>
            </a:extLst>
          </p:cNvPr>
          <p:cNvSpPr>
            <a:spLocks noGrp="1"/>
          </p:cNvSpPr>
          <p:nvPr>
            <p:ph type="title"/>
          </p:nvPr>
        </p:nvSpPr>
        <p:spPr/>
        <p:txBody>
          <a:bodyPr>
            <a:normAutofit fontScale="90000"/>
          </a:bodyPr>
          <a:lstStyle/>
          <a:p>
            <a:r>
              <a:rPr lang="en-GB" dirty="0"/>
              <a:t>Design considerations</a:t>
            </a:r>
          </a:p>
        </p:txBody>
      </p:sp>
    </p:spTree>
    <p:extLst>
      <p:ext uri="{BB962C8B-B14F-4D97-AF65-F5344CB8AC3E}">
        <p14:creationId xmlns:p14="http://schemas.microsoft.com/office/powerpoint/2010/main" val="2927150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descr="Slide showing how the T Level programme is made up of a Technical Qualification (TQ), industry placement, English and maths requirements, and additional mandatory requirements. ">
            <a:extLst>
              <a:ext uri="{FF2B5EF4-FFF2-40B4-BE49-F238E27FC236}">
                <a16:creationId xmlns:a16="http://schemas.microsoft.com/office/drawing/2014/main" id="{95615083-1A99-41DF-91D8-CB0F075D1A8A}"/>
              </a:ext>
            </a:extLst>
          </p:cNvPr>
          <p:cNvGrpSpPr/>
          <p:nvPr/>
        </p:nvGrpSpPr>
        <p:grpSpPr>
          <a:xfrm>
            <a:off x="1999033" y="781259"/>
            <a:ext cx="5695545" cy="3790741"/>
            <a:chOff x="316775" y="575922"/>
            <a:chExt cx="8827225" cy="5980177"/>
          </a:xfrm>
        </p:grpSpPr>
        <p:sp>
          <p:nvSpPr>
            <p:cNvPr id="7" name="Rounded Rectangle 26">
              <a:extLst>
                <a:ext uri="{FF2B5EF4-FFF2-40B4-BE49-F238E27FC236}">
                  <a16:creationId xmlns:a16="http://schemas.microsoft.com/office/drawing/2014/main" id="{DC864667-3F57-4E3B-947A-78830801B2FA}"/>
                </a:ext>
              </a:extLst>
            </p:cNvPr>
            <p:cNvSpPr/>
            <p:nvPr/>
          </p:nvSpPr>
          <p:spPr>
            <a:xfrm>
              <a:off x="520304" y="3994003"/>
              <a:ext cx="3159630" cy="236294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311902" rtl="0" eaLnBrk="1" fontAlgn="auto" latinLnBrk="0" hangingPunct="1">
                <a:lnSpc>
                  <a:spcPct val="100000"/>
                </a:lnSpc>
                <a:spcBef>
                  <a:spcPts val="0"/>
                </a:spcBef>
                <a:spcAft>
                  <a:spcPts val="0"/>
                </a:spcAft>
                <a:buClrTx/>
                <a:buSzTx/>
                <a:buFontTx/>
                <a:buNone/>
                <a:tabLst/>
                <a:defRPr/>
              </a:pPr>
              <a:r>
                <a:rPr kumimoji="0" lang="en-GB" sz="818" b="1" i="1" u="none" strike="noStrike" kern="1200" cap="all"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 Level Industry Placement</a:t>
              </a:r>
            </a:p>
          </p:txBody>
        </p:sp>
        <p:sp>
          <p:nvSpPr>
            <p:cNvPr id="8" name="Rounded Rectangle 4">
              <a:extLst>
                <a:ext uri="{FF2B5EF4-FFF2-40B4-BE49-F238E27FC236}">
                  <a16:creationId xmlns:a16="http://schemas.microsoft.com/office/drawing/2014/main" id="{BAE35312-5872-4DDF-9CE7-F75870465224}"/>
                </a:ext>
              </a:extLst>
            </p:cNvPr>
            <p:cNvSpPr/>
            <p:nvPr/>
          </p:nvSpPr>
          <p:spPr>
            <a:xfrm>
              <a:off x="666750" y="1392660"/>
              <a:ext cx="8077200" cy="2542788"/>
            </a:xfrm>
            <a:prstGeom prst="roundRect">
              <a:avLst/>
            </a:prstGeom>
            <a:solidFill>
              <a:srgbClr val="FF95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311902" rtl="0" eaLnBrk="1" fontAlgn="auto" latinLnBrk="0" hangingPunct="1">
                <a:lnSpc>
                  <a:spcPct val="100000"/>
                </a:lnSpc>
                <a:spcBef>
                  <a:spcPts val="0"/>
                </a:spcBef>
                <a:spcAft>
                  <a:spcPts val="0"/>
                </a:spcAft>
                <a:buClrTx/>
                <a:buSzTx/>
                <a:buFontTx/>
                <a:buNone/>
                <a:tabLst/>
                <a:defRPr/>
              </a:pPr>
              <a:endParaRPr kumimoji="0" lang="en-GB" sz="563"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 name="Rounded Rectangle 5">
              <a:extLst>
                <a:ext uri="{FF2B5EF4-FFF2-40B4-BE49-F238E27FC236}">
                  <a16:creationId xmlns:a16="http://schemas.microsoft.com/office/drawing/2014/main" id="{D7EA0C32-6DBE-42AA-8DC5-BC8580C8D79B}"/>
                </a:ext>
              </a:extLst>
            </p:cNvPr>
            <p:cNvSpPr/>
            <p:nvPr/>
          </p:nvSpPr>
          <p:spPr>
            <a:xfrm>
              <a:off x="800101" y="1815163"/>
              <a:ext cx="3841025" cy="202193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311902" rtl="0" eaLnBrk="1" fontAlgn="auto" latinLnBrk="0" hangingPunct="1">
                <a:lnSpc>
                  <a:spcPct val="100000"/>
                </a:lnSpc>
                <a:spcBef>
                  <a:spcPts val="0"/>
                </a:spcBef>
                <a:spcAft>
                  <a:spcPts val="0"/>
                </a:spcAft>
                <a:buClrTx/>
                <a:buSzTx/>
                <a:buFontTx/>
                <a:buNone/>
                <a:tabLst/>
                <a:defRPr/>
              </a:pPr>
              <a:endParaRPr kumimoji="0" lang="en-GB" sz="563"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311902" rtl="0" eaLnBrk="1" fontAlgn="auto" latinLnBrk="0" hangingPunct="1">
                <a:lnSpc>
                  <a:spcPct val="100000"/>
                </a:lnSpc>
                <a:spcBef>
                  <a:spcPts val="0"/>
                </a:spcBef>
                <a:spcAft>
                  <a:spcPts val="0"/>
                </a:spcAft>
                <a:buClrTx/>
                <a:buSzTx/>
                <a:buFontTx/>
                <a:buNone/>
                <a:tabLst/>
                <a:defRPr/>
              </a:pPr>
              <a:endParaRPr kumimoji="0" lang="en-GB" sz="563"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311902" rtl="0" eaLnBrk="1" fontAlgn="auto" latinLnBrk="0" hangingPunct="1">
                <a:lnSpc>
                  <a:spcPct val="100000"/>
                </a:lnSpc>
                <a:spcBef>
                  <a:spcPts val="0"/>
                </a:spcBef>
                <a:spcAft>
                  <a:spcPts val="0"/>
                </a:spcAft>
                <a:buClrTx/>
                <a:buSzTx/>
                <a:buFontTx/>
                <a:buNone/>
                <a:tabLst/>
                <a:defRPr/>
              </a:pPr>
              <a:endParaRPr kumimoji="0" lang="en-GB" sz="563"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311902" rtl="0" eaLnBrk="1" fontAlgn="auto" latinLnBrk="0" hangingPunct="1">
                <a:lnSpc>
                  <a:spcPct val="100000"/>
                </a:lnSpc>
                <a:spcBef>
                  <a:spcPts val="0"/>
                </a:spcBef>
                <a:spcAft>
                  <a:spcPts val="0"/>
                </a:spcAft>
                <a:buClrTx/>
                <a:buSzTx/>
                <a:buFontTx/>
                <a:buNone/>
                <a:tabLst/>
                <a:defRPr/>
              </a:pPr>
              <a:endParaRPr kumimoji="0" lang="en-GB" sz="563"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311902" rtl="0" eaLnBrk="1" fontAlgn="auto" latinLnBrk="0" hangingPunct="1">
                <a:lnSpc>
                  <a:spcPct val="100000"/>
                </a:lnSpc>
                <a:spcBef>
                  <a:spcPts val="0"/>
                </a:spcBef>
                <a:spcAft>
                  <a:spcPts val="0"/>
                </a:spcAft>
                <a:buClrTx/>
                <a:buSzTx/>
                <a:buFontTx/>
                <a:buNone/>
                <a:tabLst/>
                <a:defRPr/>
              </a:pPr>
              <a:endParaRPr kumimoji="0" lang="en-GB" sz="563"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311902" rtl="0" eaLnBrk="1" fontAlgn="auto" latinLnBrk="0" hangingPunct="1">
                <a:lnSpc>
                  <a:spcPct val="100000"/>
                </a:lnSpc>
                <a:spcBef>
                  <a:spcPts val="0"/>
                </a:spcBef>
                <a:spcAft>
                  <a:spcPts val="0"/>
                </a:spcAft>
                <a:buClrTx/>
                <a:buSzTx/>
                <a:buFontTx/>
                <a:buNone/>
                <a:tabLst/>
                <a:defRPr/>
              </a:pPr>
              <a:endParaRPr kumimoji="0" lang="en-GB" sz="563"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311902" rtl="0" eaLnBrk="1" fontAlgn="auto" latinLnBrk="0" hangingPunct="1">
                <a:lnSpc>
                  <a:spcPct val="100000"/>
                </a:lnSpc>
                <a:spcBef>
                  <a:spcPts val="0"/>
                </a:spcBef>
                <a:spcAft>
                  <a:spcPts val="0"/>
                </a:spcAft>
                <a:buClrTx/>
                <a:buSzTx/>
                <a:buFontTx/>
                <a:buNone/>
                <a:tabLst/>
                <a:defRPr/>
              </a:pPr>
              <a:endParaRPr kumimoji="0" lang="en-GB" sz="563"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Rounded Rectangle 28">
              <a:extLst>
                <a:ext uri="{FF2B5EF4-FFF2-40B4-BE49-F238E27FC236}">
                  <a16:creationId xmlns:a16="http://schemas.microsoft.com/office/drawing/2014/main" id="{D3BADA3A-09E9-42FF-BD4C-74E144036807}"/>
                </a:ext>
              </a:extLst>
            </p:cNvPr>
            <p:cNvSpPr/>
            <p:nvPr/>
          </p:nvSpPr>
          <p:spPr>
            <a:xfrm>
              <a:off x="3763559" y="3994003"/>
              <a:ext cx="2712028" cy="236294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311902" rtl="0" eaLnBrk="1" fontAlgn="auto" latinLnBrk="0" hangingPunct="1">
                <a:lnSpc>
                  <a:spcPct val="107000"/>
                </a:lnSpc>
                <a:spcBef>
                  <a:spcPts val="0"/>
                </a:spcBef>
                <a:spcAft>
                  <a:spcPts val="0"/>
                </a:spcAft>
                <a:buClrTx/>
                <a:buSzPts val="1200"/>
                <a:buFontTx/>
                <a:buNone/>
                <a:tabLst/>
                <a:defRPr/>
              </a:pPr>
              <a:r>
                <a:rPr kumimoji="0" lang="en-GB" sz="818" b="1" i="1" u="none" strike="noStrike" kern="1200" cap="all"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ENGLISH </a:t>
              </a:r>
              <a:r>
                <a:rPr kumimoji="0" lang="en-GB" sz="818" b="1" i="1" u="none" strike="noStrike" kern="1200" cap="all"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and maths Requirements</a:t>
              </a:r>
              <a:endParaRPr kumimoji="0" lang="en-GB" sz="818" b="1" i="1" u="none" strike="noStrike" kern="1200" cap="all"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116963" marR="0" lvl="0" indent="-116963" algn="l" defTabSz="311902" rtl="0" eaLnBrk="1" fontAlgn="auto" latinLnBrk="0" hangingPunct="1">
                <a:lnSpc>
                  <a:spcPct val="107000"/>
                </a:lnSpc>
                <a:spcBef>
                  <a:spcPts val="0"/>
                </a:spcBef>
                <a:spcAft>
                  <a:spcPts val="0"/>
                </a:spcAft>
                <a:buClrTx/>
                <a:buSzPct val="100000"/>
                <a:buFont typeface="Arial" panose="020B0604020202020204" pitchFamily="34" charset="0"/>
                <a:buChar char="•"/>
                <a:tabLst/>
                <a:defRPr/>
              </a:pPr>
              <a:r>
                <a:rPr kumimoji="0" lang="en-GB" sz="751" b="0" i="0" u="none" strike="noStrike" kern="1200" cap="none" spc="0" normalizeH="0" baseline="0" noProof="0" dirty="0">
                  <a:ln>
                    <a:noFill/>
                  </a:ln>
                  <a:solidFill>
                    <a:srgbClr val="000000"/>
                  </a:solidFill>
                  <a:effectLst/>
                  <a:uLnTx/>
                  <a:uFillTx/>
                  <a:latin typeface="Courier"/>
                  <a:ea typeface="+mn-ea"/>
                  <a:cs typeface="+mn-cs"/>
                </a:rPr>
                <a:t>Students required to achieve a level 2 in English and maths. </a:t>
              </a:r>
            </a:p>
            <a:p>
              <a:pPr marL="116963" marR="0" lvl="0" indent="-116963" algn="l" defTabSz="311902" rtl="0" eaLnBrk="1" fontAlgn="auto" latinLnBrk="0" hangingPunct="1">
                <a:lnSpc>
                  <a:spcPct val="107000"/>
                </a:lnSpc>
                <a:spcBef>
                  <a:spcPts val="0"/>
                </a:spcBef>
                <a:spcAft>
                  <a:spcPts val="0"/>
                </a:spcAft>
                <a:buClrTx/>
                <a:buSzPct val="100000"/>
                <a:buFont typeface="Arial" panose="020B0604020202020204" pitchFamily="34" charset="0"/>
                <a:buChar char="•"/>
                <a:tabLst/>
                <a:defRPr/>
              </a:pPr>
              <a:r>
                <a:rPr kumimoji="0" lang="en-GB" sz="751" b="0" i="0" u="none" strike="noStrike" kern="1200" cap="none" spc="0" normalizeH="0" baseline="0" noProof="0" dirty="0">
                  <a:ln>
                    <a:noFill/>
                  </a:ln>
                  <a:solidFill>
                    <a:srgbClr val="000000"/>
                  </a:solidFill>
                  <a:effectLst/>
                  <a:uLnTx/>
                  <a:uFillTx/>
                  <a:latin typeface="Courier"/>
                  <a:ea typeface="+mn-ea"/>
                  <a:cs typeface="+mn-cs"/>
                </a:rPr>
                <a:t>Either GCSE (grade 4 and above) or level 2 Functional Skills (pass)</a:t>
              </a:r>
            </a:p>
            <a:p>
              <a:pPr marL="116963" marR="0" lvl="0" indent="-116963" algn="l" defTabSz="311902" rtl="0" eaLnBrk="1" fontAlgn="auto" latinLnBrk="0" hangingPunct="1">
                <a:lnSpc>
                  <a:spcPct val="107000"/>
                </a:lnSpc>
                <a:spcBef>
                  <a:spcPts val="0"/>
                </a:spcBef>
                <a:spcAft>
                  <a:spcPts val="0"/>
                </a:spcAft>
                <a:buClrTx/>
                <a:buSzPct val="100000"/>
                <a:buFont typeface="Arial" panose="020B0604020202020204" pitchFamily="34" charset="0"/>
                <a:buChar char="•"/>
                <a:tabLst/>
                <a:defRPr/>
              </a:pPr>
              <a:endParaRPr kumimoji="0" lang="en-GB" sz="751" b="0" i="0" u="none" strike="noStrike" kern="1200" cap="none" spc="0" normalizeH="0" baseline="0" noProof="0" dirty="0">
                <a:ln>
                  <a:noFill/>
                </a:ln>
                <a:solidFill>
                  <a:srgbClr val="000000"/>
                </a:solidFill>
                <a:effectLst/>
                <a:uLnTx/>
                <a:uFillTx/>
                <a:latin typeface="Courier"/>
                <a:ea typeface="+mn-ea"/>
                <a:cs typeface="+mn-cs"/>
              </a:endParaRPr>
            </a:p>
          </p:txBody>
        </p:sp>
        <p:sp>
          <p:nvSpPr>
            <p:cNvPr id="12" name="TextBox 11">
              <a:extLst>
                <a:ext uri="{FF2B5EF4-FFF2-40B4-BE49-F238E27FC236}">
                  <a16:creationId xmlns:a16="http://schemas.microsoft.com/office/drawing/2014/main" id="{AA8821EA-948D-4AF5-B2F3-0C185E701255}"/>
                </a:ext>
              </a:extLst>
            </p:cNvPr>
            <p:cNvSpPr txBox="1"/>
            <p:nvPr/>
          </p:nvSpPr>
          <p:spPr>
            <a:xfrm>
              <a:off x="486740" y="575922"/>
              <a:ext cx="8308769" cy="790842"/>
            </a:xfrm>
            <a:prstGeom prst="rect">
              <a:avLst/>
            </a:prstGeom>
            <a:noFill/>
          </p:spPr>
          <p:txBody>
            <a:bodyPr wrap="square" rtlCol="0">
              <a:spAutoFit/>
            </a:bodyPr>
            <a:lstStyle/>
            <a:p>
              <a:pPr marL="0" marR="0" lvl="0" indent="0" algn="ctr" defTabSz="311902" rtl="0" eaLnBrk="1" fontAlgn="auto" latinLnBrk="0" hangingPunct="1">
                <a:lnSpc>
                  <a:spcPct val="100000"/>
                </a:lnSpc>
                <a:spcBef>
                  <a:spcPts val="0"/>
                </a:spcBef>
                <a:spcAft>
                  <a:spcPts val="0"/>
                </a:spcAft>
                <a:buClrTx/>
                <a:buSzTx/>
                <a:buFontTx/>
                <a:buNone/>
                <a:tabLst/>
                <a:defRPr/>
              </a:pPr>
              <a:r>
                <a:rPr kumimoji="0" lang="en-GB" sz="1637" b="1" i="1" u="none" strike="noStrike" kern="1200" cap="all"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 Level programme</a:t>
              </a:r>
            </a:p>
            <a:p>
              <a:pPr marL="0" marR="0" lvl="0" indent="0" algn="ctr" defTabSz="311902" rtl="0" eaLnBrk="1" fontAlgn="auto" latinLnBrk="0" hangingPunct="1">
                <a:lnSpc>
                  <a:spcPct val="100000"/>
                </a:lnSpc>
                <a:spcBef>
                  <a:spcPts val="0"/>
                </a:spcBef>
                <a:spcAft>
                  <a:spcPts val="0"/>
                </a:spcAft>
                <a:buClrTx/>
                <a:buSzTx/>
                <a:buFontTx/>
                <a:buNone/>
                <a:tabLst/>
                <a:defRPr/>
              </a:pPr>
              <a:r>
                <a:rPr kumimoji="0" lang="en-GB" sz="956" b="1" i="1" u="none" strike="noStrike" kern="1200" cap="none" spc="0" normalizeH="0" baseline="0" noProof="0" dirty="0">
                  <a:ln>
                    <a:noFill/>
                  </a:ln>
                  <a:solidFill>
                    <a:srgbClr val="000000"/>
                  </a:solidFill>
                  <a:effectLst/>
                  <a:uLnTx/>
                  <a:uFillTx/>
                  <a:latin typeface="Courier"/>
                  <a:ea typeface="+mn-ea"/>
                  <a:cs typeface="Arial" panose="020B0604020202020204" pitchFamily="34" charset="0"/>
                </a:rPr>
                <a:t>1800 Hrs over 2 years</a:t>
              </a:r>
            </a:p>
          </p:txBody>
        </p:sp>
        <p:sp>
          <p:nvSpPr>
            <p:cNvPr id="13" name="Rectangle 12">
              <a:extLst>
                <a:ext uri="{FF2B5EF4-FFF2-40B4-BE49-F238E27FC236}">
                  <a16:creationId xmlns:a16="http://schemas.microsoft.com/office/drawing/2014/main" id="{0F2BA93A-CA1C-4BB8-A525-F61BC35C9511}"/>
                </a:ext>
              </a:extLst>
            </p:cNvPr>
            <p:cNvSpPr/>
            <p:nvPr/>
          </p:nvSpPr>
          <p:spPr>
            <a:xfrm>
              <a:off x="3168333" y="1392660"/>
              <a:ext cx="3061359" cy="520348"/>
            </a:xfrm>
            <a:prstGeom prst="rect">
              <a:avLst/>
            </a:prstGeom>
          </p:spPr>
          <p:txBody>
            <a:bodyPr wrap="square">
              <a:spAutoFit/>
            </a:bodyPr>
            <a:lstStyle/>
            <a:p>
              <a:pPr marL="0" marR="0" lvl="0" indent="0" algn="ctr" defTabSz="311902" rtl="0" eaLnBrk="1" fontAlgn="auto" latinLnBrk="0" hangingPunct="1">
                <a:lnSpc>
                  <a:spcPct val="100000"/>
                </a:lnSpc>
                <a:spcBef>
                  <a:spcPts val="0"/>
                </a:spcBef>
                <a:spcAft>
                  <a:spcPts val="0"/>
                </a:spcAft>
                <a:buClrTx/>
                <a:buSzTx/>
                <a:buFontTx/>
                <a:buNone/>
                <a:tabLst/>
                <a:defRPr/>
              </a:pPr>
              <a:r>
                <a:rPr kumimoji="0" lang="en-GB" sz="818" b="1"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TECHNICAL QUALIFICATION (TQ)</a:t>
              </a:r>
            </a:p>
            <a:p>
              <a:pPr marL="0" marR="0" lvl="0" indent="0" algn="ctr" defTabSz="311902" rtl="0" eaLnBrk="1" fontAlgn="auto" latinLnBrk="0" hangingPunct="1">
                <a:lnSpc>
                  <a:spcPct val="100000"/>
                </a:lnSpc>
                <a:spcBef>
                  <a:spcPts val="0"/>
                </a:spcBef>
                <a:spcAft>
                  <a:spcPts val="0"/>
                </a:spcAft>
                <a:buClrTx/>
                <a:buSzTx/>
                <a:buFontTx/>
                <a:buNone/>
                <a:tabLst/>
                <a:defRPr/>
              </a:pPr>
              <a:r>
                <a:rPr kumimoji="0" lang="en-GB" sz="683" b="1" i="1" u="none" strike="noStrike" kern="1200" cap="none" spc="0" normalizeH="0" baseline="0" noProof="0" dirty="0">
                  <a:ln>
                    <a:noFill/>
                  </a:ln>
                  <a:solidFill>
                    <a:srgbClr val="000000"/>
                  </a:solidFill>
                  <a:effectLst/>
                  <a:uLnTx/>
                  <a:uFillTx/>
                  <a:latin typeface="Courier"/>
                  <a:ea typeface="+mn-ea"/>
                  <a:cs typeface="Arial" panose="020B0604020202020204" pitchFamily="34" charset="0"/>
                </a:rPr>
                <a:t>900 -1400 GLH</a:t>
              </a:r>
            </a:p>
          </p:txBody>
        </p:sp>
        <p:sp>
          <p:nvSpPr>
            <p:cNvPr id="15" name="Rounded Rectangle 16">
              <a:extLst>
                <a:ext uri="{FF2B5EF4-FFF2-40B4-BE49-F238E27FC236}">
                  <a16:creationId xmlns:a16="http://schemas.microsoft.com/office/drawing/2014/main" id="{5BF3FE6C-A774-4EC8-B465-3CFD7C92510D}"/>
                </a:ext>
              </a:extLst>
            </p:cNvPr>
            <p:cNvSpPr/>
            <p:nvPr/>
          </p:nvSpPr>
          <p:spPr>
            <a:xfrm>
              <a:off x="4693037" y="1826554"/>
              <a:ext cx="3978229" cy="201046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311902" rtl="0" eaLnBrk="1" fontAlgn="auto" latinLnBrk="0" hangingPunct="1">
                <a:lnSpc>
                  <a:spcPct val="100000"/>
                </a:lnSpc>
                <a:spcBef>
                  <a:spcPts val="0"/>
                </a:spcBef>
                <a:spcAft>
                  <a:spcPts val="0"/>
                </a:spcAft>
                <a:buClrTx/>
                <a:buSzTx/>
                <a:buFontTx/>
                <a:buNone/>
                <a:tabLst/>
                <a:defRPr/>
              </a:pPr>
              <a:r>
                <a:rPr kumimoji="0" lang="en-GB" sz="956" b="1" i="1" u="none" strike="noStrike" kern="1200" cap="all"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Occupational specialism</a:t>
              </a:r>
            </a:p>
            <a:p>
              <a:pPr marL="116963" marR="0" lvl="0" indent="-116963" algn="l" defTabSz="31190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751" b="0" i="0" u="none" strike="noStrike" kern="1200" cap="none" spc="0" normalizeH="0" baseline="0" noProof="0" dirty="0">
                  <a:ln>
                    <a:noFill/>
                  </a:ln>
                  <a:solidFill>
                    <a:srgbClr val="000000"/>
                  </a:solidFill>
                  <a:effectLst/>
                  <a:uLnTx/>
                  <a:uFillTx/>
                  <a:latin typeface="Courier"/>
                  <a:ea typeface="+mn-ea"/>
                  <a:cs typeface="+mn-cs"/>
                </a:rPr>
                <a:t>At least half of the qualification</a:t>
              </a:r>
            </a:p>
            <a:p>
              <a:pPr marL="116963" marR="0" lvl="0" indent="-116963" algn="l" defTabSz="31190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751" b="0" i="0" u="none" strike="noStrike" kern="1200" cap="none" spc="0" normalizeH="0" baseline="0" noProof="0" dirty="0">
                  <a:ln>
                    <a:noFill/>
                  </a:ln>
                  <a:solidFill>
                    <a:srgbClr val="000000"/>
                  </a:solidFill>
                  <a:effectLst/>
                  <a:uLnTx/>
                  <a:uFillTx/>
                  <a:latin typeface="Courier"/>
                  <a:ea typeface="+mn-ea"/>
                  <a:cs typeface="+mn-cs"/>
                </a:rPr>
                <a:t>Knowledge and skills required to enter employment in that occupational specialism</a:t>
              </a:r>
            </a:p>
            <a:p>
              <a:pPr marL="116963" marR="0" lvl="0" indent="-116963" algn="l" defTabSz="31190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751" b="0" i="0" u="none" strike="noStrike" kern="1200" cap="none" spc="0" normalizeH="0" baseline="0" noProof="0" dirty="0">
                  <a:ln>
                    <a:noFill/>
                  </a:ln>
                  <a:solidFill>
                    <a:srgbClr val="000000"/>
                  </a:solidFill>
                  <a:effectLst/>
                  <a:uLnTx/>
                  <a:uFillTx/>
                  <a:latin typeface="Courier"/>
                  <a:ea typeface="+mn-ea"/>
                  <a:cs typeface="+mn-cs"/>
                </a:rPr>
                <a:t>As close to full competence as possible </a:t>
              </a:r>
            </a:p>
            <a:p>
              <a:pPr marL="116963" marR="0" lvl="0" indent="-116963" algn="l" defTabSz="31190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751" b="0" i="0" u="none" strike="noStrike" kern="1200" cap="none" spc="0" normalizeH="0" baseline="0" noProof="0" dirty="0">
                  <a:ln>
                    <a:noFill/>
                  </a:ln>
                  <a:solidFill>
                    <a:srgbClr val="000000"/>
                  </a:solidFill>
                  <a:effectLst/>
                  <a:uLnTx/>
                  <a:uFillTx/>
                  <a:latin typeface="Courier"/>
                  <a:ea typeface="+mn-ea"/>
                  <a:cs typeface="+mn-cs"/>
                </a:rPr>
                <a:t>English, maths and digital competence integrated where relevant</a:t>
              </a:r>
            </a:p>
            <a:p>
              <a:pPr marL="0" marR="0" lvl="0" indent="0" algn="ctr" defTabSz="311902" rtl="0" eaLnBrk="1" fontAlgn="auto" latinLnBrk="0" hangingPunct="1">
                <a:lnSpc>
                  <a:spcPct val="100000"/>
                </a:lnSpc>
                <a:spcBef>
                  <a:spcPts val="0"/>
                </a:spcBef>
                <a:spcAft>
                  <a:spcPts val="0"/>
                </a:spcAft>
                <a:buClrTx/>
                <a:buSzTx/>
                <a:buFontTx/>
                <a:buNone/>
                <a:tabLst/>
                <a:defRPr/>
              </a:pPr>
              <a:endParaRPr kumimoji="0" lang="en-GB" sz="591"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311902" rtl="0" eaLnBrk="1" fontAlgn="auto" latinLnBrk="0" hangingPunct="1">
                <a:lnSpc>
                  <a:spcPct val="100000"/>
                </a:lnSpc>
                <a:spcBef>
                  <a:spcPts val="0"/>
                </a:spcBef>
                <a:spcAft>
                  <a:spcPts val="0"/>
                </a:spcAft>
                <a:buClrTx/>
                <a:buSzTx/>
                <a:buFontTx/>
                <a:buNone/>
                <a:tabLst/>
                <a:defRPr/>
              </a:pPr>
              <a:endParaRPr kumimoji="0" lang="en-GB" sz="591"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311902" rtl="0" eaLnBrk="1" fontAlgn="auto" latinLnBrk="0" hangingPunct="1">
                <a:lnSpc>
                  <a:spcPct val="100000"/>
                </a:lnSpc>
                <a:spcBef>
                  <a:spcPts val="0"/>
                </a:spcBef>
                <a:spcAft>
                  <a:spcPts val="0"/>
                </a:spcAft>
                <a:buClrTx/>
                <a:buSzTx/>
                <a:buFontTx/>
                <a:buNone/>
                <a:tabLst/>
                <a:defRPr/>
              </a:pPr>
              <a:endParaRPr kumimoji="0" lang="en-GB" sz="591"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311902" rtl="0" eaLnBrk="1" fontAlgn="auto" latinLnBrk="0" hangingPunct="1">
                <a:lnSpc>
                  <a:spcPct val="100000"/>
                </a:lnSpc>
                <a:spcBef>
                  <a:spcPts val="0"/>
                </a:spcBef>
                <a:spcAft>
                  <a:spcPts val="0"/>
                </a:spcAft>
                <a:buClrTx/>
                <a:buSzTx/>
                <a:buFontTx/>
                <a:buNone/>
                <a:tabLst/>
                <a:defRPr/>
              </a:pPr>
              <a:endParaRPr kumimoji="0" lang="en-GB" sz="591"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311902" rtl="0" eaLnBrk="1" fontAlgn="auto" latinLnBrk="0" hangingPunct="1">
                <a:lnSpc>
                  <a:spcPct val="100000"/>
                </a:lnSpc>
                <a:spcBef>
                  <a:spcPts val="0"/>
                </a:spcBef>
                <a:spcAft>
                  <a:spcPts val="0"/>
                </a:spcAft>
                <a:buClrTx/>
                <a:buSzTx/>
                <a:buFontTx/>
                <a:buNone/>
                <a:tabLst/>
                <a:defRPr/>
              </a:pPr>
              <a:endParaRPr kumimoji="0" lang="en-GB" sz="591"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311902" rtl="0" eaLnBrk="1" fontAlgn="auto" latinLnBrk="0" hangingPunct="1">
                <a:lnSpc>
                  <a:spcPct val="100000"/>
                </a:lnSpc>
                <a:spcBef>
                  <a:spcPts val="0"/>
                </a:spcBef>
                <a:spcAft>
                  <a:spcPts val="0"/>
                </a:spcAft>
                <a:buClrTx/>
                <a:buSzTx/>
                <a:buFontTx/>
                <a:buNone/>
                <a:tabLst/>
                <a:defRPr/>
              </a:pPr>
              <a:endParaRPr kumimoji="0" lang="en-GB" sz="591"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311902" rtl="0" eaLnBrk="1" fontAlgn="auto" latinLnBrk="0" hangingPunct="1">
                <a:lnSpc>
                  <a:spcPct val="100000"/>
                </a:lnSpc>
                <a:spcBef>
                  <a:spcPts val="0"/>
                </a:spcBef>
                <a:spcAft>
                  <a:spcPts val="0"/>
                </a:spcAft>
                <a:buClrTx/>
                <a:buSzTx/>
                <a:buFontTx/>
                <a:buNone/>
                <a:tabLst/>
                <a:defRPr/>
              </a:pPr>
              <a:endParaRPr kumimoji="0" lang="en-GB" sz="591"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311902" rtl="0" eaLnBrk="1" fontAlgn="auto" latinLnBrk="0" hangingPunct="1">
                <a:lnSpc>
                  <a:spcPct val="100000"/>
                </a:lnSpc>
                <a:spcBef>
                  <a:spcPts val="0"/>
                </a:spcBef>
                <a:spcAft>
                  <a:spcPts val="0"/>
                </a:spcAft>
                <a:buClrTx/>
                <a:buSzTx/>
                <a:buFontTx/>
                <a:buNone/>
                <a:tabLst/>
                <a:defRPr/>
              </a:pPr>
              <a:endParaRPr kumimoji="0" lang="en-GB" sz="591"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311902" rtl="0" eaLnBrk="1" fontAlgn="auto" latinLnBrk="0" hangingPunct="1">
                <a:lnSpc>
                  <a:spcPct val="100000"/>
                </a:lnSpc>
                <a:spcBef>
                  <a:spcPts val="0"/>
                </a:spcBef>
                <a:spcAft>
                  <a:spcPts val="0"/>
                </a:spcAft>
                <a:buClrTx/>
                <a:buSzTx/>
                <a:buFontTx/>
                <a:buNone/>
                <a:tabLst/>
                <a:defRPr/>
              </a:pPr>
              <a:endParaRPr kumimoji="0" lang="en-GB" sz="591"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311902" rtl="0" eaLnBrk="1" fontAlgn="auto" latinLnBrk="0" hangingPunct="1">
                <a:lnSpc>
                  <a:spcPct val="100000"/>
                </a:lnSpc>
                <a:spcBef>
                  <a:spcPts val="0"/>
                </a:spcBef>
                <a:spcAft>
                  <a:spcPts val="0"/>
                </a:spcAft>
                <a:buClrTx/>
                <a:buSzTx/>
                <a:buFontTx/>
                <a:buNone/>
                <a:tabLst/>
                <a:defRPr/>
              </a:pPr>
              <a:endParaRPr kumimoji="0" lang="en-GB" sz="591"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311902" rtl="0" eaLnBrk="1" fontAlgn="auto" latinLnBrk="0" hangingPunct="1">
                <a:lnSpc>
                  <a:spcPct val="100000"/>
                </a:lnSpc>
                <a:spcBef>
                  <a:spcPts val="0"/>
                </a:spcBef>
                <a:spcAft>
                  <a:spcPts val="0"/>
                </a:spcAft>
                <a:buClrTx/>
                <a:buSzTx/>
                <a:buFontTx/>
                <a:buNone/>
                <a:tabLst/>
                <a:defRPr/>
              </a:pPr>
              <a:endParaRPr kumimoji="0" lang="en-GB" sz="591"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 name="Rounded Rectangle 2">
              <a:extLst>
                <a:ext uri="{FF2B5EF4-FFF2-40B4-BE49-F238E27FC236}">
                  <a16:creationId xmlns:a16="http://schemas.microsoft.com/office/drawing/2014/main" id="{DE2310F0-C32B-498D-A889-3272FC9B4593}"/>
                </a:ext>
              </a:extLst>
            </p:cNvPr>
            <p:cNvSpPr/>
            <p:nvPr/>
          </p:nvSpPr>
          <p:spPr>
            <a:xfrm>
              <a:off x="316775" y="575923"/>
              <a:ext cx="8827225" cy="5980176"/>
            </a:xfrm>
            <a:prstGeom prst="roundRect">
              <a:avLst/>
            </a:prstGeom>
            <a:noFill/>
            <a:ln w="190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11902" rtl="0" eaLnBrk="1" fontAlgn="auto" latinLnBrk="0" hangingPunct="1">
                <a:lnSpc>
                  <a:spcPct val="100000"/>
                </a:lnSpc>
                <a:spcBef>
                  <a:spcPts val="0"/>
                </a:spcBef>
                <a:spcAft>
                  <a:spcPts val="0"/>
                </a:spcAft>
                <a:buClrTx/>
                <a:buSzTx/>
                <a:buFontTx/>
                <a:buNone/>
                <a:tabLst/>
                <a:defRPr/>
              </a:pPr>
              <a:endParaRPr kumimoji="0" lang="en-GB" sz="1013" b="0" i="0" u="none" strike="noStrike" kern="1200" cap="none" spc="0" normalizeH="0" baseline="0" noProof="0" dirty="0">
                <a:ln>
                  <a:noFill/>
                </a:ln>
                <a:solidFill>
                  <a:srgbClr val="FFFFFF"/>
                </a:solidFill>
                <a:effectLst/>
                <a:uLnTx/>
                <a:uFillTx/>
                <a:latin typeface="Calibri"/>
                <a:ea typeface="+mn-ea"/>
                <a:cs typeface="+mn-cs"/>
              </a:endParaRPr>
            </a:p>
          </p:txBody>
        </p:sp>
      </p:grpSp>
      <p:sp>
        <p:nvSpPr>
          <p:cNvPr id="2" name="Rectangle 1"/>
          <p:cNvSpPr/>
          <p:nvPr/>
        </p:nvSpPr>
        <p:spPr>
          <a:xfrm>
            <a:off x="2533544" y="1563280"/>
            <a:ext cx="2239960" cy="1163780"/>
          </a:xfrm>
          <a:prstGeom prst="rect">
            <a:avLst/>
          </a:prstGeom>
        </p:spPr>
        <p:txBody>
          <a:bodyPr wrap="square">
            <a:spAutoFit/>
          </a:bodyPr>
          <a:lstStyle/>
          <a:p>
            <a:pPr marL="0" marR="0" lvl="0" indent="0" algn="ctr" defTabSz="311902" rtl="0" eaLnBrk="1" fontAlgn="auto" latinLnBrk="0" hangingPunct="1">
              <a:lnSpc>
                <a:spcPct val="100000"/>
              </a:lnSpc>
              <a:spcBef>
                <a:spcPts val="0"/>
              </a:spcBef>
              <a:spcAft>
                <a:spcPts val="0"/>
              </a:spcAft>
              <a:buClrTx/>
              <a:buSzTx/>
              <a:buFontTx/>
              <a:buNone/>
              <a:tabLst/>
              <a:defRPr/>
            </a:pPr>
            <a:r>
              <a:rPr kumimoji="0" lang="en-GB" sz="956" b="1"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CORE</a:t>
            </a:r>
            <a:endParaRPr kumimoji="0" lang="en-GB" sz="818" b="1" i="0" u="none" strike="noStrike" kern="1200" cap="none" spc="0" normalizeH="0" baseline="0" noProof="0" dirty="0">
              <a:ln>
                <a:noFill/>
              </a:ln>
              <a:solidFill>
                <a:srgbClr val="000000"/>
              </a:solidFill>
              <a:effectLst/>
              <a:uLnTx/>
              <a:uFillTx/>
              <a:latin typeface="Courier"/>
              <a:ea typeface="+mn-ea"/>
              <a:cs typeface="+mn-cs"/>
            </a:endParaRPr>
          </a:p>
          <a:p>
            <a:pPr marL="116963" marR="0" lvl="0" indent="-116963" algn="l" defTabSz="31190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751" b="0" i="0" u="none" strike="noStrike" kern="1200" cap="none" spc="0" normalizeH="0" baseline="0" noProof="0" dirty="0">
                <a:ln>
                  <a:noFill/>
                </a:ln>
                <a:solidFill>
                  <a:srgbClr val="000000"/>
                </a:solidFill>
                <a:effectLst/>
                <a:uLnTx/>
                <a:uFillTx/>
                <a:latin typeface="Courier"/>
                <a:ea typeface="+mn-ea"/>
                <a:cs typeface="+mn-cs"/>
              </a:rPr>
              <a:t>Up to half the qualification</a:t>
            </a:r>
          </a:p>
          <a:p>
            <a:pPr marL="116963" marR="0" lvl="0" indent="-116963" algn="l" defTabSz="31190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751" b="0" i="0" u="none" strike="noStrike" kern="1200" cap="none" spc="0" normalizeH="0" baseline="0" noProof="0" dirty="0">
                <a:ln>
                  <a:noFill/>
                </a:ln>
                <a:solidFill>
                  <a:srgbClr val="000000"/>
                </a:solidFill>
                <a:effectLst/>
                <a:uLnTx/>
                <a:uFillTx/>
                <a:latin typeface="Courier"/>
                <a:ea typeface="+mn-ea"/>
                <a:cs typeface="+mn-cs"/>
              </a:rPr>
              <a:t>Knowledge and understanding of the concepts, theories and principles relevant to that sector</a:t>
            </a:r>
          </a:p>
          <a:p>
            <a:pPr marL="116963" marR="0" lvl="0" indent="-116963" algn="l" defTabSz="31190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751" b="0" i="0" u="none" strike="noStrike" kern="1200" cap="none" spc="0" normalizeH="0" baseline="0" noProof="0" dirty="0">
                <a:ln>
                  <a:noFill/>
                </a:ln>
                <a:solidFill>
                  <a:srgbClr val="000000"/>
                </a:solidFill>
                <a:effectLst/>
                <a:uLnTx/>
                <a:uFillTx/>
                <a:latin typeface="Courier"/>
                <a:ea typeface="+mn-ea"/>
                <a:cs typeface="+mn-cs"/>
              </a:rPr>
              <a:t>Assessed through an external examination and a substantial project</a:t>
            </a:r>
          </a:p>
        </p:txBody>
      </p:sp>
      <p:sp>
        <p:nvSpPr>
          <p:cNvPr id="3" name="Rectangle 2"/>
          <p:cNvSpPr/>
          <p:nvPr/>
        </p:nvSpPr>
        <p:spPr>
          <a:xfrm>
            <a:off x="2406336" y="3194654"/>
            <a:ext cx="1806224" cy="1247777"/>
          </a:xfrm>
          <a:prstGeom prst="rect">
            <a:avLst/>
          </a:prstGeom>
        </p:spPr>
        <p:txBody>
          <a:bodyPr wrap="square">
            <a:spAutoFit/>
          </a:bodyPr>
          <a:lstStyle/>
          <a:p>
            <a:pPr marL="97469" marR="0" lvl="0" indent="-97469" algn="l" defTabSz="31190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751" b="0" i="0" u="none" strike="noStrike" kern="1200" cap="none" spc="0" normalizeH="0" baseline="0" noProof="0" dirty="0">
                <a:ln>
                  <a:noFill/>
                </a:ln>
                <a:solidFill>
                  <a:srgbClr val="000000"/>
                </a:solidFill>
                <a:effectLst/>
                <a:uLnTx/>
                <a:uFillTx/>
                <a:latin typeface="Courier"/>
                <a:ea typeface="+mn-ea"/>
                <a:cs typeface="+mn-cs"/>
              </a:rPr>
              <a:t>Between 315-420 hours </a:t>
            </a:r>
          </a:p>
          <a:p>
            <a:pPr marL="97469" marR="0" lvl="0" indent="-97469" algn="l" defTabSz="31190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751" b="0" i="0" u="none" strike="noStrike" kern="1200" cap="none" spc="0" normalizeH="0" baseline="0" noProof="0" dirty="0">
                <a:ln>
                  <a:noFill/>
                </a:ln>
                <a:solidFill>
                  <a:srgbClr val="000000"/>
                </a:solidFill>
                <a:effectLst/>
                <a:uLnTx/>
                <a:uFillTx/>
                <a:latin typeface="Courier"/>
                <a:ea typeface="+mn-ea"/>
                <a:cs typeface="+mn-cs"/>
              </a:rPr>
              <a:t>Undertaken with an external employer</a:t>
            </a:r>
          </a:p>
          <a:p>
            <a:pPr marL="97469" marR="0" lvl="0" indent="-97469" algn="l" defTabSz="31190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751" b="0" i="0" u="none" strike="noStrike" kern="1200" cap="none" spc="0" normalizeH="0" baseline="0" noProof="0" dirty="0">
                <a:ln>
                  <a:noFill/>
                </a:ln>
                <a:solidFill>
                  <a:srgbClr val="000000"/>
                </a:solidFill>
                <a:effectLst/>
                <a:uLnTx/>
                <a:uFillTx/>
                <a:latin typeface="Courier"/>
                <a:ea typeface="+mn-ea"/>
                <a:cs typeface="+mn-cs"/>
              </a:rPr>
              <a:t>Chance to apply skills and apply knowledge in a workplace environment</a:t>
            </a:r>
          </a:p>
          <a:p>
            <a:pPr marL="97469" marR="0" lvl="0" indent="-97469" algn="l" defTabSz="31190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751" b="0" i="0" u="none" strike="noStrike" kern="1200" cap="none" spc="0" normalizeH="0" baseline="0" noProof="0" dirty="0">
                <a:ln>
                  <a:noFill/>
                </a:ln>
                <a:solidFill>
                  <a:srgbClr val="000000"/>
                </a:solidFill>
                <a:effectLst/>
                <a:uLnTx/>
                <a:uFillTx/>
                <a:latin typeface="Courier"/>
                <a:ea typeface="+mn-ea"/>
                <a:cs typeface="+mn-cs"/>
              </a:rPr>
              <a:t>Support for travel and subsistence costs but employers not expected to pay students</a:t>
            </a:r>
          </a:p>
        </p:txBody>
      </p:sp>
      <p:sp>
        <p:nvSpPr>
          <p:cNvPr id="22" name="Rounded Rectangle 28">
            <a:extLst>
              <a:ext uri="{FF2B5EF4-FFF2-40B4-BE49-F238E27FC236}">
                <a16:creationId xmlns:a16="http://schemas.microsoft.com/office/drawing/2014/main" id="{D3BADA3A-09E9-42FF-BD4C-74E144036807}"/>
              </a:ext>
            </a:extLst>
          </p:cNvPr>
          <p:cNvSpPr/>
          <p:nvPr/>
        </p:nvSpPr>
        <p:spPr>
          <a:xfrm>
            <a:off x="5956373" y="2864862"/>
            <a:ext cx="1536521" cy="144041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311902" rtl="0" eaLnBrk="1" fontAlgn="auto" latinLnBrk="0" hangingPunct="1">
              <a:lnSpc>
                <a:spcPct val="107000"/>
              </a:lnSpc>
              <a:spcBef>
                <a:spcPts val="0"/>
              </a:spcBef>
              <a:spcAft>
                <a:spcPts val="0"/>
              </a:spcAft>
              <a:buClrTx/>
              <a:buSzPts val="1200"/>
              <a:buFontTx/>
              <a:buNone/>
              <a:tabLst/>
              <a:defRPr/>
            </a:pPr>
            <a:r>
              <a:rPr kumimoji="0" lang="en-GB" sz="818" b="1" i="1" u="none" strike="noStrike" kern="1200" cap="all"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Additional mandatory requirements</a:t>
            </a:r>
          </a:p>
          <a:p>
            <a:pPr marL="96440" marR="0" lvl="0" indent="-96440" algn="l" defTabSz="311902" rtl="0" eaLnBrk="1" fontAlgn="auto" latinLnBrk="0" hangingPunct="1">
              <a:lnSpc>
                <a:spcPct val="107000"/>
              </a:lnSpc>
              <a:spcBef>
                <a:spcPts val="0"/>
              </a:spcBef>
              <a:spcAft>
                <a:spcPts val="0"/>
              </a:spcAft>
              <a:buClrTx/>
              <a:buSzPct val="100000"/>
              <a:buFont typeface="Arial" panose="020B0604020202020204" pitchFamily="34" charset="0"/>
              <a:buChar char="•"/>
              <a:tabLst/>
              <a:defRPr/>
            </a:pPr>
            <a:r>
              <a:rPr kumimoji="0" lang="en-GB" sz="751" b="0" i="0" u="none" strike="noStrike" kern="1200" cap="none" spc="0" normalizeH="0" baseline="0" noProof="0" dirty="0">
                <a:ln>
                  <a:noFill/>
                </a:ln>
                <a:solidFill>
                  <a:srgbClr val="000000"/>
                </a:solidFill>
                <a:effectLst/>
                <a:uLnTx/>
                <a:uFillTx/>
                <a:latin typeface="Courier"/>
                <a:ea typeface="+mn-ea"/>
                <a:cs typeface="Arial" panose="020B0604020202020204" pitchFamily="34" charset="0"/>
              </a:rPr>
              <a:t>Occupation-specific requirements, included where possible if essential to enter employment</a:t>
            </a:r>
          </a:p>
        </p:txBody>
      </p:sp>
      <p:sp>
        <p:nvSpPr>
          <p:cNvPr id="4" name="Title 3">
            <a:extLst>
              <a:ext uri="{FF2B5EF4-FFF2-40B4-BE49-F238E27FC236}">
                <a16:creationId xmlns:a16="http://schemas.microsoft.com/office/drawing/2014/main" id="{E3D20DB4-F1A0-3040-BBF4-8F35E6FDE679}"/>
              </a:ext>
            </a:extLst>
          </p:cNvPr>
          <p:cNvSpPr>
            <a:spLocks noGrp="1"/>
          </p:cNvSpPr>
          <p:nvPr>
            <p:ph type="title"/>
          </p:nvPr>
        </p:nvSpPr>
        <p:spPr/>
        <p:txBody>
          <a:bodyPr/>
          <a:lstStyle/>
          <a:p>
            <a:r>
              <a:rPr lang="en-US" dirty="0"/>
              <a:t>T Level</a:t>
            </a:r>
            <a:r>
              <a:rPr lang="en-US" baseline="0" dirty="0"/>
              <a:t> </a:t>
            </a:r>
            <a:r>
              <a:rPr lang="en-US" baseline="0" dirty="0" err="1"/>
              <a:t>programme</a:t>
            </a:r>
            <a:endParaRPr lang="en-US" dirty="0"/>
          </a:p>
        </p:txBody>
      </p:sp>
    </p:spTree>
    <p:extLst>
      <p:ext uri="{BB962C8B-B14F-4D97-AF65-F5344CB8AC3E}">
        <p14:creationId xmlns:p14="http://schemas.microsoft.com/office/powerpoint/2010/main" val="3954224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963A1-EF95-4FE3-9C95-94FA91735425}"/>
              </a:ext>
            </a:extLst>
          </p:cNvPr>
          <p:cNvSpPr>
            <a:spLocks noGrp="1"/>
          </p:cNvSpPr>
          <p:nvPr>
            <p:ph type="title"/>
          </p:nvPr>
        </p:nvSpPr>
        <p:spPr>
          <a:xfrm>
            <a:off x="457200" y="409912"/>
            <a:ext cx="8229600" cy="983051"/>
          </a:xfrm>
        </p:spPr>
        <p:txBody>
          <a:bodyPr>
            <a:normAutofit fontScale="90000"/>
          </a:bodyPr>
          <a:lstStyle/>
          <a:p>
            <a:r>
              <a:rPr lang="en-GB" dirty="0"/>
              <a:t>T Level Curriculum Design</a:t>
            </a:r>
            <a:br>
              <a:rPr lang="en-GB" dirty="0"/>
            </a:br>
            <a:endParaRPr lang="en-GB" dirty="0"/>
          </a:p>
        </p:txBody>
      </p:sp>
      <p:sp>
        <p:nvSpPr>
          <p:cNvPr id="3" name="Content Placeholder 2">
            <a:extLst>
              <a:ext uri="{FF2B5EF4-FFF2-40B4-BE49-F238E27FC236}">
                <a16:creationId xmlns:a16="http://schemas.microsoft.com/office/drawing/2014/main" id="{F218922B-9442-4CFF-8A37-57E3C7F5AF20}"/>
              </a:ext>
            </a:extLst>
          </p:cNvPr>
          <p:cNvSpPr>
            <a:spLocks noGrp="1"/>
          </p:cNvSpPr>
          <p:nvPr>
            <p:ph idx="1"/>
          </p:nvPr>
        </p:nvSpPr>
        <p:spPr/>
        <p:txBody>
          <a:bodyPr>
            <a:normAutofit fontScale="55000" lnSpcReduction="20000"/>
          </a:bodyPr>
          <a:lstStyle/>
          <a:p>
            <a:r>
              <a:rPr lang="en-GB" b="1" dirty="0"/>
              <a:t>Sequence</a:t>
            </a:r>
            <a:r>
              <a:rPr lang="en-GB" dirty="0"/>
              <a:t> of teaching, learning and assessment (both formative and summative) across the two years which supports student motivation and achievement.  </a:t>
            </a:r>
          </a:p>
          <a:p>
            <a:pPr marL="0" indent="0">
              <a:buNone/>
            </a:pPr>
            <a:r>
              <a:rPr lang="en-GB" dirty="0"/>
              <a:t> For T Levels this may include consideration of:</a:t>
            </a:r>
          </a:p>
          <a:p>
            <a:pPr lvl="0"/>
            <a:r>
              <a:rPr lang="en-GB" b="1" dirty="0"/>
              <a:t>employer taster days, visits and the industry placement </a:t>
            </a:r>
            <a:r>
              <a:rPr lang="en-GB" dirty="0"/>
              <a:t>in relation to when TQ components are taught and assessed;</a:t>
            </a:r>
          </a:p>
          <a:p>
            <a:pPr lvl="0"/>
            <a:r>
              <a:rPr lang="en-GB" dirty="0"/>
              <a:t>students’ </a:t>
            </a:r>
            <a:r>
              <a:rPr lang="en-GB" b="1" dirty="0"/>
              <a:t>skills development </a:t>
            </a:r>
            <a:r>
              <a:rPr lang="en-GB" dirty="0"/>
              <a:t>over the two years to ensure they are properly prepared for the assessment </a:t>
            </a:r>
          </a:p>
          <a:p>
            <a:pPr lvl="0"/>
            <a:r>
              <a:rPr lang="en-GB" dirty="0"/>
              <a:t>which </a:t>
            </a:r>
            <a:r>
              <a:rPr lang="en-GB" b="1" dirty="0"/>
              <a:t>occupational specialism</a:t>
            </a:r>
          </a:p>
          <a:p>
            <a:pPr lvl="0"/>
            <a:r>
              <a:rPr lang="en-GB" dirty="0"/>
              <a:t>when to </a:t>
            </a:r>
            <a:r>
              <a:rPr lang="en-GB" b="1" dirty="0"/>
              <a:t>formatively assess </a:t>
            </a:r>
            <a:r>
              <a:rPr lang="en-GB" dirty="0"/>
              <a:t>students, and which academic year and series would be best to enter students for TQ summative assessments.</a:t>
            </a:r>
          </a:p>
          <a:p>
            <a:pPr lvl="0"/>
            <a:r>
              <a:rPr lang="en-GB" b="1" dirty="0"/>
              <a:t>resource needs and utilisation </a:t>
            </a:r>
            <a:r>
              <a:rPr lang="en-GB" dirty="0"/>
              <a:t>over the two years; for example teaching, facilities and delivering Industry Placements.  </a:t>
            </a:r>
          </a:p>
        </p:txBody>
      </p:sp>
    </p:spTree>
    <p:extLst>
      <p:ext uri="{BB962C8B-B14F-4D97-AF65-F5344CB8AC3E}">
        <p14:creationId xmlns:p14="http://schemas.microsoft.com/office/powerpoint/2010/main" val="2820972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4253279" y="3768255"/>
            <a:ext cx="567387" cy="190373"/>
          </a:xfrm>
          <a:prstGeom prst="rect">
            <a:avLst/>
          </a:prstGeom>
          <a:solidFill>
            <a:schemeClr val="accent6">
              <a:lumMod val="40000"/>
              <a:lumOff val="60000"/>
            </a:schemeClr>
          </a:solidFill>
        </p:spPr>
        <p:txBody>
          <a:bodyPr wrap="square" rtlCol="0">
            <a:spAutoFit/>
          </a:bodyPr>
          <a:lstStyle/>
          <a:p>
            <a:pPr algn="ctr" defTabSz="415869"/>
            <a:r>
              <a:rPr lang="en-GB" sz="637" dirty="0">
                <a:solidFill>
                  <a:srgbClr val="000000"/>
                </a:solidFill>
                <a:latin typeface="Arial" panose="020B0604020202020204" pitchFamily="34" charset="0"/>
                <a:cs typeface="Arial" panose="020B0604020202020204" pitchFamily="34" charset="0"/>
              </a:rPr>
              <a:t>Learning</a:t>
            </a:r>
          </a:p>
        </p:txBody>
      </p:sp>
      <p:sp>
        <p:nvSpPr>
          <p:cNvPr id="2" name="Title 1"/>
          <p:cNvSpPr>
            <a:spLocks noGrp="1"/>
          </p:cNvSpPr>
          <p:nvPr>
            <p:ph type="title"/>
          </p:nvPr>
        </p:nvSpPr>
        <p:spPr>
          <a:xfrm>
            <a:off x="1439678" y="123619"/>
            <a:ext cx="6458275" cy="486314"/>
          </a:xfrm>
        </p:spPr>
        <p:txBody>
          <a:bodyPr/>
          <a:lstStyle/>
          <a:p>
            <a:pPr algn="l"/>
            <a:r>
              <a:rPr lang="en-GB" sz="1500" dirty="0"/>
              <a:t>Value of T Level ‘</a:t>
            </a:r>
            <a:r>
              <a:rPr lang="en-GB" sz="1500" dirty="0" err="1"/>
              <a:t>CUrrICULUM</a:t>
            </a:r>
            <a:r>
              <a:rPr lang="en-GB" sz="1500" dirty="0"/>
              <a:t> Design’ </a:t>
            </a:r>
          </a:p>
        </p:txBody>
      </p:sp>
      <p:sp>
        <p:nvSpPr>
          <p:cNvPr id="56" name="TextBox 55"/>
          <p:cNvSpPr txBox="1"/>
          <p:nvPr/>
        </p:nvSpPr>
        <p:spPr>
          <a:xfrm>
            <a:off x="1399576" y="1450254"/>
            <a:ext cx="1026510" cy="428451"/>
          </a:xfrm>
          <a:prstGeom prst="rect">
            <a:avLst/>
          </a:prstGeom>
          <a:solidFill>
            <a:schemeClr val="accent6">
              <a:lumMod val="60000"/>
              <a:lumOff val="40000"/>
            </a:schemeClr>
          </a:solidFill>
        </p:spPr>
        <p:txBody>
          <a:bodyPr wrap="square" rtlCol="0">
            <a:spAutoFit/>
          </a:bodyPr>
          <a:lstStyle/>
          <a:p>
            <a:pPr algn="ctr" defTabSz="415869"/>
            <a:r>
              <a:rPr lang="en-GB" sz="1092">
                <a:solidFill>
                  <a:srgbClr val="000000"/>
                </a:solidFill>
                <a:latin typeface="Arial" panose="020B0604020202020204" pitchFamily="34" charset="0"/>
                <a:cs typeface="Arial" panose="020B0604020202020204" pitchFamily="34" charset="0"/>
              </a:rPr>
              <a:t>Core Knowledge</a:t>
            </a:r>
          </a:p>
        </p:txBody>
      </p:sp>
      <p:sp>
        <p:nvSpPr>
          <p:cNvPr id="57" name="TextBox 56"/>
          <p:cNvSpPr txBox="1"/>
          <p:nvPr/>
        </p:nvSpPr>
        <p:spPr>
          <a:xfrm>
            <a:off x="1399576" y="1892775"/>
            <a:ext cx="1026511" cy="428451"/>
          </a:xfrm>
          <a:prstGeom prst="rect">
            <a:avLst/>
          </a:prstGeom>
          <a:solidFill>
            <a:schemeClr val="accent6">
              <a:lumMod val="60000"/>
              <a:lumOff val="40000"/>
            </a:schemeClr>
          </a:solidFill>
        </p:spPr>
        <p:txBody>
          <a:bodyPr wrap="square" rtlCol="0">
            <a:spAutoFit/>
          </a:bodyPr>
          <a:lstStyle/>
          <a:p>
            <a:pPr algn="ctr" defTabSz="415869"/>
            <a:r>
              <a:rPr lang="en-GB" sz="1092" dirty="0">
                <a:solidFill>
                  <a:srgbClr val="000000"/>
                </a:solidFill>
                <a:latin typeface="Arial" panose="020B0604020202020204" pitchFamily="34" charset="0"/>
                <a:cs typeface="Arial" panose="020B0604020202020204" pitchFamily="34" charset="0"/>
              </a:rPr>
              <a:t>Employer Set Project</a:t>
            </a:r>
          </a:p>
        </p:txBody>
      </p:sp>
      <p:sp>
        <p:nvSpPr>
          <p:cNvPr id="58" name="TextBox 57"/>
          <p:cNvSpPr txBox="1"/>
          <p:nvPr/>
        </p:nvSpPr>
        <p:spPr>
          <a:xfrm>
            <a:off x="1399576" y="2778433"/>
            <a:ext cx="1026511" cy="428451"/>
          </a:xfrm>
          <a:prstGeom prst="rect">
            <a:avLst/>
          </a:prstGeom>
          <a:solidFill>
            <a:schemeClr val="accent6">
              <a:lumMod val="60000"/>
              <a:lumOff val="40000"/>
            </a:schemeClr>
          </a:solidFill>
        </p:spPr>
        <p:txBody>
          <a:bodyPr wrap="square" rtlCol="0">
            <a:spAutoFit/>
          </a:bodyPr>
          <a:lstStyle/>
          <a:p>
            <a:pPr algn="ctr" defTabSz="415869"/>
            <a:r>
              <a:rPr lang="en-GB" sz="1092">
                <a:solidFill>
                  <a:srgbClr val="000000"/>
                </a:solidFill>
                <a:latin typeface="Arial" panose="020B0604020202020204" pitchFamily="34" charset="0"/>
                <a:cs typeface="Arial" panose="020B0604020202020204" pitchFamily="34" charset="0"/>
              </a:rPr>
              <a:t>Occupational Specialism</a:t>
            </a:r>
          </a:p>
        </p:txBody>
      </p:sp>
      <p:sp>
        <p:nvSpPr>
          <p:cNvPr id="59" name="TextBox 58"/>
          <p:cNvSpPr txBox="1"/>
          <p:nvPr/>
        </p:nvSpPr>
        <p:spPr>
          <a:xfrm>
            <a:off x="1399576" y="2335297"/>
            <a:ext cx="1026511" cy="428451"/>
          </a:xfrm>
          <a:prstGeom prst="rect">
            <a:avLst/>
          </a:prstGeom>
          <a:solidFill>
            <a:schemeClr val="accent6">
              <a:lumMod val="60000"/>
              <a:lumOff val="40000"/>
            </a:schemeClr>
          </a:solidFill>
        </p:spPr>
        <p:txBody>
          <a:bodyPr wrap="square" rtlCol="0">
            <a:spAutoFit/>
          </a:bodyPr>
          <a:lstStyle/>
          <a:p>
            <a:pPr algn="ctr" defTabSz="415869"/>
            <a:r>
              <a:rPr lang="en-GB" sz="1092">
                <a:solidFill>
                  <a:srgbClr val="000000"/>
                </a:solidFill>
                <a:latin typeface="Arial" panose="020B0604020202020204" pitchFamily="34" charset="0"/>
                <a:cs typeface="Arial" panose="020B0604020202020204" pitchFamily="34" charset="0"/>
              </a:rPr>
              <a:t>Industry Placement</a:t>
            </a:r>
          </a:p>
        </p:txBody>
      </p:sp>
      <p:sp>
        <p:nvSpPr>
          <p:cNvPr id="60" name="TextBox 59"/>
          <p:cNvSpPr txBox="1"/>
          <p:nvPr/>
        </p:nvSpPr>
        <p:spPr>
          <a:xfrm>
            <a:off x="1414511" y="3729161"/>
            <a:ext cx="1011575" cy="260392"/>
          </a:xfrm>
          <a:prstGeom prst="rect">
            <a:avLst/>
          </a:prstGeom>
          <a:solidFill>
            <a:schemeClr val="accent6">
              <a:lumMod val="60000"/>
              <a:lumOff val="40000"/>
            </a:schemeClr>
          </a:solidFill>
        </p:spPr>
        <p:txBody>
          <a:bodyPr wrap="square" rtlCol="0">
            <a:spAutoFit/>
          </a:bodyPr>
          <a:lstStyle/>
          <a:p>
            <a:pPr algn="ctr" defTabSz="415869"/>
            <a:r>
              <a:rPr lang="en-GB" sz="1092">
                <a:solidFill>
                  <a:srgbClr val="000000"/>
                </a:solidFill>
                <a:latin typeface="Arial" panose="020B0604020202020204" pitchFamily="34" charset="0"/>
                <a:cs typeface="Arial" panose="020B0604020202020204" pitchFamily="34" charset="0"/>
              </a:rPr>
              <a:t>MAR</a:t>
            </a:r>
          </a:p>
        </p:txBody>
      </p:sp>
      <p:sp>
        <p:nvSpPr>
          <p:cNvPr id="61" name="TextBox 60"/>
          <p:cNvSpPr txBox="1"/>
          <p:nvPr/>
        </p:nvSpPr>
        <p:spPr>
          <a:xfrm>
            <a:off x="1414511" y="3464050"/>
            <a:ext cx="1011575" cy="260392"/>
          </a:xfrm>
          <a:prstGeom prst="rect">
            <a:avLst/>
          </a:prstGeom>
          <a:solidFill>
            <a:schemeClr val="accent6">
              <a:lumMod val="60000"/>
              <a:lumOff val="40000"/>
            </a:schemeClr>
          </a:solidFill>
        </p:spPr>
        <p:txBody>
          <a:bodyPr wrap="square" rtlCol="0">
            <a:spAutoFit/>
          </a:bodyPr>
          <a:lstStyle/>
          <a:p>
            <a:pPr algn="ctr" defTabSz="415869"/>
            <a:r>
              <a:rPr lang="en-GB" sz="1092">
                <a:solidFill>
                  <a:srgbClr val="000000"/>
                </a:solidFill>
                <a:latin typeface="Arial" panose="020B0604020202020204" pitchFamily="34" charset="0"/>
                <a:cs typeface="Arial" panose="020B0604020202020204" pitchFamily="34" charset="0"/>
              </a:rPr>
              <a:t>Maths</a:t>
            </a:r>
          </a:p>
        </p:txBody>
      </p:sp>
      <p:sp>
        <p:nvSpPr>
          <p:cNvPr id="70" name="TextBox 69"/>
          <p:cNvSpPr txBox="1"/>
          <p:nvPr/>
        </p:nvSpPr>
        <p:spPr>
          <a:xfrm>
            <a:off x="1414512" y="3208555"/>
            <a:ext cx="1011575" cy="260392"/>
          </a:xfrm>
          <a:prstGeom prst="rect">
            <a:avLst/>
          </a:prstGeom>
          <a:solidFill>
            <a:schemeClr val="accent6">
              <a:lumMod val="60000"/>
              <a:lumOff val="40000"/>
            </a:schemeClr>
          </a:solidFill>
        </p:spPr>
        <p:txBody>
          <a:bodyPr wrap="square" rtlCol="0">
            <a:spAutoFit/>
          </a:bodyPr>
          <a:lstStyle/>
          <a:p>
            <a:pPr algn="ctr" defTabSz="415869"/>
            <a:r>
              <a:rPr lang="en-GB" sz="1092">
                <a:solidFill>
                  <a:srgbClr val="000000"/>
                </a:solidFill>
                <a:latin typeface="Arial" panose="020B0604020202020204" pitchFamily="34" charset="0"/>
                <a:cs typeface="Arial" panose="020B0604020202020204" pitchFamily="34" charset="0"/>
              </a:rPr>
              <a:t>English</a:t>
            </a:r>
          </a:p>
        </p:txBody>
      </p:sp>
      <p:sp>
        <p:nvSpPr>
          <p:cNvPr id="74" name="TextBox 73"/>
          <p:cNvSpPr txBox="1"/>
          <p:nvPr/>
        </p:nvSpPr>
        <p:spPr>
          <a:xfrm>
            <a:off x="3915345" y="1477667"/>
            <a:ext cx="500218" cy="190373"/>
          </a:xfrm>
          <a:prstGeom prst="rect">
            <a:avLst/>
          </a:prstGeom>
          <a:solidFill>
            <a:schemeClr val="bg2">
              <a:lumMod val="60000"/>
              <a:lumOff val="40000"/>
            </a:schemeClr>
          </a:solidFill>
        </p:spPr>
        <p:txBody>
          <a:bodyPr wrap="square" rtlCol="0">
            <a:spAutoFit/>
          </a:bodyPr>
          <a:lstStyle/>
          <a:p>
            <a:pPr algn="ctr" defTabSz="415869"/>
            <a:r>
              <a:rPr lang="en-GB" sz="637">
                <a:solidFill>
                  <a:srgbClr val="000000"/>
                </a:solidFill>
                <a:latin typeface="Arial" panose="020B0604020202020204" pitchFamily="34" charset="0"/>
                <a:cs typeface="Arial" panose="020B0604020202020204" pitchFamily="34" charset="0"/>
              </a:rPr>
              <a:t>Exams</a:t>
            </a:r>
          </a:p>
        </p:txBody>
      </p:sp>
      <p:sp>
        <p:nvSpPr>
          <p:cNvPr id="75" name="TextBox 74"/>
          <p:cNvSpPr txBox="1"/>
          <p:nvPr/>
        </p:nvSpPr>
        <p:spPr>
          <a:xfrm>
            <a:off x="3626630" y="3881451"/>
            <a:ext cx="939155" cy="248081"/>
          </a:xfrm>
          <a:prstGeom prst="rect">
            <a:avLst/>
          </a:prstGeom>
          <a:noFill/>
        </p:spPr>
        <p:txBody>
          <a:bodyPr wrap="square" rtlCol="0">
            <a:spAutoFit/>
          </a:bodyPr>
          <a:lstStyle/>
          <a:p>
            <a:pPr defTabSz="415869"/>
            <a:r>
              <a:rPr lang="en-GB" sz="1012" b="1">
                <a:solidFill>
                  <a:srgbClr val="000000"/>
                </a:solidFill>
                <a:latin typeface="Calibri"/>
              </a:rPr>
              <a:t>Year 1</a:t>
            </a:r>
          </a:p>
        </p:txBody>
      </p:sp>
      <p:sp>
        <p:nvSpPr>
          <p:cNvPr id="76" name="TextBox 75"/>
          <p:cNvSpPr txBox="1"/>
          <p:nvPr/>
        </p:nvSpPr>
        <p:spPr>
          <a:xfrm>
            <a:off x="5055569" y="3875095"/>
            <a:ext cx="939155" cy="248081"/>
          </a:xfrm>
          <a:prstGeom prst="rect">
            <a:avLst/>
          </a:prstGeom>
          <a:noFill/>
        </p:spPr>
        <p:txBody>
          <a:bodyPr wrap="square" rtlCol="0">
            <a:spAutoFit/>
          </a:bodyPr>
          <a:lstStyle/>
          <a:p>
            <a:pPr defTabSz="415869"/>
            <a:r>
              <a:rPr lang="en-GB" sz="1012" b="1">
                <a:solidFill>
                  <a:srgbClr val="000000"/>
                </a:solidFill>
                <a:latin typeface="Calibri"/>
              </a:rPr>
              <a:t>Year 2</a:t>
            </a:r>
          </a:p>
        </p:txBody>
      </p:sp>
      <p:sp>
        <p:nvSpPr>
          <p:cNvPr id="78" name="TextBox 77"/>
          <p:cNvSpPr txBox="1"/>
          <p:nvPr/>
        </p:nvSpPr>
        <p:spPr>
          <a:xfrm>
            <a:off x="3693572" y="1847477"/>
            <a:ext cx="651848" cy="288412"/>
          </a:xfrm>
          <a:prstGeom prst="rect">
            <a:avLst/>
          </a:prstGeom>
          <a:solidFill>
            <a:schemeClr val="bg2">
              <a:lumMod val="60000"/>
              <a:lumOff val="40000"/>
            </a:schemeClr>
          </a:solidFill>
        </p:spPr>
        <p:txBody>
          <a:bodyPr wrap="square" rtlCol="0">
            <a:spAutoFit/>
          </a:bodyPr>
          <a:lstStyle/>
          <a:p>
            <a:pPr algn="ctr" defTabSz="415869"/>
            <a:r>
              <a:rPr lang="en-GB" sz="637">
                <a:solidFill>
                  <a:srgbClr val="000000"/>
                </a:solidFill>
                <a:latin typeface="Arial" panose="020B0604020202020204" pitchFamily="34" charset="0"/>
                <a:cs typeface="Arial" panose="020B0604020202020204" pitchFamily="34" charset="0"/>
              </a:rPr>
              <a:t>Summative Assessment</a:t>
            </a:r>
          </a:p>
        </p:txBody>
      </p:sp>
      <p:sp>
        <p:nvSpPr>
          <p:cNvPr id="79" name="TextBox 78"/>
          <p:cNvSpPr txBox="1"/>
          <p:nvPr/>
        </p:nvSpPr>
        <p:spPr>
          <a:xfrm>
            <a:off x="2703247" y="2404666"/>
            <a:ext cx="812385" cy="386452"/>
          </a:xfrm>
          <a:prstGeom prst="rect">
            <a:avLst/>
          </a:prstGeom>
          <a:solidFill>
            <a:schemeClr val="accent6">
              <a:lumMod val="40000"/>
              <a:lumOff val="60000"/>
            </a:schemeClr>
          </a:solidFill>
        </p:spPr>
        <p:txBody>
          <a:bodyPr wrap="square" rtlCol="0">
            <a:spAutoFit/>
          </a:bodyPr>
          <a:lstStyle/>
          <a:p>
            <a:pPr algn="ctr" defTabSz="415869"/>
            <a:r>
              <a:rPr lang="en-GB" sz="637" dirty="0">
                <a:solidFill>
                  <a:srgbClr val="000000"/>
                </a:solidFill>
                <a:latin typeface="Arial" panose="020B0604020202020204" pitchFamily="34" charset="0"/>
                <a:cs typeface="Arial" panose="020B0604020202020204" pitchFamily="34" charset="0"/>
              </a:rPr>
              <a:t>Employability Skills Development </a:t>
            </a:r>
          </a:p>
        </p:txBody>
      </p:sp>
      <p:sp>
        <p:nvSpPr>
          <p:cNvPr id="80" name="TextBox 79"/>
          <p:cNvSpPr txBox="1"/>
          <p:nvPr/>
        </p:nvSpPr>
        <p:spPr>
          <a:xfrm>
            <a:off x="4953453" y="2339232"/>
            <a:ext cx="1196612" cy="386452"/>
          </a:xfrm>
          <a:prstGeom prst="rect">
            <a:avLst/>
          </a:prstGeom>
          <a:solidFill>
            <a:schemeClr val="accent6">
              <a:lumMod val="40000"/>
              <a:lumOff val="60000"/>
            </a:schemeClr>
          </a:solidFill>
        </p:spPr>
        <p:txBody>
          <a:bodyPr wrap="square" rtlCol="0">
            <a:spAutoFit/>
          </a:bodyPr>
          <a:lstStyle/>
          <a:p>
            <a:pPr algn="ctr" defTabSz="415869"/>
            <a:r>
              <a:rPr lang="en-GB" sz="637" dirty="0">
                <a:solidFill>
                  <a:srgbClr val="000000"/>
                </a:solidFill>
                <a:latin typeface="Arial" panose="020B0604020202020204" pitchFamily="34" charset="0"/>
                <a:cs typeface="Arial" panose="020B0604020202020204" pitchFamily="34" charset="0"/>
              </a:rPr>
              <a:t>Technical Skills Development</a:t>
            </a:r>
          </a:p>
          <a:p>
            <a:pPr algn="ctr" defTabSz="415869"/>
            <a:r>
              <a:rPr lang="en-GB" sz="637" dirty="0">
                <a:solidFill>
                  <a:srgbClr val="000000"/>
                </a:solidFill>
                <a:latin typeface="Arial" panose="020B0604020202020204" pitchFamily="34" charset="0"/>
                <a:cs typeface="Arial" panose="020B0604020202020204" pitchFamily="34" charset="0"/>
              </a:rPr>
              <a:t> </a:t>
            </a:r>
          </a:p>
        </p:txBody>
      </p:sp>
      <p:sp>
        <p:nvSpPr>
          <p:cNvPr id="81" name="TextBox 80"/>
          <p:cNvSpPr txBox="1"/>
          <p:nvPr/>
        </p:nvSpPr>
        <p:spPr>
          <a:xfrm>
            <a:off x="6504307" y="2788212"/>
            <a:ext cx="651848" cy="288412"/>
          </a:xfrm>
          <a:prstGeom prst="rect">
            <a:avLst/>
          </a:prstGeom>
          <a:solidFill>
            <a:schemeClr val="bg2">
              <a:lumMod val="60000"/>
              <a:lumOff val="40000"/>
            </a:schemeClr>
          </a:solidFill>
        </p:spPr>
        <p:txBody>
          <a:bodyPr wrap="square" rtlCol="0">
            <a:spAutoFit/>
          </a:bodyPr>
          <a:lstStyle/>
          <a:p>
            <a:pPr algn="ctr" defTabSz="415869"/>
            <a:r>
              <a:rPr lang="en-GB" sz="637" dirty="0">
                <a:solidFill>
                  <a:srgbClr val="000000"/>
                </a:solidFill>
                <a:latin typeface="Arial" panose="020B0604020202020204" pitchFamily="34" charset="0"/>
                <a:cs typeface="Arial" panose="020B0604020202020204" pitchFamily="34" charset="0"/>
              </a:rPr>
              <a:t>Summative Assessment</a:t>
            </a:r>
          </a:p>
        </p:txBody>
      </p:sp>
      <p:sp>
        <p:nvSpPr>
          <p:cNvPr id="82" name="TextBox 81"/>
          <p:cNvSpPr txBox="1"/>
          <p:nvPr/>
        </p:nvSpPr>
        <p:spPr>
          <a:xfrm>
            <a:off x="3356130" y="3227240"/>
            <a:ext cx="356298" cy="288412"/>
          </a:xfrm>
          <a:prstGeom prst="rect">
            <a:avLst/>
          </a:prstGeom>
          <a:solidFill>
            <a:schemeClr val="bg2">
              <a:lumMod val="60000"/>
              <a:lumOff val="40000"/>
            </a:schemeClr>
          </a:solidFill>
        </p:spPr>
        <p:txBody>
          <a:bodyPr wrap="square" rtlCol="0">
            <a:spAutoFit/>
          </a:bodyPr>
          <a:lstStyle/>
          <a:p>
            <a:pPr algn="ctr" defTabSz="415869"/>
            <a:r>
              <a:rPr lang="en-GB" sz="637">
                <a:solidFill>
                  <a:srgbClr val="000000"/>
                </a:solidFill>
                <a:latin typeface="Arial" panose="020B0604020202020204" pitchFamily="34" charset="0"/>
                <a:cs typeface="Arial" panose="020B0604020202020204" pitchFamily="34" charset="0"/>
              </a:rPr>
              <a:t>Exams</a:t>
            </a:r>
          </a:p>
        </p:txBody>
      </p:sp>
      <p:sp>
        <p:nvSpPr>
          <p:cNvPr id="83" name="TextBox 82"/>
          <p:cNvSpPr txBox="1"/>
          <p:nvPr/>
        </p:nvSpPr>
        <p:spPr>
          <a:xfrm>
            <a:off x="5089190" y="3467706"/>
            <a:ext cx="651848" cy="190373"/>
          </a:xfrm>
          <a:prstGeom prst="rect">
            <a:avLst/>
          </a:prstGeom>
          <a:solidFill>
            <a:schemeClr val="bg2">
              <a:lumMod val="60000"/>
              <a:lumOff val="40000"/>
            </a:schemeClr>
          </a:solidFill>
        </p:spPr>
        <p:txBody>
          <a:bodyPr wrap="square" rtlCol="0">
            <a:spAutoFit/>
          </a:bodyPr>
          <a:lstStyle/>
          <a:p>
            <a:pPr algn="ctr" defTabSz="415869"/>
            <a:r>
              <a:rPr lang="en-GB" sz="637">
                <a:solidFill>
                  <a:srgbClr val="000000"/>
                </a:solidFill>
                <a:latin typeface="Arial" panose="020B0604020202020204" pitchFamily="34" charset="0"/>
                <a:cs typeface="Arial" panose="020B0604020202020204" pitchFamily="34" charset="0"/>
              </a:rPr>
              <a:t>Exams</a:t>
            </a:r>
          </a:p>
        </p:txBody>
      </p:sp>
      <p:sp>
        <p:nvSpPr>
          <p:cNvPr id="22" name="TextBox 21"/>
          <p:cNvSpPr txBox="1"/>
          <p:nvPr/>
        </p:nvSpPr>
        <p:spPr>
          <a:xfrm>
            <a:off x="7054700" y="2332931"/>
            <a:ext cx="717042" cy="386452"/>
          </a:xfrm>
          <a:prstGeom prst="rect">
            <a:avLst/>
          </a:prstGeom>
          <a:solidFill>
            <a:schemeClr val="accent6">
              <a:lumMod val="40000"/>
              <a:lumOff val="60000"/>
            </a:schemeClr>
          </a:solidFill>
        </p:spPr>
        <p:txBody>
          <a:bodyPr wrap="square" rtlCol="0">
            <a:spAutoFit/>
          </a:bodyPr>
          <a:lstStyle/>
          <a:p>
            <a:pPr algn="ctr" defTabSz="415869"/>
            <a:r>
              <a:rPr lang="en-GB" sz="637" dirty="0">
                <a:solidFill>
                  <a:srgbClr val="000000"/>
                </a:solidFill>
                <a:latin typeface="Arial" panose="020B0604020202020204" pitchFamily="34" charset="0"/>
                <a:cs typeface="Arial" panose="020B0604020202020204" pitchFamily="34" charset="0"/>
              </a:rPr>
              <a:t>Technical Skills Development </a:t>
            </a:r>
          </a:p>
        </p:txBody>
      </p:sp>
      <p:sp>
        <p:nvSpPr>
          <p:cNvPr id="23" name="TextBox 22"/>
          <p:cNvSpPr txBox="1"/>
          <p:nvPr/>
        </p:nvSpPr>
        <p:spPr>
          <a:xfrm>
            <a:off x="4844284" y="3753759"/>
            <a:ext cx="651848" cy="190373"/>
          </a:xfrm>
          <a:prstGeom prst="rect">
            <a:avLst/>
          </a:prstGeom>
          <a:solidFill>
            <a:schemeClr val="bg2">
              <a:lumMod val="60000"/>
              <a:lumOff val="40000"/>
            </a:schemeClr>
          </a:solidFill>
        </p:spPr>
        <p:txBody>
          <a:bodyPr wrap="square" rtlCol="0">
            <a:spAutoFit/>
          </a:bodyPr>
          <a:lstStyle/>
          <a:p>
            <a:pPr algn="ctr" defTabSz="415869"/>
            <a:r>
              <a:rPr lang="en-GB" sz="637">
                <a:solidFill>
                  <a:srgbClr val="000000"/>
                </a:solidFill>
                <a:latin typeface="Arial" panose="020B0604020202020204" pitchFamily="34" charset="0"/>
                <a:cs typeface="Arial" panose="020B0604020202020204" pitchFamily="34" charset="0"/>
              </a:rPr>
              <a:t>Completion</a:t>
            </a:r>
          </a:p>
        </p:txBody>
      </p:sp>
      <p:cxnSp>
        <p:nvCxnSpPr>
          <p:cNvPr id="4" name="Straight Arrow Connector 3">
            <a:extLst>
              <a:ext uri="{C183D7F6-B498-43B3-948B-1728B52AA6E4}">
                <adec:decorative xmlns:adec="http://schemas.microsoft.com/office/drawing/2017/decorative" val="1"/>
              </a:ext>
            </a:extLst>
          </p:cNvPr>
          <p:cNvCxnSpPr/>
          <p:nvPr/>
        </p:nvCxnSpPr>
        <p:spPr>
          <a:xfrm flipV="1">
            <a:off x="3223490" y="2096311"/>
            <a:ext cx="163377" cy="28763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8" name="Straight Connector 27">
            <a:extLst>
              <a:ext uri="{C183D7F6-B498-43B3-948B-1728B52AA6E4}">
                <adec:decorative xmlns:adec="http://schemas.microsoft.com/office/drawing/2017/decorative" val="1"/>
              </a:ext>
            </a:extLst>
          </p:cNvPr>
          <p:cNvCxnSpPr/>
          <p:nvPr/>
        </p:nvCxnSpPr>
        <p:spPr>
          <a:xfrm>
            <a:off x="1414511" y="2751287"/>
            <a:ext cx="64234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C183D7F6-B498-43B3-948B-1728B52AA6E4}">
                <adec:decorative xmlns:adec="http://schemas.microsoft.com/office/drawing/2017/decorative" val="1"/>
              </a:ext>
            </a:extLst>
          </p:cNvPr>
          <p:cNvCxnSpPr/>
          <p:nvPr/>
        </p:nvCxnSpPr>
        <p:spPr>
          <a:xfrm>
            <a:off x="1436007" y="2296005"/>
            <a:ext cx="64234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C183D7F6-B498-43B3-948B-1728B52AA6E4}">
                <adec:decorative xmlns:adec="http://schemas.microsoft.com/office/drawing/2017/decorative" val="1"/>
              </a:ext>
            </a:extLst>
          </p:cNvPr>
          <p:cNvCxnSpPr/>
          <p:nvPr/>
        </p:nvCxnSpPr>
        <p:spPr>
          <a:xfrm>
            <a:off x="1414511" y="3179388"/>
            <a:ext cx="6423450"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1399576" y="335609"/>
            <a:ext cx="6226909" cy="1071768"/>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defTabSz="415869"/>
            <a:r>
              <a:rPr lang="en-GB" sz="1273" dirty="0">
                <a:solidFill>
                  <a:srgbClr val="000000"/>
                </a:solidFill>
                <a:latin typeface="Arial" panose="020B0604020202020204" pitchFamily="34" charset="0"/>
                <a:cs typeface="Arial" panose="020B0604020202020204" pitchFamily="34" charset="0"/>
              </a:rPr>
              <a:t>Considerations:</a:t>
            </a:r>
          </a:p>
          <a:p>
            <a:pPr marL="207935" indent="-207935" defTabSz="415869">
              <a:buFont typeface="Arial" panose="020B0604020202020204" pitchFamily="34" charset="0"/>
              <a:buChar char="•"/>
            </a:pPr>
            <a:r>
              <a:rPr lang="en-GB" sz="1273" dirty="0">
                <a:solidFill>
                  <a:srgbClr val="000000"/>
                </a:solidFill>
                <a:latin typeface="Arial" panose="020B0604020202020204" pitchFamily="34" charset="0"/>
                <a:cs typeface="Arial" panose="020B0604020202020204" pitchFamily="34" charset="0"/>
              </a:rPr>
              <a:t>the sequence of delivery to support learning and attainment e.g. IP in relation to OS </a:t>
            </a:r>
          </a:p>
          <a:p>
            <a:pPr marL="207935" indent="-207935" defTabSz="415869">
              <a:buFont typeface="Arial" panose="020B0604020202020204" pitchFamily="34" charset="0"/>
              <a:buChar char="•"/>
            </a:pPr>
            <a:r>
              <a:rPr lang="en-GB" sz="1273" dirty="0">
                <a:solidFill>
                  <a:srgbClr val="000000"/>
                </a:solidFill>
                <a:latin typeface="Arial" panose="020B0604020202020204" pitchFamily="34" charset="0"/>
                <a:cs typeface="Arial" panose="020B0604020202020204" pitchFamily="34" charset="0"/>
              </a:rPr>
              <a:t>the assessment key dates set by AOs and when to enter students for summative assessment</a:t>
            </a:r>
          </a:p>
        </p:txBody>
      </p:sp>
      <p:sp>
        <p:nvSpPr>
          <p:cNvPr id="32" name="TextBox 31"/>
          <p:cNvSpPr txBox="1"/>
          <p:nvPr/>
        </p:nvSpPr>
        <p:spPr>
          <a:xfrm>
            <a:off x="2611894" y="1485282"/>
            <a:ext cx="1258061" cy="288412"/>
          </a:xfrm>
          <a:prstGeom prst="rect">
            <a:avLst/>
          </a:prstGeom>
          <a:solidFill>
            <a:schemeClr val="accent6">
              <a:lumMod val="40000"/>
              <a:lumOff val="60000"/>
            </a:schemeClr>
          </a:solidFill>
        </p:spPr>
        <p:txBody>
          <a:bodyPr wrap="square" rtlCol="0">
            <a:spAutoFit/>
          </a:bodyPr>
          <a:lstStyle/>
          <a:p>
            <a:pPr algn="ctr" defTabSz="415869"/>
            <a:r>
              <a:rPr lang="en-GB" sz="637" dirty="0">
                <a:solidFill>
                  <a:srgbClr val="000000"/>
                </a:solidFill>
                <a:latin typeface="Arial" panose="020B0604020202020204" pitchFamily="34" charset="0"/>
                <a:cs typeface="Arial" panose="020B0604020202020204" pitchFamily="34" charset="0"/>
              </a:rPr>
              <a:t>Learning/</a:t>
            </a:r>
            <a:r>
              <a:rPr lang="en-GB" sz="637" dirty="0" err="1">
                <a:solidFill>
                  <a:srgbClr val="000000"/>
                </a:solidFill>
                <a:latin typeface="Arial" panose="020B0604020202020204" pitchFamily="34" charset="0"/>
                <a:cs typeface="Arial" panose="020B0604020202020204" pitchFamily="34" charset="0"/>
              </a:rPr>
              <a:t>Assmnt</a:t>
            </a:r>
            <a:r>
              <a:rPr lang="en-GB" sz="637" dirty="0">
                <a:solidFill>
                  <a:srgbClr val="000000"/>
                </a:solidFill>
                <a:latin typeface="Arial" panose="020B0604020202020204" pitchFamily="34" charset="0"/>
                <a:cs typeface="Arial" panose="020B0604020202020204" pitchFamily="34" charset="0"/>
              </a:rPr>
              <a:t>/</a:t>
            </a:r>
          </a:p>
          <a:p>
            <a:pPr algn="ctr" defTabSz="415869"/>
            <a:r>
              <a:rPr lang="en-GB" sz="637" dirty="0">
                <a:solidFill>
                  <a:srgbClr val="000000"/>
                </a:solidFill>
                <a:latin typeface="Arial" panose="020B0604020202020204" pitchFamily="34" charset="0"/>
                <a:cs typeface="Arial" panose="020B0604020202020204" pitchFamily="34" charset="0"/>
              </a:rPr>
              <a:t>Preparation</a:t>
            </a:r>
          </a:p>
        </p:txBody>
      </p:sp>
      <p:sp>
        <p:nvSpPr>
          <p:cNvPr id="33" name="TextBox 32"/>
          <p:cNvSpPr txBox="1"/>
          <p:nvPr/>
        </p:nvSpPr>
        <p:spPr>
          <a:xfrm>
            <a:off x="2611893" y="3227989"/>
            <a:ext cx="710696" cy="288412"/>
          </a:xfrm>
          <a:prstGeom prst="rect">
            <a:avLst/>
          </a:prstGeom>
          <a:solidFill>
            <a:schemeClr val="accent6">
              <a:lumMod val="40000"/>
              <a:lumOff val="60000"/>
            </a:schemeClr>
          </a:solidFill>
        </p:spPr>
        <p:txBody>
          <a:bodyPr wrap="square" rtlCol="0">
            <a:spAutoFit/>
          </a:bodyPr>
          <a:lstStyle/>
          <a:p>
            <a:pPr algn="ctr" defTabSz="415869"/>
            <a:r>
              <a:rPr lang="en-GB" sz="637" dirty="0">
                <a:solidFill>
                  <a:srgbClr val="000000"/>
                </a:solidFill>
                <a:latin typeface="Arial" panose="020B0604020202020204" pitchFamily="34" charset="0"/>
                <a:cs typeface="Arial" panose="020B0604020202020204" pitchFamily="34" charset="0"/>
              </a:rPr>
              <a:t>Learning/</a:t>
            </a:r>
          </a:p>
          <a:p>
            <a:pPr algn="ctr" defTabSz="415869"/>
            <a:r>
              <a:rPr lang="en-GB" sz="637" dirty="0">
                <a:solidFill>
                  <a:srgbClr val="000000"/>
                </a:solidFill>
                <a:latin typeface="Arial" panose="020B0604020202020204" pitchFamily="34" charset="0"/>
                <a:cs typeface="Arial" panose="020B0604020202020204" pitchFamily="34" charset="0"/>
              </a:rPr>
              <a:t>Preparation</a:t>
            </a:r>
          </a:p>
        </p:txBody>
      </p:sp>
      <p:sp>
        <p:nvSpPr>
          <p:cNvPr id="35" name="TextBox 34"/>
          <p:cNvSpPr txBox="1"/>
          <p:nvPr/>
        </p:nvSpPr>
        <p:spPr>
          <a:xfrm>
            <a:off x="3515631" y="2798123"/>
            <a:ext cx="2915787" cy="288412"/>
          </a:xfrm>
          <a:prstGeom prst="rect">
            <a:avLst/>
          </a:prstGeom>
          <a:solidFill>
            <a:schemeClr val="accent6">
              <a:lumMod val="40000"/>
              <a:lumOff val="60000"/>
            </a:schemeClr>
          </a:solidFill>
        </p:spPr>
        <p:txBody>
          <a:bodyPr wrap="square" rtlCol="0">
            <a:spAutoFit/>
          </a:bodyPr>
          <a:lstStyle/>
          <a:p>
            <a:pPr algn="ctr" defTabSz="415869"/>
            <a:r>
              <a:rPr lang="en-GB" sz="637" dirty="0">
                <a:solidFill>
                  <a:srgbClr val="000000"/>
                </a:solidFill>
                <a:latin typeface="Arial" panose="020B0604020202020204" pitchFamily="34" charset="0"/>
                <a:cs typeface="Arial" panose="020B0604020202020204" pitchFamily="34" charset="0"/>
              </a:rPr>
              <a:t>Learning/</a:t>
            </a:r>
            <a:r>
              <a:rPr lang="en-GB" sz="637" dirty="0" err="1">
                <a:solidFill>
                  <a:srgbClr val="000000"/>
                </a:solidFill>
                <a:latin typeface="Arial" panose="020B0604020202020204" pitchFamily="34" charset="0"/>
                <a:cs typeface="Arial" panose="020B0604020202020204" pitchFamily="34" charset="0"/>
              </a:rPr>
              <a:t>Assmnt</a:t>
            </a:r>
            <a:r>
              <a:rPr lang="en-GB" sz="637" dirty="0">
                <a:solidFill>
                  <a:srgbClr val="000000"/>
                </a:solidFill>
                <a:latin typeface="Arial" panose="020B0604020202020204" pitchFamily="34" charset="0"/>
                <a:cs typeface="Arial" panose="020B0604020202020204" pitchFamily="34" charset="0"/>
              </a:rPr>
              <a:t>/Preparation </a:t>
            </a:r>
          </a:p>
          <a:p>
            <a:pPr algn="ctr" defTabSz="415869"/>
            <a:endParaRPr lang="en-GB" sz="637" dirty="0">
              <a:solidFill>
                <a:srgbClr val="000000"/>
              </a:solidFill>
              <a:latin typeface="Arial" panose="020B0604020202020204" pitchFamily="34" charset="0"/>
              <a:cs typeface="Arial" panose="020B0604020202020204" pitchFamily="34" charset="0"/>
            </a:endParaRPr>
          </a:p>
        </p:txBody>
      </p:sp>
      <p:cxnSp>
        <p:nvCxnSpPr>
          <p:cNvPr id="6" name="Straight Arrow Connector 5">
            <a:extLst>
              <a:ext uri="{C183D7F6-B498-43B3-948B-1728B52AA6E4}">
                <adec:decorative xmlns:adec="http://schemas.microsoft.com/office/drawing/2017/decorative" val="1"/>
              </a:ext>
            </a:extLst>
          </p:cNvPr>
          <p:cNvCxnSpPr/>
          <p:nvPr/>
        </p:nvCxnSpPr>
        <p:spPr>
          <a:xfrm>
            <a:off x="5551759" y="2570891"/>
            <a:ext cx="224672" cy="24276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7" name="TextBox 36"/>
          <p:cNvSpPr txBox="1"/>
          <p:nvPr/>
        </p:nvSpPr>
        <p:spPr>
          <a:xfrm>
            <a:off x="4087090" y="3462477"/>
            <a:ext cx="968479" cy="190373"/>
          </a:xfrm>
          <a:prstGeom prst="rect">
            <a:avLst/>
          </a:prstGeom>
          <a:solidFill>
            <a:schemeClr val="accent6">
              <a:lumMod val="40000"/>
              <a:lumOff val="60000"/>
            </a:schemeClr>
          </a:solidFill>
        </p:spPr>
        <p:txBody>
          <a:bodyPr wrap="square" rtlCol="0">
            <a:spAutoFit/>
          </a:bodyPr>
          <a:lstStyle/>
          <a:p>
            <a:pPr algn="ctr" defTabSz="415869"/>
            <a:r>
              <a:rPr lang="en-GB" sz="637" dirty="0">
                <a:solidFill>
                  <a:srgbClr val="000000"/>
                </a:solidFill>
                <a:latin typeface="Arial" panose="020B0604020202020204" pitchFamily="34" charset="0"/>
                <a:cs typeface="Arial" panose="020B0604020202020204" pitchFamily="34" charset="0"/>
              </a:rPr>
              <a:t>Learning/Preparation</a:t>
            </a:r>
          </a:p>
        </p:txBody>
      </p:sp>
      <p:cxnSp>
        <p:nvCxnSpPr>
          <p:cNvPr id="73" name="Straight Connector 72">
            <a:extLst>
              <a:ext uri="{C183D7F6-B498-43B3-948B-1728B52AA6E4}">
                <adec:decorative xmlns:adec="http://schemas.microsoft.com/office/drawing/2017/decorative" val="1"/>
              </a:ext>
            </a:extLst>
          </p:cNvPr>
          <p:cNvCxnSpPr/>
          <p:nvPr/>
        </p:nvCxnSpPr>
        <p:spPr>
          <a:xfrm flipV="1">
            <a:off x="4647732" y="1310440"/>
            <a:ext cx="3410" cy="2805588"/>
          </a:xfrm>
          <a:prstGeom prst="line">
            <a:avLst/>
          </a:prstGeom>
        </p:spPr>
        <p:style>
          <a:lnRef idx="2">
            <a:schemeClr val="dk1"/>
          </a:lnRef>
          <a:fillRef idx="0">
            <a:schemeClr val="dk1"/>
          </a:fillRef>
          <a:effectRef idx="1">
            <a:schemeClr val="dk1"/>
          </a:effectRef>
          <a:fontRef idx="minor">
            <a:schemeClr val="tx1"/>
          </a:fontRef>
        </p:style>
      </p:cxnSp>
      <p:sp>
        <p:nvSpPr>
          <p:cNvPr id="38" name="TextBox 37"/>
          <p:cNvSpPr txBox="1"/>
          <p:nvPr/>
        </p:nvSpPr>
        <p:spPr>
          <a:xfrm>
            <a:off x="2627539" y="1836408"/>
            <a:ext cx="1007512" cy="288412"/>
          </a:xfrm>
          <a:prstGeom prst="rect">
            <a:avLst/>
          </a:prstGeom>
          <a:solidFill>
            <a:schemeClr val="accent6">
              <a:lumMod val="40000"/>
              <a:lumOff val="60000"/>
            </a:schemeClr>
          </a:solidFill>
        </p:spPr>
        <p:txBody>
          <a:bodyPr wrap="square" rtlCol="0">
            <a:spAutoFit/>
          </a:bodyPr>
          <a:lstStyle/>
          <a:p>
            <a:pPr algn="ctr" defTabSz="415869"/>
            <a:r>
              <a:rPr lang="en-GB" sz="637" dirty="0">
                <a:solidFill>
                  <a:srgbClr val="000000"/>
                </a:solidFill>
                <a:latin typeface="Arial" panose="020B0604020202020204" pitchFamily="34" charset="0"/>
                <a:cs typeface="Arial" panose="020B0604020202020204" pitchFamily="34" charset="0"/>
              </a:rPr>
              <a:t>Learning/</a:t>
            </a:r>
            <a:r>
              <a:rPr lang="en-GB" sz="637" dirty="0" err="1">
                <a:solidFill>
                  <a:srgbClr val="000000"/>
                </a:solidFill>
                <a:latin typeface="Arial" panose="020B0604020202020204" pitchFamily="34" charset="0"/>
                <a:cs typeface="Arial" panose="020B0604020202020204" pitchFamily="34" charset="0"/>
              </a:rPr>
              <a:t>Assmnt</a:t>
            </a:r>
            <a:r>
              <a:rPr lang="en-GB" sz="637" dirty="0">
                <a:solidFill>
                  <a:srgbClr val="000000"/>
                </a:solidFill>
                <a:latin typeface="Arial" panose="020B0604020202020204" pitchFamily="34" charset="0"/>
                <a:cs typeface="Arial" panose="020B0604020202020204" pitchFamily="34" charset="0"/>
              </a:rPr>
              <a:t>/ Preparation</a:t>
            </a:r>
          </a:p>
        </p:txBody>
      </p:sp>
    </p:spTree>
    <p:extLst>
      <p:ext uri="{BB962C8B-B14F-4D97-AF65-F5344CB8AC3E}">
        <p14:creationId xmlns:p14="http://schemas.microsoft.com/office/powerpoint/2010/main" val="3071538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9678" y="123619"/>
            <a:ext cx="6458275" cy="486314"/>
          </a:xfrm>
        </p:spPr>
        <p:txBody>
          <a:bodyPr/>
          <a:lstStyle/>
          <a:p>
            <a:pPr algn="l"/>
            <a:r>
              <a:rPr lang="en-GB" sz="1500" dirty="0"/>
              <a:t>Value of T Level ‘CURRICULUM Design’ </a:t>
            </a:r>
          </a:p>
        </p:txBody>
      </p:sp>
      <p:sp>
        <p:nvSpPr>
          <p:cNvPr id="56" name="TextBox 55"/>
          <p:cNvSpPr txBox="1"/>
          <p:nvPr/>
        </p:nvSpPr>
        <p:spPr>
          <a:xfrm>
            <a:off x="1399576" y="1450254"/>
            <a:ext cx="1026510" cy="428451"/>
          </a:xfrm>
          <a:prstGeom prst="rect">
            <a:avLst/>
          </a:prstGeom>
          <a:solidFill>
            <a:schemeClr val="accent6">
              <a:lumMod val="60000"/>
              <a:lumOff val="40000"/>
            </a:schemeClr>
          </a:solidFill>
        </p:spPr>
        <p:txBody>
          <a:bodyPr wrap="square" rtlCol="0">
            <a:spAutoFit/>
          </a:bodyPr>
          <a:lstStyle/>
          <a:p>
            <a:pPr algn="ctr" defTabSz="415869"/>
            <a:r>
              <a:rPr lang="en-GB" sz="1092">
                <a:solidFill>
                  <a:srgbClr val="000000"/>
                </a:solidFill>
                <a:latin typeface="Arial" panose="020B0604020202020204" pitchFamily="34" charset="0"/>
                <a:cs typeface="Arial" panose="020B0604020202020204" pitchFamily="34" charset="0"/>
              </a:rPr>
              <a:t>Core Knowledge</a:t>
            </a:r>
          </a:p>
        </p:txBody>
      </p:sp>
      <p:sp>
        <p:nvSpPr>
          <p:cNvPr id="57" name="TextBox 56"/>
          <p:cNvSpPr txBox="1"/>
          <p:nvPr/>
        </p:nvSpPr>
        <p:spPr>
          <a:xfrm>
            <a:off x="1399576" y="1892775"/>
            <a:ext cx="1026511" cy="428451"/>
          </a:xfrm>
          <a:prstGeom prst="rect">
            <a:avLst/>
          </a:prstGeom>
          <a:solidFill>
            <a:schemeClr val="accent6">
              <a:lumMod val="60000"/>
              <a:lumOff val="40000"/>
            </a:schemeClr>
          </a:solidFill>
        </p:spPr>
        <p:txBody>
          <a:bodyPr wrap="square" rtlCol="0">
            <a:spAutoFit/>
          </a:bodyPr>
          <a:lstStyle/>
          <a:p>
            <a:pPr algn="ctr" defTabSz="415869"/>
            <a:r>
              <a:rPr lang="en-GB" sz="1092">
                <a:solidFill>
                  <a:srgbClr val="000000"/>
                </a:solidFill>
                <a:latin typeface="Arial" panose="020B0604020202020204" pitchFamily="34" charset="0"/>
                <a:cs typeface="Arial" panose="020B0604020202020204" pitchFamily="34" charset="0"/>
              </a:rPr>
              <a:t>Employer Set Project</a:t>
            </a:r>
          </a:p>
        </p:txBody>
      </p:sp>
      <p:sp>
        <p:nvSpPr>
          <p:cNvPr id="58" name="TextBox 57"/>
          <p:cNvSpPr txBox="1"/>
          <p:nvPr/>
        </p:nvSpPr>
        <p:spPr>
          <a:xfrm>
            <a:off x="1399576" y="2778433"/>
            <a:ext cx="1026511" cy="428451"/>
          </a:xfrm>
          <a:prstGeom prst="rect">
            <a:avLst/>
          </a:prstGeom>
          <a:solidFill>
            <a:schemeClr val="accent6">
              <a:lumMod val="60000"/>
              <a:lumOff val="40000"/>
            </a:schemeClr>
          </a:solidFill>
        </p:spPr>
        <p:txBody>
          <a:bodyPr wrap="square" rtlCol="0">
            <a:spAutoFit/>
          </a:bodyPr>
          <a:lstStyle/>
          <a:p>
            <a:pPr algn="ctr" defTabSz="415869"/>
            <a:r>
              <a:rPr lang="en-GB" sz="1092">
                <a:solidFill>
                  <a:srgbClr val="000000"/>
                </a:solidFill>
                <a:latin typeface="Arial" panose="020B0604020202020204" pitchFamily="34" charset="0"/>
                <a:cs typeface="Arial" panose="020B0604020202020204" pitchFamily="34" charset="0"/>
              </a:rPr>
              <a:t>Occupational Specialism</a:t>
            </a:r>
          </a:p>
        </p:txBody>
      </p:sp>
      <p:sp>
        <p:nvSpPr>
          <p:cNvPr id="59" name="TextBox 58"/>
          <p:cNvSpPr txBox="1"/>
          <p:nvPr/>
        </p:nvSpPr>
        <p:spPr>
          <a:xfrm>
            <a:off x="1399576" y="2335297"/>
            <a:ext cx="1026511" cy="428451"/>
          </a:xfrm>
          <a:prstGeom prst="rect">
            <a:avLst/>
          </a:prstGeom>
          <a:solidFill>
            <a:schemeClr val="accent6">
              <a:lumMod val="60000"/>
              <a:lumOff val="40000"/>
            </a:schemeClr>
          </a:solidFill>
        </p:spPr>
        <p:txBody>
          <a:bodyPr wrap="square" rtlCol="0">
            <a:spAutoFit/>
          </a:bodyPr>
          <a:lstStyle/>
          <a:p>
            <a:pPr algn="ctr" defTabSz="415869"/>
            <a:r>
              <a:rPr lang="en-GB" sz="1092">
                <a:solidFill>
                  <a:srgbClr val="000000"/>
                </a:solidFill>
                <a:latin typeface="Arial" panose="020B0604020202020204" pitchFamily="34" charset="0"/>
                <a:cs typeface="Arial" panose="020B0604020202020204" pitchFamily="34" charset="0"/>
              </a:rPr>
              <a:t>Industry Placement</a:t>
            </a:r>
          </a:p>
        </p:txBody>
      </p:sp>
      <p:sp>
        <p:nvSpPr>
          <p:cNvPr id="60" name="TextBox 59"/>
          <p:cNvSpPr txBox="1"/>
          <p:nvPr/>
        </p:nvSpPr>
        <p:spPr>
          <a:xfrm>
            <a:off x="1414511" y="3729161"/>
            <a:ext cx="1011575" cy="260392"/>
          </a:xfrm>
          <a:prstGeom prst="rect">
            <a:avLst/>
          </a:prstGeom>
          <a:solidFill>
            <a:schemeClr val="accent6">
              <a:lumMod val="60000"/>
              <a:lumOff val="40000"/>
            </a:schemeClr>
          </a:solidFill>
        </p:spPr>
        <p:txBody>
          <a:bodyPr wrap="square" rtlCol="0">
            <a:spAutoFit/>
          </a:bodyPr>
          <a:lstStyle/>
          <a:p>
            <a:pPr algn="ctr" defTabSz="415869"/>
            <a:r>
              <a:rPr lang="en-GB" sz="1092">
                <a:solidFill>
                  <a:srgbClr val="000000"/>
                </a:solidFill>
                <a:latin typeface="Arial" panose="020B0604020202020204" pitchFamily="34" charset="0"/>
                <a:cs typeface="Arial" panose="020B0604020202020204" pitchFamily="34" charset="0"/>
              </a:rPr>
              <a:t>MAR</a:t>
            </a:r>
          </a:p>
        </p:txBody>
      </p:sp>
      <p:sp>
        <p:nvSpPr>
          <p:cNvPr id="61" name="TextBox 60"/>
          <p:cNvSpPr txBox="1"/>
          <p:nvPr/>
        </p:nvSpPr>
        <p:spPr>
          <a:xfrm>
            <a:off x="1414511" y="3464050"/>
            <a:ext cx="1011575" cy="260392"/>
          </a:xfrm>
          <a:prstGeom prst="rect">
            <a:avLst/>
          </a:prstGeom>
          <a:solidFill>
            <a:schemeClr val="accent6">
              <a:lumMod val="60000"/>
              <a:lumOff val="40000"/>
            </a:schemeClr>
          </a:solidFill>
        </p:spPr>
        <p:txBody>
          <a:bodyPr wrap="square" rtlCol="0">
            <a:spAutoFit/>
          </a:bodyPr>
          <a:lstStyle/>
          <a:p>
            <a:pPr algn="ctr" defTabSz="415869"/>
            <a:r>
              <a:rPr lang="en-GB" sz="1092">
                <a:solidFill>
                  <a:srgbClr val="000000"/>
                </a:solidFill>
                <a:latin typeface="Arial" panose="020B0604020202020204" pitchFamily="34" charset="0"/>
                <a:cs typeface="Arial" panose="020B0604020202020204" pitchFamily="34" charset="0"/>
              </a:rPr>
              <a:t>Maths</a:t>
            </a:r>
          </a:p>
        </p:txBody>
      </p:sp>
      <p:sp>
        <p:nvSpPr>
          <p:cNvPr id="70" name="TextBox 69"/>
          <p:cNvSpPr txBox="1"/>
          <p:nvPr/>
        </p:nvSpPr>
        <p:spPr>
          <a:xfrm>
            <a:off x="1414512" y="3208555"/>
            <a:ext cx="1011575" cy="260392"/>
          </a:xfrm>
          <a:prstGeom prst="rect">
            <a:avLst/>
          </a:prstGeom>
          <a:solidFill>
            <a:schemeClr val="accent6">
              <a:lumMod val="60000"/>
              <a:lumOff val="40000"/>
            </a:schemeClr>
          </a:solidFill>
        </p:spPr>
        <p:txBody>
          <a:bodyPr wrap="square" rtlCol="0">
            <a:spAutoFit/>
          </a:bodyPr>
          <a:lstStyle/>
          <a:p>
            <a:pPr algn="ctr" defTabSz="415869"/>
            <a:r>
              <a:rPr lang="en-GB" sz="1092">
                <a:solidFill>
                  <a:srgbClr val="000000"/>
                </a:solidFill>
                <a:latin typeface="Arial" panose="020B0604020202020204" pitchFamily="34" charset="0"/>
                <a:cs typeface="Arial" panose="020B0604020202020204" pitchFamily="34" charset="0"/>
              </a:rPr>
              <a:t>English</a:t>
            </a:r>
          </a:p>
        </p:txBody>
      </p:sp>
      <p:sp>
        <p:nvSpPr>
          <p:cNvPr id="74" name="TextBox 73"/>
          <p:cNvSpPr txBox="1"/>
          <p:nvPr/>
        </p:nvSpPr>
        <p:spPr>
          <a:xfrm>
            <a:off x="5156516" y="1482212"/>
            <a:ext cx="651848" cy="190373"/>
          </a:xfrm>
          <a:prstGeom prst="rect">
            <a:avLst/>
          </a:prstGeom>
          <a:solidFill>
            <a:schemeClr val="bg2">
              <a:lumMod val="60000"/>
              <a:lumOff val="40000"/>
            </a:schemeClr>
          </a:solidFill>
        </p:spPr>
        <p:txBody>
          <a:bodyPr wrap="square" rtlCol="0">
            <a:spAutoFit/>
          </a:bodyPr>
          <a:lstStyle/>
          <a:p>
            <a:pPr algn="ctr" defTabSz="415869"/>
            <a:r>
              <a:rPr lang="en-GB" sz="637" dirty="0">
                <a:solidFill>
                  <a:srgbClr val="000000"/>
                </a:solidFill>
                <a:latin typeface="Arial" panose="020B0604020202020204" pitchFamily="34" charset="0"/>
                <a:cs typeface="Arial" panose="020B0604020202020204" pitchFamily="34" charset="0"/>
              </a:rPr>
              <a:t>Exams</a:t>
            </a:r>
          </a:p>
        </p:txBody>
      </p:sp>
      <p:sp>
        <p:nvSpPr>
          <p:cNvPr id="75" name="TextBox 74"/>
          <p:cNvSpPr txBox="1"/>
          <p:nvPr/>
        </p:nvSpPr>
        <p:spPr>
          <a:xfrm>
            <a:off x="3626630" y="3881451"/>
            <a:ext cx="939155" cy="248081"/>
          </a:xfrm>
          <a:prstGeom prst="rect">
            <a:avLst/>
          </a:prstGeom>
          <a:noFill/>
        </p:spPr>
        <p:txBody>
          <a:bodyPr wrap="square" rtlCol="0">
            <a:spAutoFit/>
          </a:bodyPr>
          <a:lstStyle/>
          <a:p>
            <a:pPr defTabSz="415869"/>
            <a:r>
              <a:rPr lang="en-GB" sz="1012" b="1">
                <a:solidFill>
                  <a:srgbClr val="000000"/>
                </a:solidFill>
                <a:latin typeface="Calibri"/>
              </a:rPr>
              <a:t>Year 1</a:t>
            </a:r>
          </a:p>
        </p:txBody>
      </p:sp>
      <p:sp>
        <p:nvSpPr>
          <p:cNvPr id="76" name="TextBox 75"/>
          <p:cNvSpPr txBox="1"/>
          <p:nvPr/>
        </p:nvSpPr>
        <p:spPr>
          <a:xfrm>
            <a:off x="5055569" y="3882589"/>
            <a:ext cx="939155" cy="248081"/>
          </a:xfrm>
          <a:prstGeom prst="rect">
            <a:avLst/>
          </a:prstGeom>
          <a:noFill/>
        </p:spPr>
        <p:txBody>
          <a:bodyPr wrap="square" rtlCol="0">
            <a:spAutoFit/>
          </a:bodyPr>
          <a:lstStyle/>
          <a:p>
            <a:pPr defTabSz="415869"/>
            <a:r>
              <a:rPr lang="en-GB" sz="1012" b="1">
                <a:solidFill>
                  <a:srgbClr val="000000"/>
                </a:solidFill>
                <a:latin typeface="Calibri"/>
              </a:rPr>
              <a:t>Year 2</a:t>
            </a:r>
          </a:p>
        </p:txBody>
      </p:sp>
      <p:sp>
        <p:nvSpPr>
          <p:cNvPr id="78" name="TextBox 77"/>
          <p:cNvSpPr txBox="1"/>
          <p:nvPr/>
        </p:nvSpPr>
        <p:spPr>
          <a:xfrm>
            <a:off x="5154947" y="1787870"/>
            <a:ext cx="651848" cy="288412"/>
          </a:xfrm>
          <a:prstGeom prst="rect">
            <a:avLst/>
          </a:prstGeom>
          <a:solidFill>
            <a:schemeClr val="bg2">
              <a:lumMod val="60000"/>
              <a:lumOff val="40000"/>
            </a:schemeClr>
          </a:solidFill>
        </p:spPr>
        <p:txBody>
          <a:bodyPr wrap="square" rtlCol="0">
            <a:spAutoFit/>
          </a:bodyPr>
          <a:lstStyle/>
          <a:p>
            <a:pPr algn="ctr" defTabSz="415869"/>
            <a:r>
              <a:rPr lang="en-GB" sz="637" dirty="0">
                <a:solidFill>
                  <a:srgbClr val="000000"/>
                </a:solidFill>
                <a:latin typeface="Arial" panose="020B0604020202020204" pitchFamily="34" charset="0"/>
                <a:cs typeface="Arial" panose="020B0604020202020204" pitchFamily="34" charset="0"/>
              </a:rPr>
              <a:t>Summative Assessment</a:t>
            </a:r>
          </a:p>
        </p:txBody>
      </p:sp>
      <p:sp>
        <p:nvSpPr>
          <p:cNvPr id="81" name="TextBox 80"/>
          <p:cNvSpPr txBox="1"/>
          <p:nvPr/>
        </p:nvSpPr>
        <p:spPr>
          <a:xfrm>
            <a:off x="6581258" y="2793962"/>
            <a:ext cx="651848" cy="288412"/>
          </a:xfrm>
          <a:prstGeom prst="rect">
            <a:avLst/>
          </a:prstGeom>
          <a:solidFill>
            <a:schemeClr val="bg2">
              <a:lumMod val="60000"/>
              <a:lumOff val="40000"/>
            </a:schemeClr>
          </a:solidFill>
        </p:spPr>
        <p:txBody>
          <a:bodyPr wrap="square" rtlCol="0">
            <a:spAutoFit/>
          </a:bodyPr>
          <a:lstStyle/>
          <a:p>
            <a:pPr algn="ctr" defTabSz="415869"/>
            <a:r>
              <a:rPr lang="en-GB" sz="637" dirty="0">
                <a:solidFill>
                  <a:srgbClr val="000000"/>
                </a:solidFill>
                <a:latin typeface="Arial" panose="020B0604020202020204" pitchFamily="34" charset="0"/>
                <a:cs typeface="Arial" panose="020B0604020202020204" pitchFamily="34" charset="0"/>
              </a:rPr>
              <a:t>Summative Assessment</a:t>
            </a:r>
          </a:p>
        </p:txBody>
      </p:sp>
      <p:sp>
        <p:nvSpPr>
          <p:cNvPr id="82" name="TextBox 81"/>
          <p:cNvSpPr txBox="1"/>
          <p:nvPr/>
        </p:nvSpPr>
        <p:spPr>
          <a:xfrm>
            <a:off x="3773727" y="3198701"/>
            <a:ext cx="651848" cy="190373"/>
          </a:xfrm>
          <a:prstGeom prst="rect">
            <a:avLst/>
          </a:prstGeom>
          <a:solidFill>
            <a:schemeClr val="bg2">
              <a:lumMod val="60000"/>
              <a:lumOff val="40000"/>
            </a:schemeClr>
          </a:solidFill>
        </p:spPr>
        <p:txBody>
          <a:bodyPr wrap="square" rtlCol="0">
            <a:spAutoFit/>
          </a:bodyPr>
          <a:lstStyle/>
          <a:p>
            <a:pPr algn="ctr" defTabSz="415869"/>
            <a:r>
              <a:rPr lang="en-GB" sz="637" dirty="0">
                <a:solidFill>
                  <a:srgbClr val="000000"/>
                </a:solidFill>
                <a:latin typeface="Arial" panose="020B0604020202020204" pitchFamily="34" charset="0"/>
                <a:cs typeface="Arial" panose="020B0604020202020204" pitchFamily="34" charset="0"/>
              </a:rPr>
              <a:t>Exams</a:t>
            </a:r>
          </a:p>
        </p:txBody>
      </p:sp>
      <p:sp>
        <p:nvSpPr>
          <p:cNvPr id="83" name="TextBox 82"/>
          <p:cNvSpPr txBox="1"/>
          <p:nvPr/>
        </p:nvSpPr>
        <p:spPr>
          <a:xfrm>
            <a:off x="3773727" y="3487934"/>
            <a:ext cx="651848" cy="190373"/>
          </a:xfrm>
          <a:prstGeom prst="rect">
            <a:avLst/>
          </a:prstGeom>
          <a:solidFill>
            <a:schemeClr val="bg2">
              <a:lumMod val="60000"/>
              <a:lumOff val="40000"/>
            </a:schemeClr>
          </a:solidFill>
        </p:spPr>
        <p:txBody>
          <a:bodyPr wrap="square" rtlCol="0">
            <a:spAutoFit/>
          </a:bodyPr>
          <a:lstStyle/>
          <a:p>
            <a:pPr algn="ctr" defTabSz="415869"/>
            <a:r>
              <a:rPr lang="en-GB" sz="637" dirty="0">
                <a:solidFill>
                  <a:srgbClr val="000000"/>
                </a:solidFill>
                <a:latin typeface="Arial" panose="020B0604020202020204" pitchFamily="34" charset="0"/>
                <a:cs typeface="Arial" panose="020B0604020202020204" pitchFamily="34" charset="0"/>
              </a:rPr>
              <a:t>Exams</a:t>
            </a:r>
          </a:p>
        </p:txBody>
      </p:sp>
      <p:sp>
        <p:nvSpPr>
          <p:cNvPr id="84" name="TextBox 83"/>
          <p:cNvSpPr txBox="1"/>
          <p:nvPr/>
        </p:nvSpPr>
        <p:spPr>
          <a:xfrm>
            <a:off x="4677519" y="3763948"/>
            <a:ext cx="651848" cy="190373"/>
          </a:xfrm>
          <a:prstGeom prst="rect">
            <a:avLst/>
          </a:prstGeom>
          <a:solidFill>
            <a:schemeClr val="bg2">
              <a:lumMod val="60000"/>
              <a:lumOff val="40000"/>
            </a:schemeClr>
          </a:solidFill>
        </p:spPr>
        <p:txBody>
          <a:bodyPr wrap="square" rtlCol="0">
            <a:spAutoFit/>
          </a:bodyPr>
          <a:lstStyle/>
          <a:p>
            <a:pPr algn="ctr" defTabSz="415869"/>
            <a:r>
              <a:rPr lang="en-GB" sz="637">
                <a:solidFill>
                  <a:srgbClr val="000000"/>
                </a:solidFill>
                <a:latin typeface="Arial" panose="020B0604020202020204" pitchFamily="34" charset="0"/>
                <a:cs typeface="Arial" panose="020B0604020202020204" pitchFamily="34" charset="0"/>
              </a:rPr>
              <a:t>Completion</a:t>
            </a:r>
          </a:p>
        </p:txBody>
      </p:sp>
      <p:sp>
        <p:nvSpPr>
          <p:cNvPr id="85" name="Rectangle 84"/>
          <p:cNvSpPr/>
          <p:nvPr/>
        </p:nvSpPr>
        <p:spPr>
          <a:xfrm>
            <a:off x="1480728" y="414862"/>
            <a:ext cx="6291014" cy="875881"/>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defTabSz="415869"/>
            <a:r>
              <a:rPr lang="en-GB" sz="1273" dirty="0">
                <a:solidFill>
                  <a:srgbClr val="000000"/>
                </a:solidFill>
                <a:latin typeface="Arial" panose="020B0604020202020204" pitchFamily="34" charset="0"/>
                <a:cs typeface="Arial" panose="020B0604020202020204" pitchFamily="34" charset="0"/>
              </a:rPr>
              <a:t>Considerations:</a:t>
            </a:r>
          </a:p>
          <a:p>
            <a:pPr marL="207935" indent="-207935" defTabSz="415869">
              <a:buFont typeface="Arial" panose="020B0604020202020204" pitchFamily="34" charset="0"/>
              <a:buChar char="•"/>
            </a:pPr>
            <a:r>
              <a:rPr lang="en-GB" sz="1273" dirty="0">
                <a:solidFill>
                  <a:srgbClr val="000000"/>
                </a:solidFill>
                <a:latin typeface="Arial" panose="020B0604020202020204" pitchFamily="34" charset="0"/>
                <a:cs typeface="Arial" panose="020B0604020202020204" pitchFamily="34" charset="0"/>
              </a:rPr>
              <a:t>the sequence of delivery to support learning and attainment e.g. IP in relation to OS </a:t>
            </a:r>
          </a:p>
          <a:p>
            <a:pPr marL="207935" indent="-207935" defTabSz="415869">
              <a:buFont typeface="Arial" panose="020B0604020202020204" pitchFamily="34" charset="0"/>
              <a:buChar char="•"/>
            </a:pPr>
            <a:r>
              <a:rPr lang="en-GB" sz="1273" dirty="0">
                <a:solidFill>
                  <a:srgbClr val="000000"/>
                </a:solidFill>
                <a:latin typeface="Arial" panose="020B0604020202020204" pitchFamily="34" charset="0"/>
                <a:cs typeface="Arial" panose="020B0604020202020204" pitchFamily="34" charset="0"/>
              </a:rPr>
              <a:t>the assessment key dates set by AOs and when to enter students for summative</a:t>
            </a:r>
          </a:p>
        </p:txBody>
      </p:sp>
      <p:sp>
        <p:nvSpPr>
          <p:cNvPr id="86" name="TextBox 85"/>
          <p:cNvSpPr txBox="1"/>
          <p:nvPr/>
        </p:nvSpPr>
        <p:spPr>
          <a:xfrm>
            <a:off x="3706650" y="2349007"/>
            <a:ext cx="817587" cy="386452"/>
          </a:xfrm>
          <a:prstGeom prst="rect">
            <a:avLst/>
          </a:prstGeom>
          <a:solidFill>
            <a:schemeClr val="accent6">
              <a:lumMod val="40000"/>
              <a:lumOff val="60000"/>
            </a:schemeClr>
          </a:solidFill>
        </p:spPr>
        <p:txBody>
          <a:bodyPr wrap="square" rtlCol="0">
            <a:spAutoFit/>
          </a:bodyPr>
          <a:lstStyle/>
          <a:p>
            <a:pPr algn="ctr" defTabSz="415869"/>
            <a:r>
              <a:rPr lang="en-GB" sz="637" dirty="0">
                <a:solidFill>
                  <a:srgbClr val="000000"/>
                </a:solidFill>
                <a:latin typeface="Arial" panose="020B0604020202020204" pitchFamily="34" charset="0"/>
                <a:cs typeface="Arial" panose="020B0604020202020204" pitchFamily="34" charset="0"/>
              </a:rPr>
              <a:t>Employability Skills Development </a:t>
            </a:r>
          </a:p>
        </p:txBody>
      </p:sp>
      <p:sp>
        <p:nvSpPr>
          <p:cNvPr id="87" name="TextBox 86"/>
          <p:cNvSpPr txBox="1"/>
          <p:nvPr/>
        </p:nvSpPr>
        <p:spPr>
          <a:xfrm>
            <a:off x="5156515" y="2332260"/>
            <a:ext cx="884795" cy="288412"/>
          </a:xfrm>
          <a:prstGeom prst="rect">
            <a:avLst/>
          </a:prstGeom>
          <a:solidFill>
            <a:schemeClr val="accent6">
              <a:lumMod val="40000"/>
              <a:lumOff val="60000"/>
            </a:schemeClr>
          </a:solidFill>
        </p:spPr>
        <p:txBody>
          <a:bodyPr wrap="square" rtlCol="0">
            <a:spAutoFit/>
          </a:bodyPr>
          <a:lstStyle/>
          <a:p>
            <a:pPr algn="ctr" defTabSz="415869"/>
            <a:r>
              <a:rPr lang="en-GB" sz="637" dirty="0">
                <a:solidFill>
                  <a:srgbClr val="000000"/>
                </a:solidFill>
                <a:latin typeface="Arial" panose="020B0604020202020204" pitchFamily="34" charset="0"/>
                <a:cs typeface="Arial" panose="020B0604020202020204" pitchFamily="34" charset="0"/>
              </a:rPr>
              <a:t>Technical Skills Development </a:t>
            </a:r>
          </a:p>
        </p:txBody>
      </p:sp>
      <p:sp>
        <p:nvSpPr>
          <p:cNvPr id="88" name="TextBox 87"/>
          <p:cNvSpPr txBox="1"/>
          <p:nvPr/>
        </p:nvSpPr>
        <p:spPr>
          <a:xfrm>
            <a:off x="6581258" y="2334732"/>
            <a:ext cx="843831" cy="288412"/>
          </a:xfrm>
          <a:prstGeom prst="rect">
            <a:avLst/>
          </a:prstGeom>
          <a:solidFill>
            <a:schemeClr val="accent6">
              <a:lumMod val="40000"/>
              <a:lumOff val="60000"/>
            </a:schemeClr>
          </a:solidFill>
        </p:spPr>
        <p:txBody>
          <a:bodyPr wrap="square" rtlCol="0">
            <a:spAutoFit/>
          </a:bodyPr>
          <a:lstStyle/>
          <a:p>
            <a:pPr algn="ctr" defTabSz="415869"/>
            <a:r>
              <a:rPr lang="en-GB" sz="637" dirty="0">
                <a:solidFill>
                  <a:srgbClr val="000000"/>
                </a:solidFill>
                <a:latin typeface="Arial" panose="020B0604020202020204" pitchFamily="34" charset="0"/>
                <a:cs typeface="Arial" panose="020B0604020202020204" pitchFamily="34" charset="0"/>
              </a:rPr>
              <a:t>Technical Skills Development </a:t>
            </a:r>
          </a:p>
        </p:txBody>
      </p:sp>
      <p:cxnSp>
        <p:nvCxnSpPr>
          <p:cNvPr id="4" name="Straight Arrow Connector 3">
            <a:extLst>
              <a:ext uri="{C183D7F6-B498-43B3-948B-1728B52AA6E4}">
                <adec:decorative xmlns:adec="http://schemas.microsoft.com/office/drawing/2017/decorative" val="1"/>
              </a:ext>
            </a:extLst>
          </p:cNvPr>
          <p:cNvCxnSpPr>
            <a:endCxn id="30" idx="2"/>
          </p:cNvCxnSpPr>
          <p:nvPr/>
        </p:nvCxnSpPr>
        <p:spPr>
          <a:xfrm flipV="1">
            <a:off x="4524237" y="2073604"/>
            <a:ext cx="21276" cy="26169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7" name="Straight Arrow Connector 26">
            <a:extLst>
              <a:ext uri="{C183D7F6-B498-43B3-948B-1728B52AA6E4}">
                <adec:decorative xmlns:adec="http://schemas.microsoft.com/office/drawing/2017/decorative" val="1"/>
              </a:ext>
            </a:extLst>
          </p:cNvPr>
          <p:cNvCxnSpPr/>
          <p:nvPr/>
        </p:nvCxnSpPr>
        <p:spPr>
          <a:xfrm>
            <a:off x="6029179" y="2600220"/>
            <a:ext cx="96777" cy="18535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8" name="Straight Connector 7">
            <a:extLst>
              <a:ext uri="{C183D7F6-B498-43B3-948B-1728B52AA6E4}">
                <adec:decorative xmlns:adec="http://schemas.microsoft.com/office/drawing/2017/decorative" val="1"/>
              </a:ext>
            </a:extLst>
          </p:cNvPr>
          <p:cNvCxnSpPr/>
          <p:nvPr/>
        </p:nvCxnSpPr>
        <p:spPr>
          <a:xfrm>
            <a:off x="1414511" y="2751287"/>
            <a:ext cx="64234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C183D7F6-B498-43B3-948B-1728B52AA6E4}">
                <adec:decorative xmlns:adec="http://schemas.microsoft.com/office/drawing/2017/decorative" val="1"/>
              </a:ext>
            </a:extLst>
          </p:cNvPr>
          <p:cNvCxnSpPr/>
          <p:nvPr/>
        </p:nvCxnSpPr>
        <p:spPr>
          <a:xfrm>
            <a:off x="1436007" y="2296005"/>
            <a:ext cx="64234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C183D7F6-B498-43B3-948B-1728B52AA6E4}">
                <adec:decorative xmlns:adec="http://schemas.microsoft.com/office/drawing/2017/decorative" val="1"/>
              </a:ext>
            </a:extLst>
          </p:cNvPr>
          <p:cNvCxnSpPr/>
          <p:nvPr/>
        </p:nvCxnSpPr>
        <p:spPr>
          <a:xfrm>
            <a:off x="1414511" y="3179388"/>
            <a:ext cx="6423450"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852508" y="1492176"/>
            <a:ext cx="2235615" cy="190373"/>
          </a:xfrm>
          <a:prstGeom prst="rect">
            <a:avLst/>
          </a:prstGeom>
          <a:solidFill>
            <a:schemeClr val="accent6">
              <a:lumMod val="40000"/>
              <a:lumOff val="60000"/>
            </a:schemeClr>
          </a:solidFill>
        </p:spPr>
        <p:txBody>
          <a:bodyPr wrap="square" rtlCol="0">
            <a:spAutoFit/>
          </a:bodyPr>
          <a:lstStyle/>
          <a:p>
            <a:pPr algn="ctr" defTabSz="415869"/>
            <a:r>
              <a:rPr lang="en-GB" sz="637" dirty="0">
                <a:solidFill>
                  <a:srgbClr val="000000"/>
                </a:solidFill>
                <a:latin typeface="Arial" panose="020B0604020202020204" pitchFamily="34" charset="0"/>
                <a:cs typeface="Arial" panose="020B0604020202020204" pitchFamily="34" charset="0"/>
              </a:rPr>
              <a:t>Learning/</a:t>
            </a:r>
            <a:r>
              <a:rPr lang="en-GB" sz="637" dirty="0" err="1">
                <a:solidFill>
                  <a:srgbClr val="000000"/>
                </a:solidFill>
                <a:latin typeface="Arial" panose="020B0604020202020204" pitchFamily="34" charset="0"/>
                <a:cs typeface="Arial" panose="020B0604020202020204" pitchFamily="34" charset="0"/>
              </a:rPr>
              <a:t>Assmnt</a:t>
            </a:r>
            <a:r>
              <a:rPr lang="en-GB" sz="637" dirty="0">
                <a:solidFill>
                  <a:srgbClr val="000000"/>
                </a:solidFill>
                <a:latin typeface="Arial" panose="020B0604020202020204" pitchFamily="34" charset="0"/>
                <a:cs typeface="Arial" panose="020B0604020202020204" pitchFamily="34" charset="0"/>
              </a:rPr>
              <a:t>/Preparation</a:t>
            </a:r>
          </a:p>
        </p:txBody>
      </p:sp>
      <p:sp>
        <p:nvSpPr>
          <p:cNvPr id="30" name="TextBox 29"/>
          <p:cNvSpPr txBox="1"/>
          <p:nvPr/>
        </p:nvSpPr>
        <p:spPr>
          <a:xfrm>
            <a:off x="4002903" y="1785192"/>
            <a:ext cx="1085219" cy="288412"/>
          </a:xfrm>
          <a:prstGeom prst="rect">
            <a:avLst/>
          </a:prstGeom>
          <a:solidFill>
            <a:schemeClr val="accent6">
              <a:lumMod val="40000"/>
              <a:lumOff val="60000"/>
            </a:schemeClr>
          </a:solidFill>
        </p:spPr>
        <p:txBody>
          <a:bodyPr wrap="square" rtlCol="0">
            <a:spAutoFit/>
          </a:bodyPr>
          <a:lstStyle/>
          <a:p>
            <a:pPr algn="ctr" defTabSz="415869"/>
            <a:r>
              <a:rPr lang="en-GB" sz="637" dirty="0">
                <a:solidFill>
                  <a:srgbClr val="000000"/>
                </a:solidFill>
                <a:latin typeface="Arial" panose="020B0604020202020204" pitchFamily="34" charset="0"/>
                <a:cs typeface="Arial" panose="020B0604020202020204" pitchFamily="34" charset="0"/>
              </a:rPr>
              <a:t>Learning/</a:t>
            </a:r>
            <a:r>
              <a:rPr lang="en-GB" sz="637" dirty="0" err="1">
                <a:solidFill>
                  <a:srgbClr val="000000"/>
                </a:solidFill>
                <a:latin typeface="Arial" panose="020B0604020202020204" pitchFamily="34" charset="0"/>
                <a:cs typeface="Arial" panose="020B0604020202020204" pitchFamily="34" charset="0"/>
              </a:rPr>
              <a:t>Assmnt</a:t>
            </a:r>
            <a:r>
              <a:rPr lang="en-GB" sz="637" dirty="0">
                <a:solidFill>
                  <a:srgbClr val="000000"/>
                </a:solidFill>
                <a:latin typeface="Arial" panose="020B0604020202020204" pitchFamily="34" charset="0"/>
                <a:cs typeface="Arial" panose="020B0604020202020204" pitchFamily="34" charset="0"/>
              </a:rPr>
              <a:t>/ Preparation</a:t>
            </a:r>
          </a:p>
        </p:txBody>
      </p:sp>
      <p:sp>
        <p:nvSpPr>
          <p:cNvPr id="31" name="TextBox 30"/>
          <p:cNvSpPr txBox="1"/>
          <p:nvPr/>
        </p:nvSpPr>
        <p:spPr>
          <a:xfrm>
            <a:off x="2837911" y="2805153"/>
            <a:ext cx="3659752" cy="288412"/>
          </a:xfrm>
          <a:prstGeom prst="rect">
            <a:avLst/>
          </a:prstGeom>
          <a:solidFill>
            <a:schemeClr val="accent6">
              <a:lumMod val="40000"/>
              <a:lumOff val="60000"/>
            </a:schemeClr>
          </a:solidFill>
        </p:spPr>
        <p:txBody>
          <a:bodyPr wrap="square" rtlCol="0">
            <a:spAutoFit/>
          </a:bodyPr>
          <a:lstStyle/>
          <a:p>
            <a:pPr algn="ctr" defTabSz="415869"/>
            <a:r>
              <a:rPr lang="en-GB" sz="637" dirty="0">
                <a:solidFill>
                  <a:srgbClr val="000000"/>
                </a:solidFill>
                <a:latin typeface="Arial" panose="020B0604020202020204" pitchFamily="34" charset="0"/>
                <a:cs typeface="Arial" panose="020B0604020202020204" pitchFamily="34" charset="0"/>
              </a:rPr>
              <a:t>Learning/</a:t>
            </a:r>
            <a:r>
              <a:rPr lang="en-GB" sz="637" dirty="0" err="1">
                <a:solidFill>
                  <a:srgbClr val="000000"/>
                </a:solidFill>
                <a:latin typeface="Arial" panose="020B0604020202020204" pitchFamily="34" charset="0"/>
                <a:cs typeface="Arial" panose="020B0604020202020204" pitchFamily="34" charset="0"/>
              </a:rPr>
              <a:t>Assmnt</a:t>
            </a:r>
            <a:r>
              <a:rPr lang="en-GB" sz="637" dirty="0">
                <a:solidFill>
                  <a:srgbClr val="000000"/>
                </a:solidFill>
                <a:latin typeface="Arial" panose="020B0604020202020204" pitchFamily="34" charset="0"/>
                <a:cs typeface="Arial" panose="020B0604020202020204" pitchFamily="34" charset="0"/>
              </a:rPr>
              <a:t>/Preparation </a:t>
            </a:r>
          </a:p>
          <a:p>
            <a:pPr algn="ctr" defTabSz="415869"/>
            <a:endParaRPr lang="en-GB" sz="637" dirty="0">
              <a:solidFill>
                <a:srgbClr val="000000"/>
              </a:solidFill>
              <a:latin typeface="Arial" panose="020B0604020202020204" pitchFamily="34" charset="0"/>
              <a:cs typeface="Arial" panose="020B0604020202020204" pitchFamily="34" charset="0"/>
            </a:endParaRPr>
          </a:p>
        </p:txBody>
      </p:sp>
      <p:sp>
        <p:nvSpPr>
          <p:cNvPr id="32" name="TextBox 31"/>
          <p:cNvSpPr txBox="1"/>
          <p:nvPr/>
        </p:nvSpPr>
        <p:spPr>
          <a:xfrm>
            <a:off x="2852507" y="3206569"/>
            <a:ext cx="894843" cy="288412"/>
          </a:xfrm>
          <a:prstGeom prst="rect">
            <a:avLst/>
          </a:prstGeom>
          <a:solidFill>
            <a:schemeClr val="accent6">
              <a:lumMod val="40000"/>
              <a:lumOff val="60000"/>
            </a:schemeClr>
          </a:solidFill>
        </p:spPr>
        <p:txBody>
          <a:bodyPr wrap="square" rtlCol="0">
            <a:spAutoFit/>
          </a:bodyPr>
          <a:lstStyle/>
          <a:p>
            <a:pPr algn="ctr" defTabSz="415869"/>
            <a:r>
              <a:rPr lang="en-GB" sz="637" dirty="0">
                <a:solidFill>
                  <a:srgbClr val="000000"/>
                </a:solidFill>
                <a:latin typeface="Arial" panose="020B0604020202020204" pitchFamily="34" charset="0"/>
                <a:cs typeface="Arial" panose="020B0604020202020204" pitchFamily="34" charset="0"/>
              </a:rPr>
              <a:t>Learning/Preparation</a:t>
            </a:r>
          </a:p>
        </p:txBody>
      </p:sp>
      <p:sp>
        <p:nvSpPr>
          <p:cNvPr id="35" name="TextBox 34"/>
          <p:cNvSpPr txBox="1"/>
          <p:nvPr/>
        </p:nvSpPr>
        <p:spPr>
          <a:xfrm>
            <a:off x="2837911" y="3487934"/>
            <a:ext cx="894843" cy="288412"/>
          </a:xfrm>
          <a:prstGeom prst="rect">
            <a:avLst/>
          </a:prstGeom>
          <a:solidFill>
            <a:schemeClr val="accent6">
              <a:lumMod val="40000"/>
              <a:lumOff val="60000"/>
            </a:schemeClr>
          </a:solidFill>
        </p:spPr>
        <p:txBody>
          <a:bodyPr wrap="square" rtlCol="0">
            <a:spAutoFit/>
          </a:bodyPr>
          <a:lstStyle/>
          <a:p>
            <a:pPr algn="ctr" defTabSz="415869"/>
            <a:r>
              <a:rPr lang="en-GB" sz="637" dirty="0">
                <a:solidFill>
                  <a:srgbClr val="000000"/>
                </a:solidFill>
                <a:latin typeface="Arial" panose="020B0604020202020204" pitchFamily="34" charset="0"/>
                <a:cs typeface="Arial" panose="020B0604020202020204" pitchFamily="34" charset="0"/>
              </a:rPr>
              <a:t>Learning/Preparation</a:t>
            </a:r>
          </a:p>
        </p:txBody>
      </p:sp>
      <p:sp>
        <p:nvSpPr>
          <p:cNvPr id="36" name="TextBox 35"/>
          <p:cNvSpPr txBox="1"/>
          <p:nvPr/>
        </p:nvSpPr>
        <p:spPr>
          <a:xfrm>
            <a:off x="4053968" y="3777167"/>
            <a:ext cx="567387" cy="190373"/>
          </a:xfrm>
          <a:prstGeom prst="rect">
            <a:avLst/>
          </a:prstGeom>
          <a:solidFill>
            <a:schemeClr val="accent6">
              <a:lumMod val="40000"/>
              <a:lumOff val="60000"/>
            </a:schemeClr>
          </a:solidFill>
        </p:spPr>
        <p:txBody>
          <a:bodyPr wrap="square" rtlCol="0">
            <a:spAutoFit/>
          </a:bodyPr>
          <a:lstStyle/>
          <a:p>
            <a:pPr algn="ctr" defTabSz="415869"/>
            <a:r>
              <a:rPr lang="en-GB" sz="637" dirty="0">
                <a:solidFill>
                  <a:srgbClr val="000000"/>
                </a:solidFill>
                <a:latin typeface="Arial" panose="020B0604020202020204" pitchFamily="34" charset="0"/>
                <a:cs typeface="Arial" panose="020B0604020202020204" pitchFamily="34" charset="0"/>
              </a:rPr>
              <a:t>Learning</a:t>
            </a:r>
          </a:p>
        </p:txBody>
      </p:sp>
      <p:cxnSp>
        <p:nvCxnSpPr>
          <p:cNvPr id="73" name="Straight Connector 72">
            <a:extLst>
              <a:ext uri="{C183D7F6-B498-43B3-948B-1728B52AA6E4}">
                <adec:decorative xmlns:adec="http://schemas.microsoft.com/office/drawing/2017/decorative" val="1"/>
              </a:ext>
            </a:extLst>
          </p:cNvPr>
          <p:cNvCxnSpPr/>
          <p:nvPr/>
        </p:nvCxnSpPr>
        <p:spPr>
          <a:xfrm flipV="1">
            <a:off x="4647732" y="1310440"/>
            <a:ext cx="3410" cy="2805588"/>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669095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AoC Colours">
      <a:dk1>
        <a:srgbClr val="3C3C3A"/>
      </a:dk1>
      <a:lt1>
        <a:sysClr val="window" lastClr="FFFFFF"/>
      </a:lt1>
      <a:dk2>
        <a:srgbClr val="00AFBD"/>
      </a:dk2>
      <a:lt2>
        <a:srgbClr val="EEECE1"/>
      </a:lt2>
      <a:accent1>
        <a:srgbClr val="00AFBD"/>
      </a:accent1>
      <a:accent2>
        <a:srgbClr val="FFFFFF"/>
      </a:accent2>
      <a:accent3>
        <a:srgbClr val="3C3C3C"/>
      </a:accent3>
      <a:accent4>
        <a:srgbClr val="F0B336"/>
      </a:accent4>
      <a:accent5>
        <a:srgbClr val="006780"/>
      </a:accent5>
      <a:accent6>
        <a:srgbClr val="DB4861"/>
      </a:accent6>
      <a:hlink>
        <a:srgbClr val="DB4862"/>
      </a:hlink>
      <a:folHlink>
        <a:srgbClr val="DB4862"/>
      </a:folHlink>
    </a:clrScheme>
    <a:fontScheme name="AoC font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 Levels">
  <a:themeElements>
    <a:clrScheme name="T Levels">
      <a:dk1>
        <a:srgbClr val="000000"/>
      </a:dk1>
      <a:lt1>
        <a:srgbClr val="FFFFFF"/>
      </a:lt1>
      <a:dk2>
        <a:srgbClr val="FF9567"/>
      </a:dk2>
      <a:lt2>
        <a:srgbClr val="FC4420"/>
      </a:lt2>
      <a:accent1>
        <a:srgbClr val="7659B0"/>
      </a:accent1>
      <a:accent2>
        <a:srgbClr val="000000"/>
      </a:accent2>
      <a:accent3>
        <a:srgbClr val="FFFFFF"/>
      </a:accent3>
      <a:accent4>
        <a:srgbClr val="FF9567"/>
      </a:accent4>
      <a:accent5>
        <a:srgbClr val="FC4420"/>
      </a:accent5>
      <a:accent6>
        <a:srgbClr val="7659B0"/>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sz="1600" dirty="0">
            <a:latin typeface="Courier" pitchFamily="2" charset="0"/>
          </a:defRPr>
        </a:defPPr>
      </a:lstStyle>
    </a:txDef>
  </a:objectDefaults>
  <a:extraClrSchemeLst/>
</a:theme>
</file>

<file path=ppt/theme/theme3.xml><?xml version="1.0" encoding="utf-8"?>
<a:theme xmlns:a="http://schemas.openxmlformats.org/drawingml/2006/main" name="1_Office Theme">
  <a:themeElements>
    <a:clrScheme name="AoC Colours">
      <a:dk1>
        <a:srgbClr val="3C3C3A"/>
      </a:dk1>
      <a:lt1>
        <a:sysClr val="window" lastClr="FFFFFF"/>
      </a:lt1>
      <a:dk2>
        <a:srgbClr val="00AFBD"/>
      </a:dk2>
      <a:lt2>
        <a:srgbClr val="EEECE1"/>
      </a:lt2>
      <a:accent1>
        <a:srgbClr val="00AFBD"/>
      </a:accent1>
      <a:accent2>
        <a:srgbClr val="FFFFFF"/>
      </a:accent2>
      <a:accent3>
        <a:srgbClr val="3C3C3C"/>
      </a:accent3>
      <a:accent4>
        <a:srgbClr val="F0B336"/>
      </a:accent4>
      <a:accent5>
        <a:srgbClr val="006780"/>
      </a:accent5>
      <a:accent6>
        <a:srgbClr val="DB4861"/>
      </a:accent6>
      <a:hlink>
        <a:srgbClr val="DB4862"/>
      </a:hlink>
      <a:folHlink>
        <a:srgbClr val="DB4862"/>
      </a:folHlink>
    </a:clrScheme>
    <a:fontScheme name="AoC font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 Levels">
  <a:themeElements>
    <a:clrScheme name="T Levels">
      <a:dk1>
        <a:srgbClr val="000000"/>
      </a:dk1>
      <a:lt1>
        <a:srgbClr val="FFFFFF"/>
      </a:lt1>
      <a:dk2>
        <a:srgbClr val="FF9567"/>
      </a:dk2>
      <a:lt2>
        <a:srgbClr val="FC4420"/>
      </a:lt2>
      <a:accent1>
        <a:srgbClr val="7659B0"/>
      </a:accent1>
      <a:accent2>
        <a:srgbClr val="000000"/>
      </a:accent2>
      <a:accent3>
        <a:srgbClr val="FFFFFF"/>
      </a:accent3>
      <a:accent4>
        <a:srgbClr val="FF9567"/>
      </a:accent4>
      <a:accent5>
        <a:srgbClr val="FC4420"/>
      </a:accent5>
      <a:accent6>
        <a:srgbClr val="7659B0"/>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sz="1600" dirty="0">
            <a:latin typeface="Courier" pitchFamily="2"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c566321-f672-4e06-a901-b5e72b4c4357">
      <Value>3</Value>
      <Value>2</Value>
      <Value>1</Value>
    </TaxCatchAll>
    <Contributor xmlns="ba2294b9-6d6a-4c9b-a125-9e4b98f52ed2">
      <UserInfo>
        <DisplayName/>
        <AccountId xsi:nil="true"/>
        <AccountType/>
      </UserInfo>
    </Contributor>
    <e001803101cc486883c488742a9b195f xmlns="ba2294b9-6d6a-4c9b-a125-9e4b98f52ed2">
      <Terms xmlns="http://schemas.microsoft.com/office/infopath/2007/PartnerControls"/>
    </e001803101cc486883c488742a9b195f>
    <cf01b81f267a4ae7a066de4ca5a45f7c xmlns="ba2294b9-6d6a-4c9b-a125-9e4b98f52ed2">
      <Terms xmlns="http://schemas.microsoft.com/office/infopath/2007/PartnerControls">
        <TermInfo xmlns="http://schemas.microsoft.com/office/infopath/2007/PartnerControls">
          <TermName xmlns="http://schemas.microsoft.com/office/infopath/2007/PartnerControls">Official</TermName>
          <TermId xmlns="http://schemas.microsoft.com/office/infopath/2007/PartnerControls">0884c477-2e62-47ea-b19c-5af6e91124c5</TermId>
        </TermInfo>
      </Terms>
    </cf01b81f267a4ae7a066de4ca5a45f7c>
    <pd0bfabaa6cb47f7bff41b54a8405b46 xmlns="ba2294b9-6d6a-4c9b-a125-9e4b98f52ed2">
      <Terms xmlns="http://schemas.microsoft.com/office/infopath/2007/PartnerControls">
        <TermInfo xmlns="http://schemas.microsoft.com/office/infopath/2007/PartnerControls">
          <TermName xmlns="http://schemas.microsoft.com/office/infopath/2007/PartnerControls">DfE</TermName>
          <TermId xmlns="http://schemas.microsoft.com/office/infopath/2007/PartnerControls">cc08a6d4-dfde-4d0f-bd85-069ebcef80d5</TermId>
        </TermInfo>
      </Terms>
    </pd0bfabaa6cb47f7bff41b54a8405b46>
    <afedf6f4583d4414b8b49f98bd7a4a38 xmlns="ba2294b9-6d6a-4c9b-a125-9e4b98f52ed2">
      <Terms xmlns="http://schemas.microsoft.com/office/infopath/2007/PartnerControls">
        <TermInfo xmlns="http://schemas.microsoft.com/office/infopath/2007/PartnerControls">
          <TermName xmlns="http://schemas.microsoft.com/office/infopath/2007/PartnerControls">DfE</TermName>
          <TermId xmlns="http://schemas.microsoft.com/office/infopath/2007/PartnerControls">a484111e-5b24-4ad9-9778-c536c8c88985</TermId>
        </TermInfo>
      </Terms>
    </afedf6f4583d4414b8b49f98bd7a4a38>
    <cbd89a3d90af4054933af136d81ae271 xmlns="ba2294b9-6d6a-4c9b-a125-9e4b98f52ed2">
      <Terms xmlns="http://schemas.microsoft.com/office/infopath/2007/PartnerControls"/>
    </cbd89a3d90af4054933af136d81ae271>
    <c0e8f78731f34305bd83ee7a944e5d31 xmlns="ba2294b9-6d6a-4c9b-a125-9e4b98f52ed2">
      <Terms xmlns="http://schemas.microsoft.com/office/infopath/2007/PartnerControls"/>
    </c0e8f78731f34305bd83ee7a944e5d31>
    <_dlc_DocId xmlns="ba2294b9-6d6a-4c9b-a125-9e4b98f52ed2">UJPVAV2S246P-1097400449-25958</_dlc_DocId>
    <_dlc_DocIdUrl xmlns="ba2294b9-6d6a-4c9b-a125-9e4b98f52ed2">
      <Url>https://educationgovuk.sharepoint.com/sites/lvedfe00067/_layouts/15/DocIdRedir.aspx?ID=UJPVAV2S246P-1097400449-25958</Url>
      <Description>UJPVAV2S246P-1097400449-25958</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Communications" ma:contentTypeID="0x01010061B827D2B2699C41B3D164C1E82366EB040010C26F3A9119CE46A3F6BEF79CDB3AB8" ma:contentTypeVersion="20" ma:contentTypeDescription="&#10;Relates to  internal and external communications and Records retained  for 10 years. " ma:contentTypeScope="" ma:versionID="cbb36b78ff82fb0dbbeb38784669b31b">
  <xsd:schema xmlns:xsd="http://www.w3.org/2001/XMLSchema" xmlns:xs="http://www.w3.org/2001/XMLSchema" xmlns:p="http://schemas.microsoft.com/office/2006/metadata/properties" xmlns:ns2="ba2294b9-6d6a-4c9b-a125-9e4b98f52ed2" xmlns:ns4="8c566321-f672-4e06-a901-b5e72b4c4357" targetNamespace="http://schemas.microsoft.com/office/2006/metadata/properties" ma:root="true" ma:fieldsID="4f6041afa0e6bccaff6f19e1790df785" ns2:_="" ns4:_="">
    <xsd:import namespace="ba2294b9-6d6a-4c9b-a125-9e4b98f52ed2"/>
    <xsd:import namespace="8c566321-f672-4e06-a901-b5e72b4c4357"/>
    <xsd:element name="properties">
      <xsd:complexType>
        <xsd:sequence>
          <xsd:element name="documentManagement">
            <xsd:complexType>
              <xsd:all>
                <xsd:element ref="ns2:Contributor" minOccurs="0"/>
                <xsd:element ref="ns2:e001803101cc486883c488742a9b195f" minOccurs="0"/>
                <xsd:element ref="ns4:TaxCatchAll" minOccurs="0"/>
                <xsd:element ref="ns4:TaxCatchAllLabel" minOccurs="0"/>
                <xsd:element ref="ns2:afedf6f4583d4414b8b49f98bd7a4a38" minOccurs="0"/>
                <xsd:element ref="ns2:cf01b81f267a4ae7a066de4ca5a45f7c" minOccurs="0"/>
                <xsd:element ref="ns2:c0e8f78731f34305bd83ee7a944e5d31" minOccurs="0"/>
                <xsd:element ref="ns2:cbd89a3d90af4054933af136d81ae271" minOccurs="0"/>
                <xsd:element ref="ns2:pd0bfabaa6cb47f7bff41b54a8405b46"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2294b9-6d6a-4c9b-a125-9e4b98f52ed2" elementFormDefault="qualified">
    <xsd:import namespace="http://schemas.microsoft.com/office/2006/documentManagement/types"/>
    <xsd:import namespace="http://schemas.microsoft.com/office/infopath/2007/PartnerControls"/>
    <xsd:element name="Contributor" ma:index="2" nillable="true" ma:displayName="Contributor" ma:hidden="true" ma:internalName="Contribu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001803101cc486883c488742a9b195f" ma:index="8" nillable="true" ma:taxonomy="true" ma:internalName="e001803101cc486883c488742a9b195f" ma:taxonomyFieldName="Function" ma:displayName="Function" ma:readOnly="false" ma:default="" ma:fieldId="{e0018031-01cc-4868-83c4-88742a9b195f}" ma:sspId="ec07c698-60f5-424f-b9af-f4c59398b511" ma:termSetId="d25a8a8b-cc76-477b-9c8b-292b0e01012c" ma:anchorId="00000000-0000-0000-0000-000000000000" ma:open="false" ma:isKeyword="false">
      <xsd:complexType>
        <xsd:sequence>
          <xsd:element ref="pc:Terms" minOccurs="0" maxOccurs="1"/>
        </xsd:sequence>
      </xsd:complexType>
    </xsd:element>
    <xsd:element name="afedf6f4583d4414b8b49f98bd7a4a38" ma:index="12" ma:taxonomy="true" ma:internalName="afedf6f4583d4414b8b49f98bd7a4a38" ma:taxonomyFieldName="Owner" ma:displayName="Owner" ma:readOnly="false" ma:default="2;#DfE|a484111e-5b24-4ad9-9778-c536c8c88985" ma:fieldId="{afedf6f4-583d-4414-b8b4-9f98bd7a4a38}" ma:sspId="ec07c698-60f5-424f-b9af-f4c59398b511" ma:termSetId="12161dbb-b36f-4439-aef1-21e7cc922807" ma:anchorId="00000000-0000-0000-0000-000000000000" ma:open="false" ma:isKeyword="false">
      <xsd:complexType>
        <xsd:sequence>
          <xsd:element ref="pc:Terms" minOccurs="0" maxOccurs="1"/>
        </xsd:sequence>
      </xsd:complexType>
    </xsd:element>
    <xsd:element name="cf01b81f267a4ae7a066de4ca5a45f7c" ma:index="14" ma:taxonomy="true" ma:internalName="cf01b81f267a4ae7a066de4ca5a45f7c" ma:taxonomyFieldName="Rights_x003a_ProtectiveMarking" ma:displayName="Rights: Protective Marking" ma:readOnly="false" ma:default="3;#Official|0884c477-2e62-47ea-b19c-5af6e91124c5" ma:fieldId="{cf01b81f-267a-4ae7-a066-de4ca5a45f7c}" ma:sspId="ec07c698-60f5-424f-b9af-f4c59398b511" ma:termSetId="7870c18b-dc34-46a1-adf5-a571f0cac88b" ma:anchorId="00000000-0000-0000-0000-000000000000" ma:open="false" ma:isKeyword="false">
      <xsd:complexType>
        <xsd:sequence>
          <xsd:element ref="pc:Terms" minOccurs="0" maxOccurs="1"/>
        </xsd:sequence>
      </xsd:complexType>
    </xsd:element>
    <xsd:element name="c0e8f78731f34305bd83ee7a944e5d31" ma:index="16" nillable="true" ma:taxonomy="true" ma:internalName="c0e8f78731f34305bd83ee7a944e5d31" ma:taxonomyFieldName="Subject1" ma:displayName="Subject" ma:readOnly="false" ma:default="" ma:fieldId="{c0e8f787-31f3-4305-bd83-ee7a944e5d31}" ma:sspId="ec07c698-60f5-424f-b9af-f4c59398b511" ma:termSetId="33432453-e88c-4baa-94a6-467fc4fc06f9" ma:anchorId="00000000-0000-0000-0000-000000000000" ma:open="false" ma:isKeyword="false">
      <xsd:complexType>
        <xsd:sequence>
          <xsd:element ref="pc:Terms" minOccurs="0" maxOccurs="1"/>
        </xsd:sequence>
      </xsd:complexType>
    </xsd:element>
    <xsd:element name="cbd89a3d90af4054933af136d81ae271" ma:index="18" nillable="true" ma:taxonomy="true" ma:internalName="cbd89a3d90af4054933af136d81ae271" ma:taxonomyFieldName="SiteType" ma:displayName="Site Type" ma:readOnly="false" ma:default="" ma:fieldId="{cbd89a3d-90af-4054-933a-f136d81ae271}" ma:sspId="ec07c698-60f5-424f-b9af-f4c59398b511" ma:termSetId="68f3bd98-4d9d-4839-831a-d4827606df7e" ma:anchorId="00000000-0000-0000-0000-000000000000" ma:open="false" ma:isKeyword="false">
      <xsd:complexType>
        <xsd:sequence>
          <xsd:element ref="pc:Terms" minOccurs="0" maxOccurs="1"/>
        </xsd:sequence>
      </xsd:complexType>
    </xsd:element>
    <xsd:element name="pd0bfabaa6cb47f7bff41b54a8405b46" ma:index="21" ma:taxonomy="true" ma:internalName="pd0bfabaa6cb47f7bff41b54a8405b46" ma:taxonomyFieldName="OrganisationalUnit" ma:displayName="Organisational Unit" ma:readOnly="false" ma:default="1;#DfE|cc08a6d4-dfde-4d0f-bd85-069ebcef80d5" ma:fieldId="{9d0bfaba-a6cb-47f7-bff4-1b54a8405b46}" ma:sspId="ec07c698-60f5-424f-b9af-f4c59398b511" ma:termSetId="b3e263f6-0ab6-425a-b3de-0e67f2faf769" ma:anchorId="00000000-0000-0000-0000-000000000000" ma:open="false" ma:isKeyword="false">
      <xsd:complexType>
        <xsd:sequence>
          <xsd:element ref="pc:Terms" minOccurs="0" maxOccurs="1"/>
        </xsd:sequence>
      </xsd:complexType>
    </xsd:element>
    <xsd:element name="_dlc_DocId" ma:index="24" nillable="true" ma:displayName="Document ID Value" ma:description="The value of the document ID assigned to this item." ma:internalName="_dlc_DocId" ma:readOnly="true">
      <xsd:simpleType>
        <xsd:restriction base="dms:Text"/>
      </xsd:simpleType>
    </xsd:element>
    <xsd:element name="_dlc_DocIdUrl" ma:index="2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6"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8c566321-f672-4e06-a901-b5e72b4c4357"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d9b67470-0a4e-48cf-bff0-5b4d7004093d}" ma:internalName="TaxCatchAll" ma:showField="CatchAllData" ma:web="a6f05a81-293e-4005-9a8c-dd95ceb32f99">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d9b67470-0a4e-48cf-bff0-5b4d7004093d}" ma:internalName="TaxCatchAllLabel" ma:readOnly="true" ma:showField="CatchAllDataLabel" ma:web="a6f05a81-293e-4005-9a8c-dd95ceb32f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3" ma:displayName="Content Type"/>
        <xsd:element ref="dc:title" maxOccurs="1" ma:index="1" ma:displayName="Title"/>
        <xsd:element ref="dc:subject" minOccurs="0" maxOccurs="1"/>
        <xsd:element ref="dc:description" minOccurs="0" maxOccurs="1"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401148-CB6A-4B1A-9E61-3B979AEE599F}">
  <ds:schemaRefs>
    <ds:schemaRef ds:uri="ba2294b9-6d6a-4c9b-a125-9e4b98f52ed2"/>
    <ds:schemaRef ds:uri="http://purl.org/dc/dcmitype/"/>
    <ds:schemaRef ds:uri="http://purl.org/dc/elements/1.1/"/>
    <ds:schemaRef ds:uri="http://schemas.microsoft.com/office/2006/metadata/properties"/>
    <ds:schemaRef ds:uri="8c566321-f672-4e06-a901-b5e72b4c4357"/>
    <ds:schemaRef ds:uri="http://schemas.microsoft.com/office/2006/documentManagement/types"/>
    <ds:schemaRef ds:uri="http://schemas.openxmlformats.org/package/2006/metadata/core-properties"/>
    <ds:schemaRef ds:uri="http://purl.org/dc/term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928FAD8D-3068-4EB7-A82D-A9F580AEEB8B}">
  <ds:schemaRefs>
    <ds:schemaRef ds:uri="http://schemas.microsoft.com/sharepoint/v3/contenttype/forms"/>
  </ds:schemaRefs>
</ds:datastoreItem>
</file>

<file path=customXml/itemProps3.xml><?xml version="1.0" encoding="utf-8"?>
<ds:datastoreItem xmlns:ds="http://schemas.openxmlformats.org/officeDocument/2006/customXml" ds:itemID="{9DF4EC29-334E-4C3B-8AAC-087F757BC508}">
  <ds:schemaRefs>
    <ds:schemaRef ds:uri="http://schemas.microsoft.com/sharepoint/events"/>
  </ds:schemaRefs>
</ds:datastoreItem>
</file>

<file path=customXml/itemProps4.xml><?xml version="1.0" encoding="utf-8"?>
<ds:datastoreItem xmlns:ds="http://schemas.openxmlformats.org/officeDocument/2006/customXml" ds:itemID="{FBCA229F-C336-4F6A-BB1E-1954E574F3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2294b9-6d6a-4c9b-a125-9e4b98f52ed2"/>
    <ds:schemaRef ds:uri="8c566321-f672-4e06-a901-b5e72b4c43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650</TotalTime>
  <Words>829</Words>
  <Application>Microsoft Macintosh PowerPoint</Application>
  <PresentationFormat>On-screen Show (16:9)</PresentationFormat>
  <Paragraphs>149</Paragraphs>
  <Slides>14</Slides>
  <Notes>5</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14</vt:i4>
      </vt:variant>
    </vt:vector>
  </HeadingPairs>
  <TitlesOfParts>
    <vt:vector size="24" baseType="lpstr">
      <vt:lpstr>Arial</vt:lpstr>
      <vt:lpstr>Calibri</vt:lpstr>
      <vt:lpstr>Courier</vt:lpstr>
      <vt:lpstr>Courier New</vt:lpstr>
      <vt:lpstr>Open Sans</vt:lpstr>
      <vt:lpstr>Symbol</vt:lpstr>
      <vt:lpstr>Office Theme</vt:lpstr>
      <vt:lpstr>1_T Levels</vt:lpstr>
      <vt:lpstr>1_Office Theme</vt:lpstr>
      <vt:lpstr>T Levels</vt:lpstr>
      <vt:lpstr>T Level curriculum design</vt:lpstr>
      <vt:lpstr>USING TEAMS </vt:lpstr>
      <vt:lpstr>T Level components</vt:lpstr>
      <vt:lpstr>Course specifications</vt:lpstr>
      <vt:lpstr>Design considerations</vt:lpstr>
      <vt:lpstr>T Level programme</vt:lpstr>
      <vt:lpstr>T Level Curriculum Design </vt:lpstr>
      <vt:lpstr>Value of T Level ‘CUrrICULUM Design’ </vt:lpstr>
      <vt:lpstr>Value of T Level ‘CURRICULUM Design’ </vt:lpstr>
      <vt:lpstr>Provider examples</vt:lpstr>
      <vt:lpstr>Questions and comments</vt:lpstr>
      <vt:lpstr>A final thought…</vt:lpstr>
      <vt:lpstr>Thank you</vt:lpstr>
      <vt:lpstr>SUPPORT WITH DELIVERING T LEVELS WEBSITE</vt:lpstr>
    </vt:vector>
  </TitlesOfParts>
  <Company>AoC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Tahmina Begum</dc:creator>
  <cp:lastModifiedBy>Kaye Southam</cp:lastModifiedBy>
  <cp:revision>57</cp:revision>
  <dcterms:created xsi:type="dcterms:W3CDTF">2017-08-08T14:33:42Z</dcterms:created>
  <dcterms:modified xsi:type="dcterms:W3CDTF">2021-08-31T09:35:42Z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0x01010061B827D2B2699C41B3D164C1E82366EB040010C26F3A9119CE46A3F6BEF79CDB3AB8</vt:lpwstr>
  </property>
  <property fmtid="{D5CDD505-2E9C-101B-9397-08002B2CF9AE}" pid="3" name="Subject1">
    <vt:lpwstr/>
  </property>
  <property fmtid="{D5CDD505-2E9C-101B-9397-08002B2CF9AE}" pid="4" name="Function">
    <vt:lpwstr/>
  </property>
  <property fmtid="{D5CDD505-2E9C-101B-9397-08002B2CF9AE}" pid="5" name="SiteType">
    <vt:lpwstr/>
  </property>
  <property fmtid="{D5CDD505-2E9C-101B-9397-08002B2CF9AE}" pid="6" name="c02f73938b5741d4934b358b31a1b80f">
    <vt:lpwstr>Official|0884c477-2e62-47ea-b19c-5af6e91124c5</vt:lpwstr>
  </property>
  <property fmtid="{D5CDD505-2E9C-101B-9397-08002B2CF9AE}" pid="7" name="p6919dbb65844893b164c5f63a6f0eeb">
    <vt:lpwstr>DfE|a484111e-5b24-4ad9-9778-c536c8c88985</vt:lpwstr>
  </property>
  <property fmtid="{D5CDD505-2E9C-101B-9397-08002B2CF9AE}" pid="8" name="f6ec388a6d534bab86a259abd1bfa088">
    <vt:lpwstr>DfE|cc08a6d4-dfde-4d0f-bd85-069ebcef80d5</vt:lpwstr>
  </property>
  <property fmtid="{D5CDD505-2E9C-101B-9397-08002B2CF9AE}" pid="9" name="OrganisationalUnit">
    <vt:lpwstr>1;#DfE|cc08a6d4-dfde-4d0f-bd85-069ebcef80d5</vt:lpwstr>
  </property>
  <property fmtid="{D5CDD505-2E9C-101B-9397-08002B2CF9AE}" pid="10" name="Owner">
    <vt:lpwstr>2;#DfE|a484111e-5b24-4ad9-9778-c536c8c88985</vt:lpwstr>
  </property>
  <property fmtid="{D5CDD505-2E9C-101B-9397-08002B2CF9AE}" pid="11" name="Rights:ProtectiveMarking">
    <vt:lpwstr>3;#Official|0884c477-2e62-47ea-b19c-5af6e91124c5</vt:lpwstr>
  </property>
  <property fmtid="{D5CDD505-2E9C-101B-9397-08002B2CF9AE}" pid="12" name="_dlc_DocIdItemGuid">
    <vt:lpwstr>d24281d6-780b-49d9-9197-140244b7e67e</vt:lpwstr>
  </property>
</Properties>
</file>