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6"/>
  </p:sldMasterIdLst>
  <p:sldIdLst>
    <p:sldId id="256" r:id="rId7"/>
    <p:sldId id="257" r:id="rId8"/>
    <p:sldId id="258" r:id="rId9"/>
    <p:sldId id="259" r:id="rId10"/>
    <p:sldId id="260" r:id="rId11"/>
  </p:sldIdLst>
  <p:sldSz cx="7556500" cy="10693400"/>
  <p:notesSz cx="6858000" cy="9144000"/>
  <p:embeddedFontLst>
    <p:embeddedFont>
      <p:font typeface="Nexa" panose="020B0604020202020204" charset="0"/>
      <p:regular r:id="rId12"/>
    </p:embeddedFont>
    <p:embeddedFont>
      <p:font typeface="Poppins" panose="020B0604020202020204" charset="0"/>
      <p:regular r:id="rId13"/>
      <p:bold r:id="rId14"/>
      <p:italic r:id="rId15"/>
      <p:boldItalic r:id="rId16"/>
    </p:embeddedFont>
    <p:embeddedFont>
      <p:font typeface="Poppins Bold" panose="020B0604020202020204" charset="0"/>
      <p:regular r:id="rId17"/>
    </p:embeddedFont>
    <p:embeddedFont>
      <p:font typeface="Poppins Bold Italics" panose="020B0604020202020204" charset="0"/>
      <p:regular r:id="rId18"/>
    </p:embeddedFont>
    <p:embeddedFont>
      <p:font typeface="Poppins Italics" panose="020B0604020202020204" charset="0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3C7B05-5E15-4FE6-BA19-4B1674B40809}" v="310" dt="2026-07-15T08:41:19.6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microsoft.com/office/2016/11/relationships/changesInfo" Target="changesInfos/changesInfo1.xml"/><Relationship Id="rId5" Type="http://schemas.openxmlformats.org/officeDocument/2006/relationships/customXml" Target="../customXml/item5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font" Target="fonts/font8.fntdata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VAGE, Angela" userId="d05b815f-4964-4ba9-a67a-b6cd79f08897" providerId="ADAL" clId="{CE109ABE-68B1-4C19-9359-F11A195227BA}"/>
    <pc:docChg chg="undo custSel addSld delSld modSld">
      <pc:chgData name="SAVAGE, Angela" userId="d05b815f-4964-4ba9-a67a-b6cd79f08897" providerId="ADAL" clId="{CE109ABE-68B1-4C19-9359-F11A195227BA}" dt="2026-07-01T16:51:48.558" v="316" actId="1076"/>
      <pc:docMkLst>
        <pc:docMk/>
      </pc:docMkLst>
      <pc:sldChg chg="addSp delSp modSp mod">
        <pc:chgData name="SAVAGE, Angela" userId="d05b815f-4964-4ba9-a67a-b6cd79f08897" providerId="ADAL" clId="{CE109ABE-68B1-4C19-9359-F11A195227BA}" dt="2026-06-15T17:48:12.626" v="254" actId="33553"/>
        <pc:sldMkLst>
          <pc:docMk/>
          <pc:sldMk cId="0" sldId="256"/>
        </pc:sldMkLst>
        <pc:spChg chg="mod">
          <ac:chgData name="SAVAGE, Angela" userId="d05b815f-4964-4ba9-a67a-b6cd79f08897" providerId="ADAL" clId="{CE109ABE-68B1-4C19-9359-F11A195227BA}" dt="2026-06-12T20:54:15.737" v="24" actId="20577"/>
          <ac:spMkLst>
            <pc:docMk/>
            <pc:sldMk cId="0" sldId="256"/>
            <ac:spMk id="12" creationId="{00000000-0000-0000-0000-000000000000}"/>
          </ac:spMkLst>
        </pc:spChg>
        <pc:spChg chg="mod">
          <ac:chgData name="SAVAGE, Angela" userId="d05b815f-4964-4ba9-a67a-b6cd79f08897" providerId="ADAL" clId="{CE109ABE-68B1-4C19-9359-F11A195227BA}" dt="2026-06-12T20:54:20.229" v="36" actId="20577"/>
          <ac:spMkLst>
            <pc:docMk/>
            <pc:sldMk cId="0" sldId="256"/>
            <ac:spMk id="27" creationId="{00000000-0000-0000-0000-000000000000}"/>
          </ac:spMkLst>
        </pc:spChg>
        <pc:spChg chg="add mod ord">
          <ac:chgData name="SAVAGE, Angela" userId="d05b815f-4964-4ba9-a67a-b6cd79f08897" providerId="ADAL" clId="{CE109ABE-68B1-4C19-9359-F11A195227BA}" dt="2026-06-12T21:05:26.382" v="231" actId="13244"/>
          <ac:spMkLst>
            <pc:docMk/>
            <pc:sldMk cId="0" sldId="256"/>
            <ac:spMk id="36" creationId="{8F616D71-1178-BB47-AF98-D6EEDAF6A729}"/>
          </ac:spMkLst>
        </pc:spChg>
        <pc:spChg chg="add mod">
          <ac:chgData name="SAVAGE, Angela" userId="d05b815f-4964-4ba9-a67a-b6cd79f08897" providerId="ADAL" clId="{CE109ABE-68B1-4C19-9359-F11A195227BA}" dt="2026-06-15T06:47:43.543" v="252" actId="20577"/>
          <ac:spMkLst>
            <pc:docMk/>
            <pc:sldMk cId="0" sldId="256"/>
            <ac:spMk id="37" creationId="{5376701E-983D-628C-E13E-72CE99521FFE}"/>
          </ac:spMkLst>
        </pc:spChg>
        <pc:spChg chg="mod ord">
          <ac:chgData name="SAVAGE, Angela" userId="d05b815f-4964-4ba9-a67a-b6cd79f08897" providerId="ADAL" clId="{CE109ABE-68B1-4C19-9359-F11A195227BA}" dt="2026-06-15T06:46:11.102" v="239" actId="962"/>
          <ac:spMkLst>
            <pc:docMk/>
            <pc:sldMk cId="0" sldId="256"/>
            <ac:spMk id="38" creationId="{00000000-0000-0000-0000-000000000000}"/>
          </ac:spMkLst>
        </pc:spChg>
        <pc:spChg chg="mod ord">
          <ac:chgData name="SAVAGE, Angela" userId="d05b815f-4964-4ba9-a67a-b6cd79f08897" providerId="ADAL" clId="{CE109ABE-68B1-4C19-9359-F11A195227BA}" dt="2026-06-15T17:48:12.626" v="254" actId="33553"/>
          <ac:spMkLst>
            <pc:docMk/>
            <pc:sldMk cId="0" sldId="256"/>
            <ac:spMk id="39" creationId="{00000000-0000-0000-0000-000000000000}"/>
          </ac:spMkLst>
        </pc:spChg>
        <pc:spChg chg="ord">
          <ac:chgData name="SAVAGE, Angela" userId="d05b815f-4964-4ba9-a67a-b6cd79f08897" providerId="ADAL" clId="{CE109ABE-68B1-4C19-9359-F11A195227BA}" dt="2026-06-15T06:46:53.485" v="241" actId="13244"/>
          <ac:spMkLst>
            <pc:docMk/>
            <pc:sldMk cId="0" sldId="256"/>
            <ac:spMk id="40" creationId="{00000000-0000-0000-0000-000000000000}"/>
          </ac:spMkLst>
        </pc:spChg>
        <pc:spChg chg="ord">
          <ac:chgData name="SAVAGE, Angela" userId="d05b815f-4964-4ba9-a67a-b6cd79f08897" providerId="ADAL" clId="{CE109ABE-68B1-4C19-9359-F11A195227BA}" dt="2026-06-15T06:47:02.046" v="243" actId="13244"/>
          <ac:spMkLst>
            <pc:docMk/>
            <pc:sldMk cId="0" sldId="256"/>
            <ac:spMk id="42" creationId="{00000000-0000-0000-0000-000000000000}"/>
          </ac:spMkLst>
        </pc:spChg>
        <pc:spChg chg="ord">
          <ac:chgData name="SAVAGE, Angela" userId="d05b815f-4964-4ba9-a67a-b6cd79f08897" providerId="ADAL" clId="{CE109ABE-68B1-4C19-9359-F11A195227BA}" dt="2026-06-12T21:04:27.432" v="226" actId="13244"/>
          <ac:spMkLst>
            <pc:docMk/>
            <pc:sldMk cId="0" sldId="256"/>
            <ac:spMk id="43" creationId="{00000000-0000-0000-0000-000000000000}"/>
          </ac:spMkLst>
        </pc:spChg>
        <pc:spChg chg="add mod ord">
          <ac:chgData name="SAVAGE, Angela" userId="d05b815f-4964-4ba9-a67a-b6cd79f08897" providerId="ADAL" clId="{CE109ABE-68B1-4C19-9359-F11A195227BA}" dt="2026-06-15T06:46:51.433" v="240" actId="13244"/>
          <ac:spMkLst>
            <pc:docMk/>
            <pc:sldMk cId="0" sldId="256"/>
            <ac:spMk id="44" creationId="{D10A18E7-FEC1-69C1-7B72-AD6FB1936008}"/>
          </ac:spMkLst>
        </pc:spChg>
        <pc:spChg chg="mod ord">
          <ac:chgData name="SAVAGE, Angela" userId="d05b815f-4964-4ba9-a67a-b6cd79f08897" providerId="ADAL" clId="{CE109ABE-68B1-4C19-9359-F11A195227BA}" dt="2026-06-15T06:45:45.520" v="235" actId="962"/>
          <ac:spMkLst>
            <pc:docMk/>
            <pc:sldMk cId="0" sldId="256"/>
            <ac:spMk id="48" creationId="{00000000-0000-0000-0000-000000000000}"/>
          </ac:spMkLst>
        </pc:spChg>
        <pc:spChg chg="add mod ord">
          <ac:chgData name="SAVAGE, Angela" userId="d05b815f-4964-4ba9-a67a-b6cd79f08897" providerId="ADAL" clId="{CE109ABE-68B1-4C19-9359-F11A195227BA}" dt="2026-06-15T06:46:04.918" v="237" actId="13244"/>
          <ac:spMkLst>
            <pc:docMk/>
            <pc:sldMk cId="0" sldId="256"/>
            <ac:spMk id="50" creationId="{18323DCC-626A-01CF-FB1D-E133F85AAD7A}"/>
          </ac:spMkLst>
        </pc:spChg>
        <pc:spChg chg="add mod ord">
          <ac:chgData name="SAVAGE, Angela" userId="d05b815f-4964-4ba9-a67a-b6cd79f08897" providerId="ADAL" clId="{CE109ABE-68B1-4C19-9359-F11A195227BA}" dt="2026-06-15T06:46:59.245" v="242" actId="13244"/>
          <ac:spMkLst>
            <pc:docMk/>
            <pc:sldMk cId="0" sldId="256"/>
            <ac:spMk id="52" creationId="{AFD567D6-5865-92B7-DC33-49A442861951}"/>
          </ac:spMkLst>
        </pc:spChg>
        <pc:grpChg chg="mod">
          <ac:chgData name="SAVAGE, Angela" userId="d05b815f-4964-4ba9-a67a-b6cd79f08897" providerId="ADAL" clId="{CE109ABE-68B1-4C19-9359-F11A195227BA}" dt="2026-06-12T21:03:34.914" v="213" actId="962"/>
          <ac:grpSpMkLst>
            <pc:docMk/>
            <pc:sldMk cId="0" sldId="256"/>
            <ac:grpSpMk id="2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6-15T06:47:18.773" v="244" actId="14100"/>
          <ac:grpSpMkLst>
            <pc:docMk/>
            <pc:sldMk cId="0" sldId="256"/>
            <ac:grpSpMk id="5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6-12T21:03:43.076" v="215" actId="962"/>
          <ac:grpSpMkLst>
            <pc:docMk/>
            <pc:sldMk cId="0" sldId="256"/>
            <ac:grpSpMk id="8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6-12T21:03:49.537" v="216" actId="962"/>
          <ac:grpSpMkLst>
            <pc:docMk/>
            <pc:sldMk cId="0" sldId="256"/>
            <ac:grpSpMk id="11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6-12T21:03:50.340" v="217" actId="962"/>
          <ac:grpSpMkLst>
            <pc:docMk/>
            <pc:sldMk cId="0" sldId="256"/>
            <ac:grpSpMk id="15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6-12T21:03:51.131" v="218" actId="962"/>
          <ac:grpSpMkLst>
            <pc:docMk/>
            <pc:sldMk cId="0" sldId="256"/>
            <ac:grpSpMk id="18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6-12T21:03:51.888" v="219" actId="962"/>
          <ac:grpSpMkLst>
            <pc:docMk/>
            <pc:sldMk cId="0" sldId="256"/>
            <ac:grpSpMk id="21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6-12T21:03:52.547" v="220" actId="962"/>
          <ac:grpSpMkLst>
            <pc:docMk/>
            <pc:sldMk cId="0" sldId="256"/>
            <ac:grpSpMk id="26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6-12T21:03:53.234" v="221" actId="962"/>
          <ac:grpSpMkLst>
            <pc:docMk/>
            <pc:sldMk cId="0" sldId="256"/>
            <ac:grpSpMk id="29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6-12T21:03:53.929" v="222" actId="962"/>
          <ac:grpSpMkLst>
            <pc:docMk/>
            <pc:sldMk cId="0" sldId="256"/>
            <ac:grpSpMk id="32" creationId="{00000000-0000-0000-0000-000000000000}"/>
          </ac:grpSpMkLst>
        </pc:grpChg>
        <pc:grpChg chg="mod ord">
          <ac:chgData name="SAVAGE, Angela" userId="d05b815f-4964-4ba9-a67a-b6cd79f08897" providerId="ADAL" clId="{CE109ABE-68B1-4C19-9359-F11A195227BA}" dt="2026-06-15T06:47:31.596" v="247" actId="1076"/>
          <ac:grpSpMkLst>
            <pc:docMk/>
            <pc:sldMk cId="0" sldId="256"/>
            <ac:grpSpMk id="45" creationId="{00000000-0000-0000-0000-000000000000}"/>
          </ac:grpSpMkLst>
        </pc:grpChg>
      </pc:sldChg>
      <pc:sldChg chg="addSp delSp modSp add mod">
        <pc:chgData name="SAVAGE, Angela" userId="d05b815f-4964-4ba9-a67a-b6cd79f08897" providerId="ADAL" clId="{CE109ABE-68B1-4C19-9359-F11A195227BA}" dt="2026-07-01T16:41:34.096" v="275" actId="113"/>
        <pc:sldMkLst>
          <pc:docMk/>
          <pc:sldMk cId="0" sldId="257"/>
        </pc:sldMkLst>
        <pc:spChg chg="mod">
          <ac:chgData name="SAVAGE, Angela" userId="d05b815f-4964-4ba9-a67a-b6cd79f08897" providerId="ADAL" clId="{CE109ABE-68B1-4C19-9359-F11A195227BA}" dt="2026-07-01T16:40:58.354" v="269" actId="207"/>
          <ac:spMkLst>
            <pc:docMk/>
            <pc:sldMk cId="0" sldId="257"/>
            <ac:spMk id="9" creationId="{00000000-0000-0000-0000-000000000000}"/>
          </ac:spMkLst>
        </pc:spChg>
        <pc:spChg chg="mod">
          <ac:chgData name="SAVAGE, Angela" userId="d05b815f-4964-4ba9-a67a-b6cd79f08897" providerId="ADAL" clId="{CE109ABE-68B1-4C19-9359-F11A195227BA}" dt="2026-07-01T16:40:58.354" v="269" actId="207"/>
          <ac:spMkLst>
            <pc:docMk/>
            <pc:sldMk cId="0" sldId="257"/>
            <ac:spMk id="10" creationId="{00000000-0000-0000-0000-000000000000}"/>
          </ac:spMkLst>
        </pc:spChg>
        <pc:spChg chg="mod">
          <ac:chgData name="SAVAGE, Angela" userId="d05b815f-4964-4ba9-a67a-b6cd79f08897" providerId="ADAL" clId="{CE109ABE-68B1-4C19-9359-F11A195227BA}" dt="2026-07-01T16:41:34.096" v="275" actId="113"/>
          <ac:spMkLst>
            <pc:docMk/>
            <pc:sldMk cId="0" sldId="257"/>
            <ac:spMk id="41" creationId="{00000000-0000-0000-0000-000000000000}"/>
          </ac:spMkLst>
        </pc:spChg>
        <pc:spChg chg="mod">
          <ac:chgData name="SAVAGE, Angela" userId="d05b815f-4964-4ba9-a67a-b6cd79f08897" providerId="ADAL" clId="{CE109ABE-68B1-4C19-9359-F11A195227BA}" dt="2026-07-01T16:40:31.271" v="264" actId="20577"/>
          <ac:spMkLst>
            <pc:docMk/>
            <pc:sldMk cId="0" sldId="257"/>
            <ac:spMk id="42" creationId="{00000000-0000-0000-0000-000000000000}"/>
          </ac:spMkLst>
        </pc:spChg>
        <pc:grpChg chg="mod">
          <ac:chgData name="SAVAGE, Angela" userId="d05b815f-4964-4ba9-a67a-b6cd79f08897" providerId="ADAL" clId="{CE109ABE-68B1-4C19-9359-F11A195227BA}" dt="2026-07-01T16:40:58.354" v="269" actId="207"/>
          <ac:grpSpMkLst>
            <pc:docMk/>
            <pc:sldMk cId="0" sldId="257"/>
            <ac:grpSpMk id="8" creationId="{00000000-0000-0000-0000-000000000000}"/>
          </ac:grpSpMkLst>
        </pc:grpChg>
        <pc:grpChg chg="mod">
          <ac:chgData name="SAVAGE, Angela" userId="d05b815f-4964-4ba9-a67a-b6cd79f08897" providerId="ADAL" clId="{CE109ABE-68B1-4C19-9359-F11A195227BA}" dt="2026-07-01T16:41:21.149" v="273" actId="14100"/>
          <ac:grpSpMkLst>
            <pc:docMk/>
            <pc:sldMk cId="0" sldId="257"/>
            <ac:grpSpMk id="29" creationId="{00000000-0000-0000-0000-000000000000}"/>
          </ac:grpSpMkLst>
        </pc:grpChg>
      </pc:sldChg>
      <pc:sldChg chg="modSp add mod">
        <pc:chgData name="SAVAGE, Angela" userId="d05b815f-4964-4ba9-a67a-b6cd79f08897" providerId="ADAL" clId="{CE109ABE-68B1-4C19-9359-F11A195227BA}" dt="2026-07-01T16:45:48.878" v="277" actId="1076"/>
        <pc:sldMkLst>
          <pc:docMk/>
          <pc:sldMk cId="0" sldId="258"/>
        </pc:sldMkLst>
        <pc:spChg chg="mod">
          <ac:chgData name="SAVAGE, Angela" userId="d05b815f-4964-4ba9-a67a-b6cd79f08897" providerId="ADAL" clId="{CE109ABE-68B1-4C19-9359-F11A195227BA}" dt="2026-07-01T16:45:48.878" v="277" actId="1076"/>
          <ac:spMkLst>
            <pc:docMk/>
            <pc:sldMk cId="0" sldId="258"/>
            <ac:spMk id="42" creationId="{00000000-0000-0000-0000-000000000000}"/>
          </ac:spMkLst>
        </pc:spChg>
      </pc:sldChg>
      <pc:sldChg chg="add del">
        <pc:chgData name="SAVAGE, Angela" userId="d05b815f-4964-4ba9-a67a-b6cd79f08897" providerId="ADAL" clId="{CE109ABE-68B1-4C19-9359-F11A195227BA}" dt="2026-07-01T16:41:05.837" v="270" actId="2696"/>
        <pc:sldMkLst>
          <pc:docMk/>
          <pc:sldMk cId="1797298420" sldId="258"/>
        </pc:sldMkLst>
      </pc:sldChg>
      <pc:sldChg chg="addSp modSp add mod">
        <pc:chgData name="SAVAGE, Angela" userId="d05b815f-4964-4ba9-a67a-b6cd79f08897" providerId="ADAL" clId="{CE109ABE-68B1-4C19-9359-F11A195227BA}" dt="2026-07-01T16:49:32.488" v="311" actId="1076"/>
        <pc:sldMkLst>
          <pc:docMk/>
          <pc:sldMk cId="0" sldId="259"/>
        </pc:sldMkLst>
        <pc:spChg chg="mod">
          <ac:chgData name="SAVAGE, Angela" userId="d05b815f-4964-4ba9-a67a-b6cd79f08897" providerId="ADAL" clId="{CE109ABE-68B1-4C19-9359-F11A195227BA}" dt="2026-07-01T16:49:29.157" v="310" actId="1076"/>
          <ac:spMkLst>
            <pc:docMk/>
            <pc:sldMk cId="0" sldId="259"/>
            <ac:spMk id="41" creationId="{00000000-0000-0000-0000-000000000000}"/>
          </ac:spMkLst>
        </pc:spChg>
        <pc:spChg chg="mod">
          <ac:chgData name="SAVAGE, Angela" userId="d05b815f-4964-4ba9-a67a-b6cd79f08897" providerId="ADAL" clId="{CE109ABE-68B1-4C19-9359-F11A195227BA}" dt="2026-07-01T16:47:41.973" v="279"/>
          <ac:spMkLst>
            <pc:docMk/>
            <pc:sldMk cId="0" sldId="259"/>
            <ac:spMk id="47" creationId="{5275B266-DBEA-7F0E-D4E6-3E8BCE1C3CFE}"/>
          </ac:spMkLst>
        </pc:spChg>
        <pc:spChg chg="mod">
          <ac:chgData name="SAVAGE, Angela" userId="d05b815f-4964-4ba9-a67a-b6cd79f08897" providerId="ADAL" clId="{CE109ABE-68B1-4C19-9359-F11A195227BA}" dt="2026-07-01T16:47:41.973" v="279"/>
          <ac:spMkLst>
            <pc:docMk/>
            <pc:sldMk cId="0" sldId="259"/>
            <ac:spMk id="48" creationId="{11BD5667-9167-0DBB-DB8F-B123A1FA51BF}"/>
          </ac:spMkLst>
        </pc:spChg>
        <pc:spChg chg="add mod">
          <ac:chgData name="SAVAGE, Angela" userId="d05b815f-4964-4ba9-a67a-b6cd79f08897" providerId="ADAL" clId="{CE109ABE-68B1-4C19-9359-F11A195227BA}" dt="2026-07-01T16:47:41.973" v="279"/>
          <ac:spMkLst>
            <pc:docMk/>
            <pc:sldMk cId="0" sldId="259"/>
            <ac:spMk id="49" creationId="{EF21E007-9D60-3885-CE8D-662C96D8296B}"/>
          </ac:spMkLst>
        </pc:spChg>
        <pc:spChg chg="add mod">
          <ac:chgData name="SAVAGE, Angela" userId="d05b815f-4964-4ba9-a67a-b6cd79f08897" providerId="ADAL" clId="{CE109ABE-68B1-4C19-9359-F11A195227BA}" dt="2026-07-01T16:49:03.758" v="309" actId="20577"/>
          <ac:spMkLst>
            <pc:docMk/>
            <pc:sldMk cId="0" sldId="259"/>
            <ac:spMk id="51" creationId="{EB795157-7D73-B9DE-E97B-137B8C6D0BF3}"/>
          </ac:spMkLst>
        </pc:spChg>
        <pc:spChg chg="add">
          <ac:chgData name="SAVAGE, Angela" userId="d05b815f-4964-4ba9-a67a-b6cd79f08897" providerId="ADAL" clId="{CE109ABE-68B1-4C19-9359-F11A195227BA}" dt="2026-07-01T16:48:45.600" v="281" actId="22"/>
          <ac:spMkLst>
            <pc:docMk/>
            <pc:sldMk cId="0" sldId="259"/>
            <ac:spMk id="53" creationId="{2B416D21-A291-AB2F-A7F5-724962B60624}"/>
          </ac:spMkLst>
        </pc:spChg>
        <pc:spChg chg="add mod">
          <ac:chgData name="SAVAGE, Angela" userId="d05b815f-4964-4ba9-a67a-b6cd79f08897" providerId="ADAL" clId="{CE109ABE-68B1-4C19-9359-F11A195227BA}" dt="2026-07-01T16:48:51.458" v="282" actId="1076"/>
          <ac:spMkLst>
            <pc:docMk/>
            <pc:sldMk cId="0" sldId="259"/>
            <ac:spMk id="55" creationId="{8C2FA883-EA14-51AB-7789-494A4523EEF6}"/>
          </ac:spMkLst>
        </pc:spChg>
        <pc:spChg chg="add mod">
          <ac:chgData name="SAVAGE, Angela" userId="d05b815f-4964-4ba9-a67a-b6cd79f08897" providerId="ADAL" clId="{CE109ABE-68B1-4C19-9359-F11A195227BA}" dt="2026-07-01T16:48:55.240" v="283" actId="1076"/>
          <ac:spMkLst>
            <pc:docMk/>
            <pc:sldMk cId="0" sldId="259"/>
            <ac:spMk id="57" creationId="{7CBF926C-D681-251D-AE10-70BC7E8C01F9}"/>
          </ac:spMkLst>
        </pc:spChg>
        <pc:grpChg chg="mod">
          <ac:chgData name="SAVAGE, Angela" userId="d05b815f-4964-4ba9-a67a-b6cd79f08897" providerId="ADAL" clId="{CE109ABE-68B1-4C19-9359-F11A195227BA}" dt="2026-07-01T16:49:32.488" v="311" actId="1076"/>
          <ac:grpSpMkLst>
            <pc:docMk/>
            <pc:sldMk cId="0" sldId="259"/>
            <ac:grpSpMk id="6" creationId="{00000000-0000-0000-0000-000000000000}"/>
          </ac:grpSpMkLst>
        </pc:grpChg>
        <pc:grpChg chg="add mod">
          <ac:chgData name="SAVAGE, Angela" userId="d05b815f-4964-4ba9-a67a-b6cd79f08897" providerId="ADAL" clId="{CE109ABE-68B1-4C19-9359-F11A195227BA}" dt="2026-07-01T16:47:41.973" v="279"/>
          <ac:grpSpMkLst>
            <pc:docMk/>
            <pc:sldMk cId="0" sldId="259"/>
            <ac:grpSpMk id="46" creationId="{9496EB80-AE3F-C44D-0A69-A1C653AD679C}"/>
          </ac:grpSpMkLst>
        </pc:grpChg>
      </pc:sldChg>
      <pc:sldChg chg="add del">
        <pc:chgData name="SAVAGE, Angela" userId="d05b815f-4964-4ba9-a67a-b6cd79f08897" providerId="ADAL" clId="{CE109ABE-68B1-4C19-9359-F11A195227BA}" dt="2026-07-01T16:41:08.028" v="271" actId="2696"/>
        <pc:sldMkLst>
          <pc:docMk/>
          <pc:sldMk cId="801472784" sldId="259"/>
        </pc:sldMkLst>
      </pc:sldChg>
      <pc:sldChg chg="addSp modSp add mod">
        <pc:chgData name="SAVAGE, Angela" userId="d05b815f-4964-4ba9-a67a-b6cd79f08897" providerId="ADAL" clId="{CE109ABE-68B1-4C19-9359-F11A195227BA}" dt="2026-07-01T16:51:48.558" v="316" actId="1076"/>
        <pc:sldMkLst>
          <pc:docMk/>
          <pc:sldMk cId="0" sldId="260"/>
        </pc:sldMkLst>
        <pc:spChg chg="mod">
          <ac:chgData name="SAVAGE, Angela" userId="d05b815f-4964-4ba9-a67a-b6cd79f08897" providerId="ADAL" clId="{CE109ABE-68B1-4C19-9359-F11A195227BA}" dt="2026-07-01T16:51:33.697" v="313"/>
          <ac:spMkLst>
            <pc:docMk/>
            <pc:sldMk cId="0" sldId="260"/>
            <ac:spMk id="46" creationId="{6D3F7CAF-64ED-C177-82BD-6F233D505F2C}"/>
          </ac:spMkLst>
        </pc:spChg>
        <pc:spChg chg="mod">
          <ac:chgData name="SAVAGE, Angela" userId="d05b815f-4964-4ba9-a67a-b6cd79f08897" providerId="ADAL" clId="{CE109ABE-68B1-4C19-9359-F11A195227BA}" dt="2026-07-01T16:51:33.697" v="313"/>
          <ac:spMkLst>
            <pc:docMk/>
            <pc:sldMk cId="0" sldId="260"/>
            <ac:spMk id="47" creationId="{ED54ED38-738E-4660-91A1-505297382C35}"/>
          </ac:spMkLst>
        </pc:spChg>
        <pc:spChg chg="add mod">
          <ac:chgData name="SAVAGE, Angela" userId="d05b815f-4964-4ba9-a67a-b6cd79f08897" providerId="ADAL" clId="{CE109ABE-68B1-4C19-9359-F11A195227BA}" dt="2026-07-01T16:51:33.697" v="313"/>
          <ac:spMkLst>
            <pc:docMk/>
            <pc:sldMk cId="0" sldId="260"/>
            <ac:spMk id="48" creationId="{1BA7697B-1D98-AE00-4664-1F509739A2A1}"/>
          </ac:spMkLst>
        </pc:spChg>
        <pc:spChg chg="add mod">
          <ac:chgData name="SAVAGE, Angela" userId="d05b815f-4964-4ba9-a67a-b6cd79f08897" providerId="ADAL" clId="{CE109ABE-68B1-4C19-9359-F11A195227BA}" dt="2026-07-01T16:51:33.697" v="313"/>
          <ac:spMkLst>
            <pc:docMk/>
            <pc:sldMk cId="0" sldId="260"/>
            <ac:spMk id="49" creationId="{0A40A528-3496-1920-F9DC-649ABD0CB33F}"/>
          </ac:spMkLst>
        </pc:spChg>
        <pc:spChg chg="add mod">
          <ac:chgData name="SAVAGE, Angela" userId="d05b815f-4964-4ba9-a67a-b6cd79f08897" providerId="ADAL" clId="{CE109ABE-68B1-4C19-9359-F11A195227BA}" dt="2026-07-01T16:51:48.558" v="316" actId="1076"/>
          <ac:spMkLst>
            <pc:docMk/>
            <pc:sldMk cId="0" sldId="260"/>
            <ac:spMk id="50" creationId="{12B09E47-38F8-B626-11C9-901D02725823}"/>
          </ac:spMkLst>
        </pc:spChg>
        <pc:spChg chg="add mod">
          <ac:chgData name="SAVAGE, Angela" userId="d05b815f-4964-4ba9-a67a-b6cd79f08897" providerId="ADAL" clId="{CE109ABE-68B1-4C19-9359-F11A195227BA}" dt="2026-07-01T16:51:43.744" v="315" actId="1076"/>
          <ac:spMkLst>
            <pc:docMk/>
            <pc:sldMk cId="0" sldId="260"/>
            <ac:spMk id="51" creationId="{7D23681A-9326-6328-EF9A-F07689444885}"/>
          </ac:spMkLst>
        </pc:spChg>
        <pc:spChg chg="add mod">
          <ac:chgData name="SAVAGE, Angela" userId="d05b815f-4964-4ba9-a67a-b6cd79f08897" providerId="ADAL" clId="{CE109ABE-68B1-4C19-9359-F11A195227BA}" dt="2026-07-01T16:51:33.697" v="313"/>
          <ac:spMkLst>
            <pc:docMk/>
            <pc:sldMk cId="0" sldId="260"/>
            <ac:spMk id="52" creationId="{3DDF125A-344E-7F6F-A587-FDF6676B756B}"/>
          </ac:spMkLst>
        </pc:spChg>
        <pc:grpChg chg="add mod">
          <ac:chgData name="SAVAGE, Angela" userId="d05b815f-4964-4ba9-a67a-b6cd79f08897" providerId="ADAL" clId="{CE109ABE-68B1-4C19-9359-F11A195227BA}" dt="2026-07-01T16:51:33.697" v="313"/>
          <ac:grpSpMkLst>
            <pc:docMk/>
            <pc:sldMk cId="0" sldId="260"/>
            <ac:grpSpMk id="45" creationId="{CB34D01F-9062-94B2-5BFE-5FB7E61BE828}"/>
          </ac:grpSpMkLst>
        </pc:grpChg>
      </pc:sldChg>
      <pc:sldChg chg="add del">
        <pc:chgData name="SAVAGE, Angela" userId="d05b815f-4964-4ba9-a67a-b6cd79f08897" providerId="ADAL" clId="{CE109ABE-68B1-4C19-9359-F11A195227BA}" dt="2026-07-01T16:41:10.834" v="272" actId="2696"/>
        <pc:sldMkLst>
          <pc:docMk/>
          <pc:sldMk cId="1457365020" sldId="260"/>
        </pc:sldMkLst>
      </pc:sldChg>
    </pc:docChg>
  </pc:docChgLst>
  <pc:docChgLst>
    <pc:chgData name="APPLEBY, Sophie" userId="185c52fe-1de9-4ebc-be10-2a18009f5969" providerId="ADAL" clId="{6795ED9E-9064-4369-A83E-320D0F4A70BD}"/>
    <pc:docChg chg="undo custSel modSld">
      <pc:chgData name="APPLEBY, Sophie" userId="185c52fe-1de9-4ebc-be10-2a18009f5969" providerId="ADAL" clId="{6795ED9E-9064-4369-A83E-320D0F4A70BD}" dt="2026-07-15T08:41:19.654" v="306" actId="33553"/>
      <pc:docMkLst>
        <pc:docMk/>
      </pc:docMkLst>
      <pc:sldChg chg="addSp delSp modSp mod">
        <pc:chgData name="APPLEBY, Sophie" userId="185c52fe-1de9-4ebc-be10-2a18009f5969" providerId="ADAL" clId="{6795ED9E-9064-4369-A83E-320D0F4A70BD}" dt="2026-07-15T08:41:04.632" v="304" actId="33553"/>
        <pc:sldMkLst>
          <pc:docMk/>
          <pc:sldMk cId="0" sldId="258"/>
        </pc:sldMkLst>
        <pc:spChg chg="mod">
          <ac:chgData name="APPLEBY, Sophie" userId="185c52fe-1de9-4ebc-be10-2a18009f5969" providerId="ADAL" clId="{6795ED9E-9064-4369-A83E-320D0F4A70BD}" dt="2026-07-15T08:33:10.319" v="90" actId="962"/>
          <ac:spMkLst>
            <pc:docMk/>
            <pc:sldMk cId="0" sldId="258"/>
            <ac:spMk id="21" creationId="{00000000-0000-0000-0000-000000000000}"/>
          </ac:spMkLst>
        </pc:spChg>
        <pc:spChg chg="mod">
          <ac:chgData name="APPLEBY, Sophie" userId="185c52fe-1de9-4ebc-be10-2a18009f5969" providerId="ADAL" clId="{6795ED9E-9064-4369-A83E-320D0F4A70BD}" dt="2026-07-15T08:33:10.640" v="92" actId="962"/>
          <ac:spMkLst>
            <pc:docMk/>
            <pc:sldMk cId="0" sldId="258"/>
            <ac:spMk id="22" creationId="{00000000-0000-0000-0000-000000000000}"/>
          </ac:spMkLst>
        </pc:spChg>
        <pc:spChg chg="mod ord">
          <ac:chgData name="APPLEBY, Sophie" userId="185c52fe-1de9-4ebc-be10-2a18009f5969" providerId="ADAL" clId="{6795ED9E-9064-4369-A83E-320D0F4A70BD}" dt="2026-07-15T08:33:12.481" v="102" actId="962"/>
          <ac:spMkLst>
            <pc:docMk/>
            <pc:sldMk cId="0" sldId="258"/>
            <ac:spMk id="35" creationId="{00000000-0000-0000-0000-000000000000}"/>
          </ac:spMkLst>
        </pc:spChg>
        <pc:spChg chg="mod">
          <ac:chgData name="APPLEBY, Sophie" userId="185c52fe-1de9-4ebc-be10-2a18009f5969" providerId="ADAL" clId="{6795ED9E-9064-4369-A83E-320D0F4A70BD}" dt="2026-07-15T08:33:13.145" v="104" actId="962"/>
          <ac:spMkLst>
            <pc:docMk/>
            <pc:sldMk cId="0" sldId="258"/>
            <ac:spMk id="36" creationId="{00000000-0000-0000-0000-000000000000}"/>
          </ac:spMkLst>
        </pc:spChg>
        <pc:spChg chg="mod">
          <ac:chgData name="APPLEBY, Sophie" userId="185c52fe-1de9-4ebc-be10-2a18009f5969" providerId="ADAL" clId="{6795ED9E-9064-4369-A83E-320D0F4A70BD}" dt="2026-07-15T08:33:58.802" v="109" actId="20577"/>
          <ac:spMkLst>
            <pc:docMk/>
            <pc:sldMk cId="0" sldId="258"/>
            <ac:spMk id="38" creationId="{00000000-0000-0000-0000-000000000000}"/>
          </ac:spMkLst>
        </pc:spChg>
        <pc:spChg chg="mod">
          <ac:chgData name="APPLEBY, Sophie" userId="185c52fe-1de9-4ebc-be10-2a18009f5969" providerId="ADAL" clId="{6795ED9E-9064-4369-A83E-320D0F4A70BD}" dt="2026-07-15T08:34:47.837" v="116" actId="20577"/>
          <ac:spMkLst>
            <pc:docMk/>
            <pc:sldMk cId="0" sldId="258"/>
            <ac:spMk id="40" creationId="{00000000-0000-0000-0000-000000000000}"/>
          </ac:spMkLst>
        </pc:spChg>
        <pc:spChg chg="ord">
          <ac:chgData name="APPLEBY, Sophie" userId="185c52fe-1de9-4ebc-be10-2a18009f5969" providerId="ADAL" clId="{6795ED9E-9064-4369-A83E-320D0F4A70BD}" dt="2026-07-15T08:32:10.942" v="30" actId="13244"/>
          <ac:spMkLst>
            <pc:docMk/>
            <pc:sldMk cId="0" sldId="258"/>
            <ac:spMk id="41" creationId="{00000000-0000-0000-0000-000000000000}"/>
          </ac:spMkLst>
        </pc:spChg>
        <pc:spChg chg="mod">
          <ac:chgData name="APPLEBY, Sophie" userId="185c52fe-1de9-4ebc-be10-2a18009f5969" providerId="ADAL" clId="{6795ED9E-9064-4369-A83E-320D0F4A70BD}" dt="2026-07-15T08:41:04.632" v="304" actId="33553"/>
          <ac:spMkLst>
            <pc:docMk/>
            <pc:sldMk cId="0" sldId="258"/>
            <ac:spMk id="42" creationId="{00000000-0000-0000-0000-000000000000}"/>
          </ac:spMkLst>
        </pc:spChg>
        <pc:spChg chg="mod">
          <ac:chgData name="APPLEBY, Sophie" userId="185c52fe-1de9-4ebc-be10-2a18009f5969" providerId="ADAL" clId="{6795ED9E-9064-4369-A83E-320D0F4A70BD}" dt="2026-07-15T08:32:48.202" v="60" actId="962"/>
          <ac:spMkLst>
            <pc:docMk/>
            <pc:sldMk cId="0" sldId="258"/>
            <ac:spMk id="43" creationId="{00000000-0000-0000-0000-000000000000}"/>
          </ac:spMkLst>
        </pc:spChg>
        <pc:spChg chg="mod">
          <ac:chgData name="APPLEBY, Sophie" userId="185c52fe-1de9-4ebc-be10-2a18009f5969" providerId="ADAL" clId="{6795ED9E-9064-4369-A83E-320D0F4A70BD}" dt="2026-07-15T08:32:47.784" v="58" actId="962"/>
          <ac:spMkLst>
            <pc:docMk/>
            <pc:sldMk cId="0" sldId="258"/>
            <ac:spMk id="44" creationId="{00000000-0000-0000-0000-000000000000}"/>
          </ac:spMkLst>
        </pc:spChg>
        <pc:spChg chg="mod ord">
          <ac:chgData name="APPLEBY, Sophie" userId="185c52fe-1de9-4ebc-be10-2a18009f5969" providerId="ADAL" clId="{6795ED9E-9064-4369-A83E-320D0F4A70BD}" dt="2026-07-15T08:31:52.598" v="27" actId="13244"/>
          <ac:spMkLst>
            <pc:docMk/>
            <pc:sldMk cId="0" sldId="258"/>
            <ac:spMk id="45" creationId="{00000000-0000-0000-0000-000000000000}"/>
          </ac:spMkLst>
        </pc:spChg>
        <pc:spChg chg="ord">
          <ac:chgData name="APPLEBY, Sophie" userId="185c52fe-1de9-4ebc-be10-2a18009f5969" providerId="ADAL" clId="{6795ED9E-9064-4369-A83E-320D0F4A70BD}" dt="2026-07-15T08:32:05.886" v="29" actId="13244"/>
          <ac:spMkLst>
            <pc:docMk/>
            <pc:sldMk cId="0" sldId="258"/>
            <ac:spMk id="46" creationId="{00000000-0000-0000-0000-000000000000}"/>
          </ac:spMkLst>
        </pc:spChg>
        <pc:spChg chg="mod">
          <ac:chgData name="APPLEBY, Sophie" userId="185c52fe-1de9-4ebc-be10-2a18009f5969" providerId="ADAL" clId="{6795ED9E-9064-4369-A83E-320D0F4A70BD}" dt="2026-07-15T08:32:47.360" v="56" actId="962"/>
          <ac:spMkLst>
            <pc:docMk/>
            <pc:sldMk cId="0" sldId="258"/>
            <ac:spMk id="47" creationId="{00000000-0000-0000-0000-000000000000}"/>
          </ac:spMkLst>
        </pc:spChg>
        <pc:spChg chg="ord">
          <ac:chgData name="APPLEBY, Sophie" userId="185c52fe-1de9-4ebc-be10-2a18009f5969" providerId="ADAL" clId="{6795ED9E-9064-4369-A83E-320D0F4A70BD}" dt="2026-07-15T08:31:58.629" v="28" actId="13244"/>
          <ac:spMkLst>
            <pc:docMk/>
            <pc:sldMk cId="0" sldId="258"/>
            <ac:spMk id="48" creationId="{00000000-0000-0000-0000-000000000000}"/>
          </ac:spMkLst>
        </pc:spChg>
        <pc:spChg chg="mod">
          <ac:chgData name="APPLEBY, Sophie" userId="185c52fe-1de9-4ebc-be10-2a18009f5969" providerId="ADAL" clId="{6795ED9E-9064-4369-A83E-320D0F4A70BD}" dt="2026-07-15T08:32:46.956" v="54" actId="962"/>
          <ac:spMkLst>
            <pc:docMk/>
            <pc:sldMk cId="0" sldId="258"/>
            <ac:spMk id="49" creationId="{00000000-0000-0000-0000-000000000000}"/>
          </ac:spMkLst>
        </pc:spChg>
        <pc:spChg chg="ord">
          <ac:chgData name="APPLEBY, Sophie" userId="185c52fe-1de9-4ebc-be10-2a18009f5969" providerId="ADAL" clId="{6795ED9E-9064-4369-A83E-320D0F4A70BD}" dt="2026-07-15T08:31:25.348" v="26" actId="13244"/>
          <ac:spMkLst>
            <pc:docMk/>
            <pc:sldMk cId="0" sldId="258"/>
            <ac:spMk id="50" creationId="{00000000-0000-0000-0000-000000000000}"/>
          </ac:spMkLst>
        </pc:spChg>
        <pc:spChg chg="ord">
          <ac:chgData name="APPLEBY, Sophie" userId="185c52fe-1de9-4ebc-be10-2a18009f5969" providerId="ADAL" clId="{6795ED9E-9064-4369-A83E-320D0F4A70BD}" dt="2026-07-15T08:26:14.111" v="25" actId="13244"/>
          <ac:spMkLst>
            <pc:docMk/>
            <pc:sldMk cId="0" sldId="258"/>
            <ac:spMk id="54" creationId="{00000000-0000-0000-0000-000000000000}"/>
          </ac:spMkLst>
        </pc:spChg>
        <pc:spChg chg="add mod">
          <ac:chgData name="APPLEBY, Sophie" userId="185c52fe-1de9-4ebc-be10-2a18009f5969" providerId="ADAL" clId="{6795ED9E-9064-4369-A83E-320D0F4A70BD}" dt="2026-07-15T08:34:14.450" v="111" actId="1076"/>
          <ac:spMkLst>
            <pc:docMk/>
            <pc:sldMk cId="0" sldId="258"/>
            <ac:spMk id="62" creationId="{9618922E-3844-9D16-0FB5-9993440D6431}"/>
          </ac:spMkLst>
        </pc:spChg>
        <pc:spChg chg="add mod">
          <ac:chgData name="APPLEBY, Sophie" userId="185c52fe-1de9-4ebc-be10-2a18009f5969" providerId="ADAL" clId="{6795ED9E-9064-4369-A83E-320D0F4A70BD}" dt="2026-07-15T08:34:44.629" v="115" actId="1076"/>
          <ac:spMkLst>
            <pc:docMk/>
            <pc:sldMk cId="0" sldId="258"/>
            <ac:spMk id="64" creationId="{1A364DAE-64B0-4616-A407-D1A47ADEFEA6}"/>
          </ac:spMkLst>
        </pc:spChg>
        <pc:spChg chg="add mod">
          <ac:chgData name="APPLEBY, Sophie" userId="185c52fe-1de9-4ebc-be10-2a18009f5969" providerId="ADAL" clId="{6795ED9E-9064-4369-A83E-320D0F4A70BD}" dt="2026-07-15T08:35:08.806" v="118" actId="1076"/>
          <ac:spMkLst>
            <pc:docMk/>
            <pc:sldMk cId="0" sldId="258"/>
            <ac:spMk id="66" creationId="{7737326C-F667-843F-E938-0C64D6FC0126}"/>
          </ac:spMkLst>
        </pc:spChg>
        <pc:spChg chg="add del mod">
          <ac:chgData name="APPLEBY, Sophie" userId="185c52fe-1de9-4ebc-be10-2a18009f5969" providerId="ADAL" clId="{6795ED9E-9064-4369-A83E-320D0F4A70BD}" dt="2026-07-15T08:40:45.765" v="301" actId="478"/>
          <ac:spMkLst>
            <pc:docMk/>
            <pc:sldMk cId="0" sldId="258"/>
            <ac:spMk id="67" creationId="{1E9AFCCD-4F58-6BDC-8B7D-73F78E4896D7}"/>
          </ac:spMkLst>
        </pc:spChg>
        <pc:grpChg chg="mod">
          <ac:chgData name="APPLEBY, Sophie" userId="185c52fe-1de9-4ebc-be10-2a18009f5969" providerId="ADAL" clId="{6795ED9E-9064-4369-A83E-320D0F4A70BD}" dt="2026-07-15T08:26:05.177" v="24" actId="1036"/>
          <ac:grpSpMkLst>
            <pc:docMk/>
            <pc:sldMk cId="0" sldId="258"/>
            <ac:grpSpMk id="2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21:31.157" v="11" actId="962"/>
          <ac:grpSpMkLst>
            <pc:docMk/>
            <pc:sldMk cId="0" sldId="258"/>
            <ac:grpSpMk id="5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21:38.771" v="13" actId="962"/>
          <ac:grpSpMkLst>
            <pc:docMk/>
            <pc:sldMk cId="0" sldId="258"/>
            <ac:grpSpMk id="8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21:44.325" v="15" actId="962"/>
          <ac:grpSpMkLst>
            <pc:docMk/>
            <pc:sldMk cId="0" sldId="258"/>
            <ac:grpSpMk id="12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21:54.477" v="17" actId="962"/>
          <ac:grpSpMkLst>
            <pc:docMk/>
            <pc:sldMk cId="0" sldId="258"/>
            <ac:grpSpMk id="15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3:09.950" v="88" actId="962"/>
          <ac:grpSpMkLst>
            <pc:docMk/>
            <pc:sldMk cId="0" sldId="258"/>
            <ac:grpSpMk id="18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3:11.003" v="94" actId="962"/>
          <ac:grpSpMkLst>
            <pc:docMk/>
            <pc:sldMk cId="0" sldId="258"/>
            <ac:grpSpMk id="23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3:11.355" v="96" actId="962"/>
          <ac:grpSpMkLst>
            <pc:docMk/>
            <pc:sldMk cId="0" sldId="258"/>
            <ac:grpSpMk id="26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3:11.718" v="98" actId="962"/>
          <ac:grpSpMkLst>
            <pc:docMk/>
            <pc:sldMk cId="0" sldId="258"/>
            <ac:grpSpMk id="29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3:12.079" v="100" actId="962"/>
          <ac:grpSpMkLst>
            <pc:docMk/>
            <pc:sldMk cId="0" sldId="258"/>
            <ac:grpSpMk id="32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5:34.021" v="120" actId="962"/>
          <ac:grpSpMkLst>
            <pc:docMk/>
            <pc:sldMk cId="0" sldId="258"/>
            <ac:grpSpMk id="37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5:39.076" v="122" actId="962"/>
          <ac:grpSpMkLst>
            <pc:docMk/>
            <pc:sldMk cId="0" sldId="258"/>
            <ac:grpSpMk id="51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5:44.188" v="124" actId="962"/>
          <ac:grpSpMkLst>
            <pc:docMk/>
            <pc:sldMk cId="0" sldId="258"/>
            <ac:grpSpMk id="55" creationId="{00000000-0000-0000-0000-000000000000}"/>
          </ac:grpSpMkLst>
        </pc:grpChg>
        <pc:picChg chg="add mod">
          <ac:chgData name="APPLEBY, Sophie" userId="185c52fe-1de9-4ebc-be10-2a18009f5969" providerId="ADAL" clId="{6795ED9E-9064-4369-A83E-320D0F4A70BD}" dt="2026-07-15T08:35:48.497" v="126" actId="962"/>
          <ac:picMkLst>
            <pc:docMk/>
            <pc:sldMk cId="0" sldId="258"/>
            <ac:picMk id="60" creationId="{BB202EBA-F54E-9E2E-AA4F-5CED9EFFB008}"/>
          </ac:picMkLst>
        </pc:picChg>
      </pc:sldChg>
      <pc:sldChg chg="addSp delSp modSp mod">
        <pc:chgData name="APPLEBY, Sophie" userId="185c52fe-1de9-4ebc-be10-2a18009f5969" providerId="ADAL" clId="{6795ED9E-9064-4369-A83E-320D0F4A70BD}" dt="2026-07-15T08:41:17.034" v="305" actId="33553"/>
        <pc:sldMkLst>
          <pc:docMk/>
          <pc:sldMk cId="0" sldId="259"/>
        </pc:sldMkLst>
        <pc:spChg chg="mod">
          <ac:chgData name="APPLEBY, Sophie" userId="185c52fe-1de9-4ebc-be10-2a18009f5969" providerId="ADAL" clId="{6795ED9E-9064-4369-A83E-320D0F4A70BD}" dt="2026-07-15T08:21:03.689" v="1" actId="962"/>
          <ac:spMkLst>
            <pc:docMk/>
            <pc:sldMk cId="0" sldId="259"/>
            <ac:spMk id="2" creationId="{00000000-0000-0000-0000-000000000000}"/>
          </ac:spMkLst>
        </pc:spChg>
        <pc:spChg chg="mod">
          <ac:chgData name="APPLEBY, Sophie" userId="185c52fe-1de9-4ebc-be10-2a18009f5969" providerId="ADAL" clId="{6795ED9E-9064-4369-A83E-320D0F4A70BD}" dt="2026-07-15T08:21:03.689" v="2" actId="962"/>
          <ac:spMkLst>
            <pc:docMk/>
            <pc:sldMk cId="0" sldId="259"/>
            <ac:spMk id="12" creationId="{00000000-0000-0000-0000-000000000000}"/>
          </ac:spMkLst>
        </pc:spChg>
        <pc:spChg chg="mod">
          <ac:chgData name="APPLEBY, Sophie" userId="185c52fe-1de9-4ebc-be10-2a18009f5969" providerId="ADAL" clId="{6795ED9E-9064-4369-A83E-320D0F4A70BD}" dt="2026-07-15T08:21:03.689" v="3" actId="962"/>
          <ac:spMkLst>
            <pc:docMk/>
            <pc:sldMk cId="0" sldId="259"/>
            <ac:spMk id="31" creationId="{00000000-0000-0000-0000-000000000000}"/>
          </ac:spMkLst>
        </pc:spChg>
        <pc:spChg chg="mod">
          <ac:chgData name="APPLEBY, Sophie" userId="185c52fe-1de9-4ebc-be10-2a18009f5969" providerId="ADAL" clId="{6795ED9E-9064-4369-A83E-320D0F4A70BD}" dt="2026-07-15T08:21:03.704" v="4" actId="962"/>
          <ac:spMkLst>
            <pc:docMk/>
            <pc:sldMk cId="0" sldId="259"/>
            <ac:spMk id="35" creationId="{00000000-0000-0000-0000-000000000000}"/>
          </ac:spMkLst>
        </pc:spChg>
        <pc:spChg chg="mod">
          <ac:chgData name="APPLEBY, Sophie" userId="185c52fe-1de9-4ebc-be10-2a18009f5969" providerId="ADAL" clId="{6795ED9E-9064-4369-A83E-320D0F4A70BD}" dt="2026-07-15T08:41:17.034" v="305" actId="33553"/>
          <ac:spMkLst>
            <pc:docMk/>
            <pc:sldMk cId="0" sldId="259"/>
            <ac:spMk id="40" creationId="{00000000-0000-0000-0000-000000000000}"/>
          </ac:spMkLst>
        </pc:spChg>
        <pc:spChg chg="add del mod">
          <ac:chgData name="APPLEBY, Sophie" userId="185c52fe-1de9-4ebc-be10-2a18009f5969" providerId="ADAL" clId="{6795ED9E-9064-4369-A83E-320D0F4A70BD}" dt="2026-07-15T08:40:51.367" v="302" actId="478"/>
          <ac:spMkLst>
            <pc:docMk/>
            <pc:sldMk cId="0" sldId="259"/>
            <ac:spMk id="50" creationId="{6951CEC6-3DF0-0A05-B6BE-3672A279F426}"/>
          </ac:spMkLst>
        </pc:spChg>
        <pc:grpChg chg="mod">
          <ac:chgData name="APPLEBY, Sophie" userId="185c52fe-1de9-4ebc-be10-2a18009f5969" providerId="ADAL" clId="{6795ED9E-9064-4369-A83E-320D0F4A70BD}" dt="2026-07-15T08:36:14.405" v="128" actId="962"/>
          <ac:grpSpMkLst>
            <pc:docMk/>
            <pc:sldMk cId="0" sldId="259"/>
            <ac:grpSpMk id="3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6:18.973" v="130" actId="962"/>
          <ac:grpSpMkLst>
            <pc:docMk/>
            <pc:sldMk cId="0" sldId="259"/>
            <ac:grpSpMk id="6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6:25.794" v="132" actId="962"/>
          <ac:grpSpMkLst>
            <pc:docMk/>
            <pc:sldMk cId="0" sldId="259"/>
            <ac:grpSpMk id="9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6:32.083" v="134" actId="962"/>
          <ac:grpSpMkLst>
            <pc:docMk/>
            <pc:sldMk cId="0" sldId="259"/>
            <ac:grpSpMk id="13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6:42.549" v="136" actId="962"/>
          <ac:grpSpMkLst>
            <pc:docMk/>
            <pc:sldMk cId="0" sldId="259"/>
            <ac:grpSpMk id="16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6:52.973" v="137" actId="962"/>
          <ac:grpSpMkLst>
            <pc:docMk/>
            <pc:sldMk cId="0" sldId="259"/>
            <ac:grpSpMk id="19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6:58.138" v="139" actId="962"/>
          <ac:grpSpMkLst>
            <pc:docMk/>
            <pc:sldMk cId="0" sldId="259"/>
            <ac:grpSpMk id="22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7:07.580" v="141" actId="962"/>
          <ac:grpSpMkLst>
            <pc:docMk/>
            <pc:sldMk cId="0" sldId="259"/>
            <ac:grpSpMk id="25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7:09.963" v="142" actId="962"/>
          <ac:grpSpMkLst>
            <pc:docMk/>
            <pc:sldMk cId="0" sldId="259"/>
            <ac:grpSpMk id="28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7:12.131" v="143" actId="962"/>
          <ac:grpSpMkLst>
            <pc:docMk/>
            <pc:sldMk cId="0" sldId="259"/>
            <ac:grpSpMk id="32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7:13.533" v="144" actId="962"/>
          <ac:grpSpMkLst>
            <pc:docMk/>
            <pc:sldMk cId="0" sldId="259"/>
            <ac:grpSpMk id="36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7:15.013" v="145" actId="962"/>
          <ac:grpSpMkLst>
            <pc:docMk/>
            <pc:sldMk cId="0" sldId="259"/>
            <ac:grpSpMk id="46" creationId="{9496EB80-AE3F-C44D-0A69-A1C653AD679C}"/>
          </ac:grpSpMkLst>
        </pc:grpChg>
      </pc:sldChg>
      <pc:sldChg chg="addSp delSp modSp mod">
        <pc:chgData name="APPLEBY, Sophie" userId="185c52fe-1de9-4ebc-be10-2a18009f5969" providerId="ADAL" clId="{6795ED9E-9064-4369-A83E-320D0F4A70BD}" dt="2026-07-15T08:41:19.654" v="306" actId="33553"/>
        <pc:sldMkLst>
          <pc:docMk/>
          <pc:sldMk cId="0" sldId="260"/>
        </pc:sldMkLst>
        <pc:spChg chg="mod">
          <ac:chgData name="APPLEBY, Sophie" userId="185c52fe-1de9-4ebc-be10-2a18009f5969" providerId="ADAL" clId="{6795ED9E-9064-4369-A83E-320D0F4A70BD}" dt="2026-07-15T08:38:40.628" v="266" actId="1076"/>
          <ac:spMkLst>
            <pc:docMk/>
            <pc:sldMk cId="0" sldId="260"/>
            <ac:spMk id="3" creationId="{00000000-0000-0000-0000-000000000000}"/>
          </ac:spMkLst>
        </pc:spChg>
        <pc:spChg chg="mod">
          <ac:chgData name="APPLEBY, Sophie" userId="185c52fe-1de9-4ebc-be10-2a18009f5969" providerId="ADAL" clId="{6795ED9E-9064-4369-A83E-320D0F4A70BD}" dt="2026-07-15T08:38:40.628" v="266" actId="1076"/>
          <ac:spMkLst>
            <pc:docMk/>
            <pc:sldMk cId="0" sldId="260"/>
            <ac:spMk id="4" creationId="{00000000-0000-0000-0000-000000000000}"/>
          </ac:spMkLst>
        </pc:spChg>
        <pc:spChg chg="mod">
          <ac:chgData name="APPLEBY, Sophie" userId="185c52fe-1de9-4ebc-be10-2a18009f5969" providerId="ADAL" clId="{6795ED9E-9064-4369-A83E-320D0F4A70BD}" dt="2026-07-15T08:21:03.720" v="5" actId="962"/>
          <ac:spMkLst>
            <pc:docMk/>
            <pc:sldMk cId="0" sldId="260"/>
            <ac:spMk id="11" creationId="{00000000-0000-0000-0000-000000000000}"/>
          </ac:spMkLst>
        </pc:spChg>
        <pc:spChg chg="mod">
          <ac:chgData name="APPLEBY, Sophie" userId="185c52fe-1de9-4ebc-be10-2a18009f5969" providerId="ADAL" clId="{6795ED9E-9064-4369-A83E-320D0F4A70BD}" dt="2026-07-15T08:21:03.720" v="6" actId="962"/>
          <ac:spMkLst>
            <pc:docMk/>
            <pc:sldMk cId="0" sldId="260"/>
            <ac:spMk id="21" creationId="{00000000-0000-0000-0000-000000000000}"/>
          </ac:spMkLst>
        </pc:spChg>
        <pc:spChg chg="mod">
          <ac:chgData name="APPLEBY, Sophie" userId="185c52fe-1de9-4ebc-be10-2a18009f5969" providerId="ADAL" clId="{6795ED9E-9064-4369-A83E-320D0F4A70BD}" dt="2026-07-15T08:21:03.720" v="7" actId="962"/>
          <ac:spMkLst>
            <pc:docMk/>
            <pc:sldMk cId="0" sldId="260"/>
            <ac:spMk id="37" creationId="{00000000-0000-0000-0000-000000000000}"/>
          </ac:spMkLst>
        </pc:spChg>
        <pc:spChg chg="mod">
          <ac:chgData name="APPLEBY, Sophie" userId="185c52fe-1de9-4ebc-be10-2a18009f5969" providerId="ADAL" clId="{6795ED9E-9064-4369-A83E-320D0F4A70BD}" dt="2026-07-15T08:41:19.654" v="306" actId="33553"/>
          <ac:spMkLst>
            <pc:docMk/>
            <pc:sldMk cId="0" sldId="260"/>
            <ac:spMk id="39" creationId="{00000000-0000-0000-0000-000000000000}"/>
          </ac:spMkLst>
        </pc:spChg>
        <pc:spChg chg="del mod">
          <ac:chgData name="APPLEBY, Sophie" userId="185c52fe-1de9-4ebc-be10-2a18009f5969" providerId="ADAL" clId="{6795ED9E-9064-4369-A83E-320D0F4A70BD}" dt="2026-07-15T08:40:54.981" v="303" actId="478"/>
          <ac:spMkLst>
            <pc:docMk/>
            <pc:sldMk cId="0" sldId="260"/>
            <ac:spMk id="48" creationId="{1BA7697B-1D98-AE00-4664-1F509739A2A1}"/>
          </ac:spMkLst>
        </pc:spChg>
        <pc:spChg chg="add">
          <ac:chgData name="APPLEBY, Sophie" userId="185c52fe-1de9-4ebc-be10-2a18009f5969" providerId="ADAL" clId="{6795ED9E-9064-4369-A83E-320D0F4A70BD}" dt="2026-07-15T08:39:32.480" v="298" actId="22"/>
          <ac:spMkLst>
            <pc:docMk/>
            <pc:sldMk cId="0" sldId="260"/>
            <ac:spMk id="54" creationId="{4980C825-732D-D074-A6E7-E8CA08E87008}"/>
          </ac:spMkLst>
        </pc:spChg>
        <pc:grpChg chg="mod">
          <ac:chgData name="APPLEBY, Sophie" userId="185c52fe-1de9-4ebc-be10-2a18009f5969" providerId="ADAL" clId="{6795ED9E-9064-4369-A83E-320D0F4A70BD}" dt="2026-07-15T08:38:40.628" v="266" actId="1076"/>
          <ac:grpSpMkLst>
            <pc:docMk/>
            <pc:sldMk cId="0" sldId="260"/>
            <ac:grpSpMk id="2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7:17.656" v="149" actId="962"/>
          <ac:grpSpMkLst>
            <pc:docMk/>
            <pc:sldMk cId="0" sldId="260"/>
            <ac:grpSpMk id="5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7:18.132" v="150" actId="962"/>
          <ac:grpSpMkLst>
            <pc:docMk/>
            <pc:sldMk cId="0" sldId="260"/>
            <ac:grpSpMk id="8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7:18.900" v="151" actId="962"/>
          <ac:grpSpMkLst>
            <pc:docMk/>
            <pc:sldMk cId="0" sldId="260"/>
            <ac:grpSpMk id="12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7:19.426" v="152" actId="962"/>
          <ac:grpSpMkLst>
            <pc:docMk/>
            <pc:sldMk cId="0" sldId="260"/>
            <ac:grpSpMk id="15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7:19.925" v="153" actId="962"/>
          <ac:grpSpMkLst>
            <pc:docMk/>
            <pc:sldMk cId="0" sldId="260"/>
            <ac:grpSpMk id="18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7:20.604" v="154" actId="962"/>
          <ac:grpSpMkLst>
            <pc:docMk/>
            <pc:sldMk cId="0" sldId="260"/>
            <ac:grpSpMk id="22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7:21.184" v="155" actId="962"/>
          <ac:grpSpMkLst>
            <pc:docMk/>
            <pc:sldMk cId="0" sldId="260"/>
            <ac:grpSpMk id="25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7:21.793" v="156" actId="962"/>
          <ac:grpSpMkLst>
            <pc:docMk/>
            <pc:sldMk cId="0" sldId="260"/>
            <ac:grpSpMk id="28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7:22.326" v="157" actId="962"/>
          <ac:grpSpMkLst>
            <pc:docMk/>
            <pc:sldMk cId="0" sldId="260"/>
            <ac:grpSpMk id="31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7:24.301" v="158" actId="962"/>
          <ac:grpSpMkLst>
            <pc:docMk/>
            <pc:sldMk cId="0" sldId="260"/>
            <ac:grpSpMk id="34" creationId="{00000000-0000-0000-0000-000000000000}"/>
          </ac:grpSpMkLst>
        </pc:grpChg>
        <pc:grpChg chg="mod">
          <ac:chgData name="APPLEBY, Sophie" userId="185c52fe-1de9-4ebc-be10-2a18009f5969" providerId="ADAL" clId="{6795ED9E-9064-4369-A83E-320D0F4A70BD}" dt="2026-07-15T08:37:25.221" v="159" actId="962"/>
          <ac:grpSpMkLst>
            <pc:docMk/>
            <pc:sldMk cId="0" sldId="260"/>
            <ac:grpSpMk id="45" creationId="{CB34D01F-9062-94B2-5BFE-5FB7E61BE828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sv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7560000" cy="1051506"/>
            <a:chOff x="0" y="0"/>
            <a:chExt cx="2709333" cy="376836"/>
          </a:xfrm>
        </p:grpSpPr>
        <p:sp>
          <p:nvSpPr>
            <p:cNvPr id="3" name="Freeform 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2709333" cy="376836"/>
            </a:xfrm>
            <a:custGeom>
              <a:avLst/>
              <a:gdLst/>
              <a:ahLst/>
              <a:cxnLst/>
              <a:rect l="l" t="t" r="r" b="b"/>
              <a:pathLst>
                <a:path w="2709333" h="376836">
                  <a:moveTo>
                    <a:pt x="0" y="0"/>
                  </a:moveTo>
                  <a:lnTo>
                    <a:pt x="2709333" y="0"/>
                  </a:lnTo>
                  <a:lnTo>
                    <a:pt x="2709333" y="376836"/>
                  </a:lnTo>
                  <a:lnTo>
                    <a:pt x="0" y="376836"/>
                  </a:lnTo>
                  <a:close/>
                </a:path>
              </a:pathLst>
            </a:custGeom>
            <a:solidFill>
              <a:srgbClr val="16255A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4054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5" name="Group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75269" y="1280106"/>
            <a:ext cx="1334694" cy="1330628"/>
            <a:chOff x="0" y="0"/>
            <a:chExt cx="571592" cy="47686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571592" cy="476867"/>
            </a:xfrm>
            <a:custGeom>
              <a:avLst/>
              <a:gdLst/>
              <a:ahLst/>
              <a:cxnLst/>
              <a:rect l="l" t="t" r="r" b="b"/>
              <a:pathLst>
                <a:path w="571592" h="476867">
                  <a:moveTo>
                    <a:pt x="106789" y="0"/>
                  </a:moveTo>
                  <a:lnTo>
                    <a:pt x="464803" y="0"/>
                  </a:lnTo>
                  <a:cubicBezTo>
                    <a:pt x="523781" y="0"/>
                    <a:pt x="571592" y="47811"/>
                    <a:pt x="571592" y="106789"/>
                  </a:cubicBezTo>
                  <a:lnTo>
                    <a:pt x="571592" y="370078"/>
                  </a:lnTo>
                  <a:cubicBezTo>
                    <a:pt x="571592" y="429056"/>
                    <a:pt x="523781" y="476867"/>
                    <a:pt x="464803" y="476867"/>
                  </a:cubicBezTo>
                  <a:lnTo>
                    <a:pt x="106789" y="476867"/>
                  </a:lnTo>
                  <a:cubicBezTo>
                    <a:pt x="47811" y="476867"/>
                    <a:pt x="0" y="429056"/>
                    <a:pt x="0" y="370078"/>
                  </a:cubicBezTo>
                  <a:lnTo>
                    <a:pt x="0" y="106789"/>
                  </a:lnTo>
                  <a:cubicBezTo>
                    <a:pt x="0" y="47811"/>
                    <a:pt x="47811" y="0"/>
                    <a:pt x="106789" y="0"/>
                  </a:cubicBezTo>
                  <a:close/>
                </a:path>
              </a:pathLst>
            </a:custGeom>
            <a:solidFill>
              <a:srgbClr val="0CC0D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571592" cy="5054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8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846858" y="2657090"/>
            <a:ext cx="1964861" cy="951713"/>
            <a:chOff x="0" y="0"/>
            <a:chExt cx="704162" cy="341072"/>
          </a:xfrm>
        </p:grpSpPr>
        <p:sp>
          <p:nvSpPr>
            <p:cNvPr id="9" name="Freeform 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04162" cy="341072"/>
            </a:xfrm>
            <a:custGeom>
              <a:avLst/>
              <a:gdLst/>
              <a:ahLst/>
              <a:cxnLst/>
              <a:rect l="l" t="t" r="r" b="b"/>
              <a:pathLst>
                <a:path w="704162" h="341072">
                  <a:moveTo>
                    <a:pt x="86684" y="0"/>
                  </a:moveTo>
                  <a:lnTo>
                    <a:pt x="617478" y="0"/>
                  </a:lnTo>
                  <a:cubicBezTo>
                    <a:pt x="665352" y="0"/>
                    <a:pt x="704162" y="38810"/>
                    <a:pt x="704162" y="86684"/>
                  </a:cubicBezTo>
                  <a:lnTo>
                    <a:pt x="704162" y="254388"/>
                  </a:lnTo>
                  <a:cubicBezTo>
                    <a:pt x="704162" y="302262"/>
                    <a:pt x="665352" y="341072"/>
                    <a:pt x="617478" y="341072"/>
                  </a:cubicBezTo>
                  <a:lnTo>
                    <a:pt x="86684" y="341072"/>
                  </a:lnTo>
                  <a:cubicBezTo>
                    <a:pt x="38810" y="341072"/>
                    <a:pt x="0" y="302262"/>
                    <a:pt x="0" y="254388"/>
                  </a:cubicBezTo>
                  <a:lnTo>
                    <a:pt x="0" y="86684"/>
                  </a:lnTo>
                  <a:cubicBezTo>
                    <a:pt x="0" y="38810"/>
                    <a:pt x="38810" y="0"/>
                    <a:pt x="86684" y="0"/>
                  </a:cubicBezTo>
                  <a:close/>
                </a:path>
              </a:pathLst>
            </a:custGeom>
            <a:solidFill>
              <a:srgbClr val="BFECAC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704162" cy="36964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11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08538" y="1381376"/>
            <a:ext cx="3298804" cy="1809216"/>
            <a:chOff x="0" y="0"/>
            <a:chExt cx="1182217" cy="648382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182217" cy="648382"/>
            </a:xfrm>
            <a:custGeom>
              <a:avLst/>
              <a:gdLst/>
              <a:ahLst/>
              <a:cxnLst/>
              <a:rect l="l" t="t" r="r" b="b"/>
              <a:pathLst>
                <a:path w="1182217" h="648382">
                  <a:moveTo>
                    <a:pt x="51632" y="0"/>
                  </a:moveTo>
                  <a:lnTo>
                    <a:pt x="1130585" y="0"/>
                  </a:lnTo>
                  <a:cubicBezTo>
                    <a:pt x="1159100" y="0"/>
                    <a:pt x="1182217" y="23116"/>
                    <a:pt x="1182217" y="51632"/>
                  </a:cubicBezTo>
                  <a:lnTo>
                    <a:pt x="1182217" y="596751"/>
                  </a:lnTo>
                  <a:cubicBezTo>
                    <a:pt x="1182217" y="610444"/>
                    <a:pt x="1176777" y="623577"/>
                    <a:pt x="1167094" y="633260"/>
                  </a:cubicBezTo>
                  <a:cubicBezTo>
                    <a:pt x="1157411" y="642942"/>
                    <a:pt x="1144279" y="648382"/>
                    <a:pt x="1130585" y="648382"/>
                  </a:cubicBezTo>
                  <a:lnTo>
                    <a:pt x="51632" y="648382"/>
                  </a:lnTo>
                  <a:cubicBezTo>
                    <a:pt x="23116" y="648382"/>
                    <a:pt x="0" y="625266"/>
                    <a:pt x="0" y="596751"/>
                  </a:cubicBezTo>
                  <a:lnTo>
                    <a:pt x="0" y="51632"/>
                  </a:lnTo>
                  <a:cubicBezTo>
                    <a:pt x="0" y="37938"/>
                    <a:pt x="5440" y="24805"/>
                    <a:pt x="15123" y="15123"/>
                  </a:cubicBezTo>
                  <a:cubicBezTo>
                    <a:pt x="24805" y="5440"/>
                    <a:pt x="37938" y="0"/>
                    <a:pt x="51632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1182217" cy="67695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sp>
        <p:nvSpPr>
          <p:cNvPr id="14" name="Freeform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39538" y="5909623"/>
            <a:ext cx="1354266" cy="1118962"/>
          </a:xfrm>
          <a:custGeom>
            <a:avLst/>
            <a:gdLst/>
            <a:ahLst/>
            <a:cxnLst/>
            <a:rect l="l" t="t" r="r" b="b"/>
            <a:pathLst>
              <a:path w="1354266" h="1118962">
                <a:moveTo>
                  <a:pt x="0" y="0"/>
                </a:moveTo>
                <a:lnTo>
                  <a:pt x="1354266" y="0"/>
                </a:lnTo>
                <a:lnTo>
                  <a:pt x="1354266" y="1118962"/>
                </a:lnTo>
                <a:lnTo>
                  <a:pt x="0" y="111896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15" name="Group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15020" y="5544925"/>
            <a:ext cx="1964861" cy="1245649"/>
            <a:chOff x="0" y="0"/>
            <a:chExt cx="704162" cy="446413"/>
          </a:xfrm>
        </p:grpSpPr>
        <p:sp>
          <p:nvSpPr>
            <p:cNvPr id="16" name="Freeform 16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04162" cy="446413"/>
            </a:xfrm>
            <a:custGeom>
              <a:avLst/>
              <a:gdLst/>
              <a:ahLst/>
              <a:cxnLst/>
              <a:rect l="l" t="t" r="r" b="b"/>
              <a:pathLst>
                <a:path w="704162" h="446413">
                  <a:moveTo>
                    <a:pt x="86684" y="0"/>
                  </a:moveTo>
                  <a:lnTo>
                    <a:pt x="617478" y="0"/>
                  </a:lnTo>
                  <a:cubicBezTo>
                    <a:pt x="665352" y="0"/>
                    <a:pt x="704162" y="38810"/>
                    <a:pt x="704162" y="86684"/>
                  </a:cubicBezTo>
                  <a:lnTo>
                    <a:pt x="704162" y="359728"/>
                  </a:lnTo>
                  <a:cubicBezTo>
                    <a:pt x="704162" y="407603"/>
                    <a:pt x="665352" y="446413"/>
                    <a:pt x="617478" y="446413"/>
                  </a:cubicBezTo>
                  <a:lnTo>
                    <a:pt x="86684" y="446413"/>
                  </a:lnTo>
                  <a:cubicBezTo>
                    <a:pt x="38810" y="446413"/>
                    <a:pt x="0" y="407603"/>
                    <a:pt x="0" y="359728"/>
                  </a:cubicBezTo>
                  <a:lnTo>
                    <a:pt x="0" y="86684"/>
                  </a:lnTo>
                  <a:cubicBezTo>
                    <a:pt x="0" y="38810"/>
                    <a:pt x="38810" y="0"/>
                    <a:pt x="86684" y="0"/>
                  </a:cubicBezTo>
                  <a:close/>
                </a:path>
              </a:pathLst>
            </a:custGeom>
            <a:solidFill>
              <a:srgbClr val="BFECAC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28575"/>
              <a:ext cx="704162" cy="47498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18" name="Group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58615" y="3969707"/>
            <a:ext cx="3276121" cy="2373499"/>
            <a:chOff x="0" y="0"/>
            <a:chExt cx="1174088" cy="850609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1174088" cy="850609"/>
            </a:xfrm>
            <a:custGeom>
              <a:avLst/>
              <a:gdLst/>
              <a:ahLst/>
              <a:cxnLst/>
              <a:rect l="l" t="t" r="r" b="b"/>
              <a:pathLst>
                <a:path w="1174088" h="850609">
                  <a:moveTo>
                    <a:pt x="51989" y="0"/>
                  </a:moveTo>
                  <a:lnTo>
                    <a:pt x="1122099" y="0"/>
                  </a:lnTo>
                  <a:cubicBezTo>
                    <a:pt x="1135887" y="0"/>
                    <a:pt x="1149111" y="5477"/>
                    <a:pt x="1158861" y="15227"/>
                  </a:cubicBezTo>
                  <a:cubicBezTo>
                    <a:pt x="1168610" y="24977"/>
                    <a:pt x="1174088" y="38201"/>
                    <a:pt x="1174088" y="51989"/>
                  </a:cubicBezTo>
                  <a:lnTo>
                    <a:pt x="1174088" y="798620"/>
                  </a:lnTo>
                  <a:cubicBezTo>
                    <a:pt x="1174088" y="812408"/>
                    <a:pt x="1168610" y="825631"/>
                    <a:pt x="1158861" y="835381"/>
                  </a:cubicBezTo>
                  <a:cubicBezTo>
                    <a:pt x="1149111" y="845131"/>
                    <a:pt x="1135887" y="850609"/>
                    <a:pt x="1122099" y="850609"/>
                  </a:cubicBezTo>
                  <a:lnTo>
                    <a:pt x="51989" y="850609"/>
                  </a:lnTo>
                  <a:cubicBezTo>
                    <a:pt x="38201" y="850609"/>
                    <a:pt x="24977" y="845131"/>
                    <a:pt x="15227" y="835381"/>
                  </a:cubicBezTo>
                  <a:cubicBezTo>
                    <a:pt x="5477" y="825631"/>
                    <a:pt x="0" y="812408"/>
                    <a:pt x="0" y="798620"/>
                  </a:cubicBezTo>
                  <a:lnTo>
                    <a:pt x="0" y="51989"/>
                  </a:lnTo>
                  <a:cubicBezTo>
                    <a:pt x="0" y="38201"/>
                    <a:pt x="5477" y="24977"/>
                    <a:pt x="15227" y="15227"/>
                  </a:cubicBezTo>
                  <a:cubicBezTo>
                    <a:pt x="24977" y="5477"/>
                    <a:pt x="38201" y="0"/>
                    <a:pt x="51989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-28575"/>
              <a:ext cx="1174088" cy="87918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21" name="Group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08538" y="7865382"/>
            <a:ext cx="3173031" cy="2071499"/>
            <a:chOff x="0" y="0"/>
            <a:chExt cx="655339" cy="427835"/>
          </a:xfrm>
        </p:grpSpPr>
        <p:sp>
          <p:nvSpPr>
            <p:cNvPr id="22" name="Freeform 2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55339" cy="427835"/>
            </a:xfrm>
            <a:custGeom>
              <a:avLst/>
              <a:gdLst/>
              <a:ahLst/>
              <a:cxnLst/>
              <a:rect l="l" t="t" r="r" b="b"/>
              <a:pathLst>
                <a:path w="655339" h="427835">
                  <a:moveTo>
                    <a:pt x="53678" y="0"/>
                  </a:moveTo>
                  <a:lnTo>
                    <a:pt x="601661" y="0"/>
                  </a:lnTo>
                  <a:cubicBezTo>
                    <a:pt x="615897" y="0"/>
                    <a:pt x="629550" y="5655"/>
                    <a:pt x="639617" y="15722"/>
                  </a:cubicBezTo>
                  <a:cubicBezTo>
                    <a:pt x="649684" y="25789"/>
                    <a:pt x="655339" y="39442"/>
                    <a:pt x="655339" y="53678"/>
                  </a:cubicBezTo>
                  <a:lnTo>
                    <a:pt x="655339" y="374157"/>
                  </a:lnTo>
                  <a:cubicBezTo>
                    <a:pt x="655339" y="403802"/>
                    <a:pt x="631306" y="427835"/>
                    <a:pt x="601661" y="427835"/>
                  </a:cubicBezTo>
                  <a:lnTo>
                    <a:pt x="53678" y="427835"/>
                  </a:lnTo>
                  <a:cubicBezTo>
                    <a:pt x="24032" y="427835"/>
                    <a:pt x="0" y="403802"/>
                    <a:pt x="0" y="374157"/>
                  </a:cubicBezTo>
                  <a:lnTo>
                    <a:pt x="0" y="53678"/>
                  </a:lnTo>
                  <a:cubicBezTo>
                    <a:pt x="0" y="24032"/>
                    <a:pt x="24032" y="0"/>
                    <a:pt x="53678" y="0"/>
                  </a:cubicBezTo>
                  <a:close/>
                </a:path>
              </a:pathLst>
            </a:custGeom>
            <a:solidFill>
              <a:srgbClr val="BFECAC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-28575"/>
              <a:ext cx="655339" cy="45641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sp>
        <p:nvSpPr>
          <p:cNvPr id="24" name="Freeform 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2603673" y="2640165"/>
            <a:ext cx="1538524" cy="1271205"/>
          </a:xfrm>
          <a:custGeom>
            <a:avLst/>
            <a:gdLst/>
            <a:ahLst/>
            <a:cxnLst/>
            <a:rect l="l" t="t" r="r" b="b"/>
            <a:pathLst>
              <a:path w="1538524" h="1271205">
                <a:moveTo>
                  <a:pt x="0" y="0"/>
                </a:moveTo>
                <a:lnTo>
                  <a:pt x="1538524" y="0"/>
                </a:lnTo>
                <a:lnTo>
                  <a:pt x="1538524" y="1271205"/>
                </a:lnTo>
                <a:lnTo>
                  <a:pt x="0" y="127120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3273875" y="6832584"/>
            <a:ext cx="1140266" cy="942145"/>
          </a:xfrm>
          <a:custGeom>
            <a:avLst/>
            <a:gdLst/>
            <a:ahLst/>
            <a:cxnLst/>
            <a:rect l="l" t="t" r="r" b="b"/>
            <a:pathLst>
              <a:path w="1140266" h="942145">
                <a:moveTo>
                  <a:pt x="0" y="0"/>
                </a:moveTo>
                <a:lnTo>
                  <a:pt x="1140266" y="0"/>
                </a:lnTo>
                <a:lnTo>
                  <a:pt x="1140266" y="942145"/>
                </a:lnTo>
                <a:lnTo>
                  <a:pt x="0" y="94214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26" name="Group 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950954" y="3731182"/>
            <a:ext cx="3356388" cy="5353824"/>
            <a:chOff x="0" y="0"/>
            <a:chExt cx="693208" cy="1105747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693208" cy="1105747"/>
            </a:xfrm>
            <a:custGeom>
              <a:avLst/>
              <a:gdLst/>
              <a:ahLst/>
              <a:cxnLst/>
              <a:rect l="l" t="t" r="r" b="b"/>
              <a:pathLst>
                <a:path w="693208" h="1105747">
                  <a:moveTo>
                    <a:pt x="50746" y="0"/>
                  </a:moveTo>
                  <a:lnTo>
                    <a:pt x="642463" y="0"/>
                  </a:lnTo>
                  <a:cubicBezTo>
                    <a:pt x="670489" y="0"/>
                    <a:pt x="693208" y="22720"/>
                    <a:pt x="693208" y="50746"/>
                  </a:cubicBezTo>
                  <a:lnTo>
                    <a:pt x="693208" y="1055001"/>
                  </a:lnTo>
                  <a:cubicBezTo>
                    <a:pt x="693208" y="1068460"/>
                    <a:pt x="687862" y="1081367"/>
                    <a:pt x="678345" y="1090884"/>
                  </a:cubicBezTo>
                  <a:cubicBezTo>
                    <a:pt x="668829" y="1100401"/>
                    <a:pt x="655921" y="1105747"/>
                    <a:pt x="642463" y="1105747"/>
                  </a:cubicBezTo>
                  <a:lnTo>
                    <a:pt x="50746" y="1105747"/>
                  </a:lnTo>
                  <a:cubicBezTo>
                    <a:pt x="22720" y="1105747"/>
                    <a:pt x="0" y="1083027"/>
                    <a:pt x="0" y="1055001"/>
                  </a:cubicBezTo>
                  <a:lnTo>
                    <a:pt x="0" y="50746"/>
                  </a:lnTo>
                  <a:cubicBezTo>
                    <a:pt x="0" y="37287"/>
                    <a:pt x="5346" y="24380"/>
                    <a:pt x="14863" y="14863"/>
                  </a:cubicBezTo>
                  <a:cubicBezTo>
                    <a:pt x="24380" y="5346"/>
                    <a:pt x="37287" y="0"/>
                    <a:pt x="50746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28575"/>
              <a:ext cx="693208" cy="113432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29" name="Group 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12492" y="9355354"/>
            <a:ext cx="1964861" cy="522655"/>
            <a:chOff x="0" y="0"/>
            <a:chExt cx="704162" cy="187308"/>
          </a:xfrm>
        </p:grpSpPr>
        <p:sp>
          <p:nvSpPr>
            <p:cNvPr id="30" name="Freeform 3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04162" cy="187308"/>
            </a:xfrm>
            <a:custGeom>
              <a:avLst/>
              <a:gdLst/>
              <a:ahLst/>
              <a:cxnLst/>
              <a:rect l="l" t="t" r="r" b="b"/>
              <a:pathLst>
                <a:path w="704162" h="187308">
                  <a:moveTo>
                    <a:pt x="86684" y="0"/>
                  </a:moveTo>
                  <a:lnTo>
                    <a:pt x="617478" y="0"/>
                  </a:lnTo>
                  <a:cubicBezTo>
                    <a:pt x="665352" y="0"/>
                    <a:pt x="704162" y="38810"/>
                    <a:pt x="704162" y="86684"/>
                  </a:cubicBezTo>
                  <a:lnTo>
                    <a:pt x="704162" y="100624"/>
                  </a:lnTo>
                  <a:cubicBezTo>
                    <a:pt x="704162" y="148498"/>
                    <a:pt x="665352" y="187308"/>
                    <a:pt x="617478" y="187308"/>
                  </a:cubicBezTo>
                  <a:lnTo>
                    <a:pt x="86684" y="187308"/>
                  </a:lnTo>
                  <a:cubicBezTo>
                    <a:pt x="38810" y="187308"/>
                    <a:pt x="0" y="148498"/>
                    <a:pt x="0" y="100624"/>
                  </a:cubicBezTo>
                  <a:lnTo>
                    <a:pt x="0" y="86684"/>
                  </a:lnTo>
                  <a:cubicBezTo>
                    <a:pt x="0" y="38810"/>
                    <a:pt x="38810" y="0"/>
                    <a:pt x="86684" y="0"/>
                  </a:cubicBezTo>
                  <a:close/>
                </a:path>
              </a:pathLst>
            </a:custGeom>
            <a:solidFill>
              <a:srgbClr val="BFECAC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28575"/>
              <a:ext cx="704162" cy="2158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32" name="Group 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2659" y="7838210"/>
            <a:ext cx="3578411" cy="1705581"/>
            <a:chOff x="0" y="0"/>
            <a:chExt cx="1282422" cy="611242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1282422" cy="611242"/>
            </a:xfrm>
            <a:custGeom>
              <a:avLst/>
              <a:gdLst/>
              <a:ahLst/>
              <a:cxnLst/>
              <a:rect l="l" t="t" r="r" b="b"/>
              <a:pathLst>
                <a:path w="1282422" h="611242">
                  <a:moveTo>
                    <a:pt x="47597" y="0"/>
                  </a:moveTo>
                  <a:lnTo>
                    <a:pt x="1234825" y="0"/>
                  </a:lnTo>
                  <a:cubicBezTo>
                    <a:pt x="1261112" y="0"/>
                    <a:pt x="1282422" y="21310"/>
                    <a:pt x="1282422" y="47597"/>
                  </a:cubicBezTo>
                  <a:lnTo>
                    <a:pt x="1282422" y="563644"/>
                  </a:lnTo>
                  <a:cubicBezTo>
                    <a:pt x="1282422" y="589932"/>
                    <a:pt x="1261112" y="611242"/>
                    <a:pt x="1234825" y="611242"/>
                  </a:cubicBezTo>
                  <a:lnTo>
                    <a:pt x="47597" y="611242"/>
                  </a:lnTo>
                  <a:cubicBezTo>
                    <a:pt x="21310" y="611242"/>
                    <a:pt x="0" y="589932"/>
                    <a:pt x="0" y="563644"/>
                  </a:cubicBezTo>
                  <a:lnTo>
                    <a:pt x="0" y="47597"/>
                  </a:lnTo>
                  <a:cubicBezTo>
                    <a:pt x="0" y="21310"/>
                    <a:pt x="21310" y="0"/>
                    <a:pt x="47597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28575"/>
              <a:ext cx="1282422" cy="63981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45" name="Group 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09734" y="1945420"/>
            <a:ext cx="1862165" cy="1785761"/>
            <a:chOff x="0" y="0"/>
            <a:chExt cx="667358" cy="639977"/>
          </a:xfrm>
        </p:grpSpPr>
        <p:sp>
          <p:nvSpPr>
            <p:cNvPr id="46" name="Freeform 46"/>
            <p:cNvSpPr/>
            <p:nvPr/>
          </p:nvSpPr>
          <p:spPr>
            <a:xfrm>
              <a:off x="0" y="0"/>
              <a:ext cx="667358" cy="639977"/>
            </a:xfrm>
            <a:custGeom>
              <a:avLst/>
              <a:gdLst/>
              <a:ahLst/>
              <a:cxnLst/>
              <a:rect l="l" t="t" r="r" b="b"/>
              <a:pathLst>
                <a:path w="667358" h="639977">
                  <a:moveTo>
                    <a:pt x="91465" y="0"/>
                  </a:moveTo>
                  <a:lnTo>
                    <a:pt x="575893" y="0"/>
                  </a:lnTo>
                  <a:cubicBezTo>
                    <a:pt x="600151" y="0"/>
                    <a:pt x="623415" y="9636"/>
                    <a:pt x="640568" y="26789"/>
                  </a:cubicBezTo>
                  <a:cubicBezTo>
                    <a:pt x="657721" y="43942"/>
                    <a:pt x="667358" y="67207"/>
                    <a:pt x="667358" y="91465"/>
                  </a:cubicBezTo>
                  <a:lnTo>
                    <a:pt x="667358" y="548512"/>
                  </a:lnTo>
                  <a:cubicBezTo>
                    <a:pt x="667358" y="599026"/>
                    <a:pt x="626408" y="639977"/>
                    <a:pt x="575893" y="639977"/>
                  </a:cubicBezTo>
                  <a:lnTo>
                    <a:pt x="91465" y="639977"/>
                  </a:lnTo>
                  <a:cubicBezTo>
                    <a:pt x="40950" y="639977"/>
                    <a:pt x="0" y="599026"/>
                    <a:pt x="0" y="548512"/>
                  </a:cubicBezTo>
                  <a:lnTo>
                    <a:pt x="0" y="91465"/>
                  </a:lnTo>
                  <a:cubicBezTo>
                    <a:pt x="0" y="40950"/>
                    <a:pt x="40950" y="0"/>
                    <a:pt x="91465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TextBox 47"/>
            <p:cNvSpPr txBox="1"/>
            <p:nvPr/>
          </p:nvSpPr>
          <p:spPr>
            <a:xfrm>
              <a:off x="0" y="-47625"/>
              <a:ext cx="667358" cy="68760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sp>
        <p:nvSpPr>
          <p:cNvPr id="39" name="TextBox 39"/>
          <p:cNvSpPr txBox="1">
            <a:spLocks noGrp="1"/>
          </p:cNvSpPr>
          <p:nvPr>
            <p:ph type="title" idx="4294967295"/>
          </p:nvPr>
        </p:nvSpPr>
        <p:spPr>
          <a:xfrm>
            <a:off x="252659" y="94526"/>
            <a:ext cx="7054683" cy="113795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-174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Learner Journey: V Levels</a:t>
            </a:r>
          </a:p>
          <a:p>
            <a:pPr marL="0" marR="0" lvl="0" indent="0" algn="ctr" defTabSz="914400" rtl="0" eaLnBrk="1" fontAlgn="auto" latinLnBrk="0" hangingPunct="1">
              <a:lnSpc>
                <a:spcPts val="476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0" i="0" u="none" strike="noStrike" kern="1200" cap="none" spc="-174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8" name="TextBox 4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40702" y="2610734"/>
            <a:ext cx="1400229" cy="259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202C39"/>
                </a:solidFill>
                <a:latin typeface="Poppins Bold"/>
                <a:ea typeface="Poppins Bold"/>
                <a:cs typeface="Poppins Bold"/>
                <a:sym typeface="Poppins Bold"/>
              </a:rPr>
              <a:t>Image here</a:t>
            </a:r>
          </a:p>
        </p:txBody>
      </p:sp>
      <p:sp>
        <p:nvSpPr>
          <p:cNvPr id="44" name="TextBox 48">
            <a:extLst>
              <a:ext uri="{FF2B5EF4-FFF2-40B4-BE49-F238E27FC236}">
                <a16:creationId xmlns:a16="http://schemas.microsoft.com/office/drawing/2014/main" id="{D10A18E7-FEC1-69C1-7B72-AD6FB1936008}"/>
              </a:ext>
            </a:extLst>
          </p:cNvPr>
          <p:cNvSpPr txBox="1"/>
          <p:nvPr/>
        </p:nvSpPr>
        <p:spPr>
          <a:xfrm>
            <a:off x="305557" y="4035359"/>
            <a:ext cx="3356388" cy="2426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202C39"/>
                </a:solidFill>
                <a:latin typeface="Poppins Bold"/>
                <a:ea typeface="Poppins Bold"/>
                <a:cs typeface="Poppins Bold"/>
                <a:sym typeface="Poppins Bold"/>
              </a:rPr>
              <a:t>Qualifications studied here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515020" y="6400356"/>
            <a:ext cx="1957142" cy="259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202C39"/>
                </a:solidFill>
                <a:latin typeface="Poppins Bold"/>
                <a:ea typeface="Poppins Bold"/>
                <a:cs typeface="Poppins Bold"/>
                <a:sym typeface="Poppins Bold"/>
              </a:rPr>
              <a:t>Qualifications</a:t>
            </a:r>
          </a:p>
        </p:txBody>
      </p:sp>
      <p:sp>
        <p:nvSpPr>
          <p:cNvPr id="52" name="TextBox 48">
            <a:extLst>
              <a:ext uri="{FF2B5EF4-FFF2-40B4-BE49-F238E27FC236}">
                <a16:creationId xmlns:a16="http://schemas.microsoft.com/office/drawing/2014/main" id="{AFD567D6-5865-92B7-DC33-49A442861951}"/>
              </a:ext>
            </a:extLst>
          </p:cNvPr>
          <p:cNvSpPr txBox="1"/>
          <p:nvPr/>
        </p:nvSpPr>
        <p:spPr>
          <a:xfrm>
            <a:off x="318481" y="7919583"/>
            <a:ext cx="3356388" cy="2426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202C39"/>
                </a:solidFill>
                <a:latin typeface="Poppins Bold"/>
                <a:ea typeface="Poppins Bold"/>
                <a:cs typeface="Poppins Bold"/>
                <a:sym typeface="Poppins Bold"/>
              </a:rPr>
              <a:t>Progression once course completed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1513863" y="9562841"/>
            <a:ext cx="1957142" cy="2597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202C39"/>
                </a:solidFill>
                <a:latin typeface="Poppins Bold"/>
                <a:ea typeface="Poppins Bold"/>
                <a:cs typeface="Poppins Bold"/>
                <a:sym typeface="Poppins Bold"/>
              </a:rPr>
              <a:t>Progression</a:t>
            </a:r>
          </a:p>
        </p:txBody>
      </p:sp>
      <p:sp>
        <p:nvSpPr>
          <p:cNvPr id="36" name="TextBox 48">
            <a:extLst>
              <a:ext uri="{FF2B5EF4-FFF2-40B4-BE49-F238E27FC236}">
                <a16:creationId xmlns:a16="http://schemas.microsoft.com/office/drawing/2014/main" id="{8F616D71-1178-BB47-AF98-D6EEDAF6A729}"/>
              </a:ext>
            </a:extLst>
          </p:cNvPr>
          <p:cNvSpPr txBox="1"/>
          <p:nvPr/>
        </p:nvSpPr>
        <p:spPr>
          <a:xfrm>
            <a:off x="3950954" y="1467617"/>
            <a:ext cx="3356388" cy="2426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202C39"/>
                </a:solidFill>
                <a:latin typeface="Poppins Bold"/>
                <a:ea typeface="Poppins Bold"/>
                <a:cs typeface="Poppins Bold"/>
                <a:sym typeface="Poppins Bold"/>
              </a:rPr>
              <a:t>Background information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4817730" y="3244288"/>
            <a:ext cx="1957142" cy="2597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202C39"/>
                </a:solidFill>
                <a:latin typeface="Poppins Bold"/>
                <a:ea typeface="Poppins Bold"/>
                <a:cs typeface="Poppins Bold"/>
                <a:sym typeface="Poppins Bold"/>
              </a:rPr>
              <a:t>Starting point</a:t>
            </a:r>
          </a:p>
        </p:txBody>
      </p:sp>
      <p:sp>
        <p:nvSpPr>
          <p:cNvPr id="50" name="TextBox 48">
            <a:extLst>
              <a:ext uri="{FF2B5EF4-FFF2-40B4-BE49-F238E27FC236}">
                <a16:creationId xmlns:a16="http://schemas.microsoft.com/office/drawing/2014/main" id="{18323DCC-626A-01CF-FB1D-E133F85AAD7A}"/>
              </a:ext>
            </a:extLst>
          </p:cNvPr>
          <p:cNvSpPr txBox="1"/>
          <p:nvPr/>
        </p:nvSpPr>
        <p:spPr>
          <a:xfrm>
            <a:off x="4019897" y="3850464"/>
            <a:ext cx="3356388" cy="4991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202C39"/>
                </a:solidFill>
                <a:latin typeface="Poppins Bold"/>
                <a:ea typeface="Poppins Bold"/>
                <a:cs typeface="Poppins Bold"/>
                <a:sym typeface="Poppins Bold"/>
              </a:rPr>
              <a:t>Enrichment and non qualification </a:t>
            </a:r>
            <a:r>
              <a:rPr lang="en-US" sz="1400" b="1" spc="-70" err="1">
                <a:solidFill>
                  <a:srgbClr val="202C39"/>
                </a:solidFill>
                <a:latin typeface="Poppins Bold"/>
                <a:ea typeface="Poppins Bold"/>
                <a:cs typeface="Poppins Bold"/>
                <a:sym typeface="Poppins Bold"/>
              </a:rPr>
              <a:t>activites</a:t>
            </a:r>
            <a:endParaRPr lang="en-US" sz="1400" b="1" spc="-70">
              <a:solidFill>
                <a:srgbClr val="202C39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41" name="TextBox 41"/>
          <p:cNvSpPr txBox="1"/>
          <p:nvPr/>
        </p:nvSpPr>
        <p:spPr>
          <a:xfrm>
            <a:off x="4008538" y="9123106"/>
            <a:ext cx="3173031" cy="7549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202C39"/>
                </a:solidFill>
                <a:latin typeface="Poppins Bold"/>
                <a:ea typeface="Poppins Bold"/>
                <a:cs typeface="Poppins Bold"/>
                <a:sym typeface="Poppins Bold"/>
              </a:rPr>
              <a:t>Possible enrichment/ non- qualification activity </a:t>
            </a:r>
            <a:r>
              <a:rPr lang="en-US" sz="1400" b="1" i="1" spc="-70">
                <a:solidFill>
                  <a:srgbClr val="202C39"/>
                </a:solidFill>
                <a:latin typeface="Poppins Bold Italics"/>
                <a:ea typeface="Poppins Bold Italics"/>
                <a:cs typeface="Poppins Bold Italics"/>
                <a:sym typeface="Poppins Bold Italics"/>
              </a:rPr>
              <a:t>(illustration only)</a:t>
            </a:r>
          </a:p>
        </p:txBody>
      </p:sp>
      <p:sp>
        <p:nvSpPr>
          <p:cNvPr id="38" name="Freeform 3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7655" y="9783849"/>
            <a:ext cx="1094174" cy="707566"/>
          </a:xfrm>
          <a:custGeom>
            <a:avLst/>
            <a:gdLst/>
            <a:ahLst/>
            <a:cxnLst/>
            <a:rect l="l" t="t" r="r" b="b"/>
            <a:pathLst>
              <a:path w="1094174" h="707566">
                <a:moveTo>
                  <a:pt x="0" y="0"/>
                </a:moveTo>
                <a:lnTo>
                  <a:pt x="1094175" y="0"/>
                </a:lnTo>
                <a:lnTo>
                  <a:pt x="1094175" y="707566"/>
                </a:lnTo>
                <a:lnTo>
                  <a:pt x="0" y="70756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7" name="TextBox 48">
            <a:extLst>
              <a:ext uri="{FF2B5EF4-FFF2-40B4-BE49-F238E27FC236}">
                <a16:creationId xmlns:a16="http://schemas.microsoft.com/office/drawing/2014/main" id="{5376701E-983D-628C-E13E-72CE99521F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28705" y="1499463"/>
            <a:ext cx="1400229" cy="2426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202C39"/>
                </a:solidFill>
                <a:latin typeface="Poppins Bold"/>
                <a:ea typeface="Poppins Bold"/>
                <a:cs typeface="Poppins Bold"/>
                <a:sym typeface="Poppins Bold"/>
              </a:rPr>
              <a:t>NAME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7560000" cy="1137231"/>
            <a:chOff x="0" y="0"/>
            <a:chExt cx="2709333" cy="407558"/>
          </a:xfrm>
        </p:grpSpPr>
        <p:sp>
          <p:nvSpPr>
            <p:cNvPr id="3" name="Freeform 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2709333" cy="407558"/>
            </a:xfrm>
            <a:custGeom>
              <a:avLst/>
              <a:gdLst/>
              <a:ahLst/>
              <a:cxnLst/>
              <a:rect l="l" t="t" r="r" b="b"/>
              <a:pathLst>
                <a:path w="2709333" h="407558">
                  <a:moveTo>
                    <a:pt x="0" y="0"/>
                  </a:moveTo>
                  <a:lnTo>
                    <a:pt x="2709333" y="0"/>
                  </a:lnTo>
                  <a:lnTo>
                    <a:pt x="2709333" y="407558"/>
                  </a:lnTo>
                  <a:lnTo>
                    <a:pt x="0" y="407558"/>
                  </a:lnTo>
                  <a:close/>
                </a:path>
              </a:pathLst>
            </a:custGeom>
            <a:solidFill>
              <a:srgbClr val="16255A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4361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5" name="Group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15020" y="1280106"/>
            <a:ext cx="1594943" cy="1330628"/>
            <a:chOff x="0" y="0"/>
            <a:chExt cx="571592" cy="47686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571592" cy="476867"/>
            </a:xfrm>
            <a:custGeom>
              <a:avLst/>
              <a:gdLst/>
              <a:ahLst/>
              <a:cxnLst/>
              <a:rect l="l" t="t" r="r" b="b"/>
              <a:pathLst>
                <a:path w="571592" h="476867">
                  <a:moveTo>
                    <a:pt x="106789" y="0"/>
                  </a:moveTo>
                  <a:lnTo>
                    <a:pt x="464803" y="0"/>
                  </a:lnTo>
                  <a:cubicBezTo>
                    <a:pt x="523781" y="0"/>
                    <a:pt x="571592" y="47811"/>
                    <a:pt x="571592" y="106789"/>
                  </a:cubicBezTo>
                  <a:lnTo>
                    <a:pt x="571592" y="370078"/>
                  </a:lnTo>
                  <a:cubicBezTo>
                    <a:pt x="571592" y="429056"/>
                    <a:pt x="523781" y="476867"/>
                    <a:pt x="464803" y="476867"/>
                  </a:cubicBezTo>
                  <a:lnTo>
                    <a:pt x="106789" y="476867"/>
                  </a:lnTo>
                  <a:cubicBezTo>
                    <a:pt x="47811" y="476867"/>
                    <a:pt x="0" y="429056"/>
                    <a:pt x="0" y="370078"/>
                  </a:cubicBezTo>
                  <a:lnTo>
                    <a:pt x="0" y="106789"/>
                  </a:lnTo>
                  <a:cubicBezTo>
                    <a:pt x="0" y="47811"/>
                    <a:pt x="47811" y="0"/>
                    <a:pt x="106789" y="0"/>
                  </a:cubicBezTo>
                  <a:close/>
                </a:path>
              </a:pathLst>
            </a:custGeom>
            <a:solidFill>
              <a:srgbClr val="0CC0D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571592" cy="5054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8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691302" y="2267846"/>
            <a:ext cx="1964861" cy="863368"/>
            <a:chOff x="0" y="0"/>
            <a:chExt cx="704162" cy="309412"/>
          </a:xfrm>
        </p:grpSpPr>
        <p:sp>
          <p:nvSpPr>
            <p:cNvPr id="9" name="Freeform 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04162" cy="309412"/>
            </a:xfrm>
            <a:custGeom>
              <a:avLst/>
              <a:gdLst/>
              <a:ahLst/>
              <a:cxnLst/>
              <a:rect l="l" t="t" r="r" b="b"/>
              <a:pathLst>
                <a:path w="704162" h="309412">
                  <a:moveTo>
                    <a:pt x="86684" y="0"/>
                  </a:moveTo>
                  <a:lnTo>
                    <a:pt x="617478" y="0"/>
                  </a:lnTo>
                  <a:cubicBezTo>
                    <a:pt x="665352" y="0"/>
                    <a:pt x="704162" y="38810"/>
                    <a:pt x="704162" y="86684"/>
                  </a:cubicBezTo>
                  <a:lnTo>
                    <a:pt x="704162" y="222728"/>
                  </a:lnTo>
                  <a:cubicBezTo>
                    <a:pt x="704162" y="270602"/>
                    <a:pt x="665352" y="309412"/>
                    <a:pt x="617478" y="309412"/>
                  </a:cubicBezTo>
                  <a:lnTo>
                    <a:pt x="86684" y="309412"/>
                  </a:lnTo>
                  <a:cubicBezTo>
                    <a:pt x="38810" y="309412"/>
                    <a:pt x="0" y="270602"/>
                    <a:pt x="0" y="222728"/>
                  </a:cubicBezTo>
                  <a:lnTo>
                    <a:pt x="0" y="86684"/>
                  </a:lnTo>
                  <a:cubicBezTo>
                    <a:pt x="0" y="38810"/>
                    <a:pt x="38810" y="0"/>
                    <a:pt x="86684" y="0"/>
                  </a:cubicBezTo>
                  <a:close/>
                </a:path>
              </a:pathLst>
            </a:custGeom>
            <a:solidFill>
              <a:srgbClr val="1F80F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704162" cy="33798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sp>
        <p:nvSpPr>
          <p:cNvPr id="11" name="Freeform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42450" y="5566723"/>
            <a:ext cx="1469804" cy="1214426"/>
          </a:xfrm>
          <a:custGeom>
            <a:avLst/>
            <a:gdLst/>
            <a:ahLst/>
            <a:cxnLst/>
            <a:rect l="l" t="t" r="r" b="b"/>
            <a:pathLst>
              <a:path w="1469804" h="1214426">
                <a:moveTo>
                  <a:pt x="0" y="0"/>
                </a:moveTo>
                <a:lnTo>
                  <a:pt x="1469804" y="0"/>
                </a:lnTo>
                <a:lnTo>
                  <a:pt x="1469804" y="1214426"/>
                </a:lnTo>
                <a:lnTo>
                  <a:pt x="0" y="12144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12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15020" y="4756447"/>
            <a:ext cx="1964861" cy="1245649"/>
            <a:chOff x="0" y="0"/>
            <a:chExt cx="704162" cy="446413"/>
          </a:xfrm>
        </p:grpSpPr>
        <p:sp>
          <p:nvSpPr>
            <p:cNvPr id="13" name="Freeform 1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04162" cy="446413"/>
            </a:xfrm>
            <a:custGeom>
              <a:avLst/>
              <a:gdLst/>
              <a:ahLst/>
              <a:cxnLst/>
              <a:rect l="l" t="t" r="r" b="b"/>
              <a:pathLst>
                <a:path w="704162" h="446413">
                  <a:moveTo>
                    <a:pt x="86684" y="0"/>
                  </a:moveTo>
                  <a:lnTo>
                    <a:pt x="617478" y="0"/>
                  </a:lnTo>
                  <a:cubicBezTo>
                    <a:pt x="665352" y="0"/>
                    <a:pt x="704162" y="38810"/>
                    <a:pt x="704162" y="86684"/>
                  </a:cubicBezTo>
                  <a:lnTo>
                    <a:pt x="704162" y="359728"/>
                  </a:lnTo>
                  <a:cubicBezTo>
                    <a:pt x="704162" y="407603"/>
                    <a:pt x="665352" y="446413"/>
                    <a:pt x="617478" y="446413"/>
                  </a:cubicBezTo>
                  <a:lnTo>
                    <a:pt x="86684" y="446413"/>
                  </a:lnTo>
                  <a:cubicBezTo>
                    <a:pt x="38810" y="446413"/>
                    <a:pt x="0" y="407603"/>
                    <a:pt x="0" y="359728"/>
                  </a:cubicBezTo>
                  <a:lnTo>
                    <a:pt x="0" y="86684"/>
                  </a:lnTo>
                  <a:cubicBezTo>
                    <a:pt x="0" y="38810"/>
                    <a:pt x="38810" y="0"/>
                    <a:pt x="86684" y="0"/>
                  </a:cubicBezTo>
                  <a:close/>
                </a:path>
              </a:pathLst>
            </a:custGeom>
            <a:solidFill>
              <a:srgbClr val="1F80F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28575"/>
              <a:ext cx="704162" cy="47498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15" name="Group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39002" y="4128707"/>
            <a:ext cx="3276121" cy="1438016"/>
            <a:chOff x="0" y="0"/>
            <a:chExt cx="1174088" cy="515353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174088" cy="515353"/>
            </a:xfrm>
            <a:custGeom>
              <a:avLst/>
              <a:gdLst/>
              <a:ahLst/>
              <a:cxnLst/>
              <a:rect l="l" t="t" r="r" b="b"/>
              <a:pathLst>
                <a:path w="1174088" h="515353">
                  <a:moveTo>
                    <a:pt x="51989" y="0"/>
                  </a:moveTo>
                  <a:lnTo>
                    <a:pt x="1122099" y="0"/>
                  </a:lnTo>
                  <a:cubicBezTo>
                    <a:pt x="1135887" y="0"/>
                    <a:pt x="1149111" y="5477"/>
                    <a:pt x="1158861" y="15227"/>
                  </a:cubicBezTo>
                  <a:cubicBezTo>
                    <a:pt x="1168610" y="24977"/>
                    <a:pt x="1174088" y="38201"/>
                    <a:pt x="1174088" y="51989"/>
                  </a:cubicBezTo>
                  <a:lnTo>
                    <a:pt x="1174088" y="463364"/>
                  </a:lnTo>
                  <a:cubicBezTo>
                    <a:pt x="1174088" y="477152"/>
                    <a:pt x="1168610" y="490376"/>
                    <a:pt x="1158861" y="500125"/>
                  </a:cubicBezTo>
                  <a:cubicBezTo>
                    <a:pt x="1149111" y="509875"/>
                    <a:pt x="1135887" y="515353"/>
                    <a:pt x="1122099" y="515353"/>
                  </a:cubicBezTo>
                  <a:lnTo>
                    <a:pt x="51989" y="515353"/>
                  </a:lnTo>
                  <a:cubicBezTo>
                    <a:pt x="38201" y="515353"/>
                    <a:pt x="24977" y="509875"/>
                    <a:pt x="15227" y="500125"/>
                  </a:cubicBezTo>
                  <a:cubicBezTo>
                    <a:pt x="5477" y="490376"/>
                    <a:pt x="0" y="477152"/>
                    <a:pt x="0" y="463364"/>
                  </a:cubicBezTo>
                  <a:lnTo>
                    <a:pt x="0" y="51989"/>
                  </a:lnTo>
                  <a:cubicBezTo>
                    <a:pt x="0" y="38201"/>
                    <a:pt x="5477" y="24977"/>
                    <a:pt x="15227" y="15227"/>
                  </a:cubicBezTo>
                  <a:cubicBezTo>
                    <a:pt x="24977" y="5477"/>
                    <a:pt x="38201" y="0"/>
                    <a:pt x="51989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28575"/>
              <a:ext cx="1174088" cy="54392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18" name="Group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08538" y="7373518"/>
            <a:ext cx="3173031" cy="2071499"/>
            <a:chOff x="0" y="0"/>
            <a:chExt cx="655339" cy="427835"/>
          </a:xfrm>
        </p:grpSpPr>
        <p:sp>
          <p:nvSpPr>
            <p:cNvPr id="19" name="Freeform 1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55339" cy="427835"/>
            </a:xfrm>
            <a:custGeom>
              <a:avLst/>
              <a:gdLst/>
              <a:ahLst/>
              <a:cxnLst/>
              <a:rect l="l" t="t" r="r" b="b"/>
              <a:pathLst>
                <a:path w="655339" h="427835">
                  <a:moveTo>
                    <a:pt x="53678" y="0"/>
                  </a:moveTo>
                  <a:lnTo>
                    <a:pt x="601661" y="0"/>
                  </a:lnTo>
                  <a:cubicBezTo>
                    <a:pt x="615897" y="0"/>
                    <a:pt x="629550" y="5655"/>
                    <a:pt x="639617" y="15722"/>
                  </a:cubicBezTo>
                  <a:cubicBezTo>
                    <a:pt x="649684" y="25789"/>
                    <a:pt x="655339" y="39442"/>
                    <a:pt x="655339" y="53678"/>
                  </a:cubicBezTo>
                  <a:lnTo>
                    <a:pt x="655339" y="374157"/>
                  </a:lnTo>
                  <a:cubicBezTo>
                    <a:pt x="655339" y="403802"/>
                    <a:pt x="631306" y="427835"/>
                    <a:pt x="601661" y="427835"/>
                  </a:cubicBezTo>
                  <a:lnTo>
                    <a:pt x="53678" y="427835"/>
                  </a:lnTo>
                  <a:cubicBezTo>
                    <a:pt x="24032" y="427835"/>
                    <a:pt x="0" y="403802"/>
                    <a:pt x="0" y="374157"/>
                  </a:cubicBezTo>
                  <a:lnTo>
                    <a:pt x="0" y="53678"/>
                  </a:lnTo>
                  <a:cubicBezTo>
                    <a:pt x="0" y="24032"/>
                    <a:pt x="24032" y="0"/>
                    <a:pt x="53678" y="0"/>
                  </a:cubicBezTo>
                  <a:close/>
                </a:path>
              </a:pathLst>
            </a:custGeom>
            <a:solidFill>
              <a:srgbClr val="1F80F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-28575"/>
              <a:ext cx="655339" cy="45641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sp>
        <p:nvSpPr>
          <p:cNvPr id="21" name="Freeform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2503053" y="2371408"/>
            <a:ext cx="1858803" cy="1535836"/>
          </a:xfrm>
          <a:custGeom>
            <a:avLst/>
            <a:gdLst/>
            <a:ahLst/>
            <a:cxnLst/>
            <a:rect l="l" t="t" r="r" b="b"/>
            <a:pathLst>
              <a:path w="1858803" h="1535836">
                <a:moveTo>
                  <a:pt x="0" y="0"/>
                </a:moveTo>
                <a:lnTo>
                  <a:pt x="1858803" y="0"/>
                </a:lnTo>
                <a:lnTo>
                  <a:pt x="1858803" y="1535836"/>
                </a:lnTo>
                <a:lnTo>
                  <a:pt x="0" y="153583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2804252" y="7382803"/>
            <a:ext cx="1662783" cy="1373874"/>
          </a:xfrm>
          <a:custGeom>
            <a:avLst/>
            <a:gdLst/>
            <a:ahLst/>
            <a:cxnLst/>
            <a:rect l="l" t="t" r="r" b="b"/>
            <a:pathLst>
              <a:path w="1662783" h="1373874">
                <a:moveTo>
                  <a:pt x="0" y="0"/>
                </a:moveTo>
                <a:lnTo>
                  <a:pt x="1662782" y="0"/>
                </a:lnTo>
                <a:lnTo>
                  <a:pt x="1662782" y="1373874"/>
                </a:lnTo>
                <a:lnTo>
                  <a:pt x="0" y="137387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23" name="Group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916859" y="3369339"/>
            <a:ext cx="3356388" cy="5053395"/>
            <a:chOff x="0" y="0"/>
            <a:chExt cx="693208" cy="1043698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693208" cy="1043698"/>
            </a:xfrm>
            <a:custGeom>
              <a:avLst/>
              <a:gdLst/>
              <a:ahLst/>
              <a:cxnLst/>
              <a:rect l="l" t="t" r="r" b="b"/>
              <a:pathLst>
                <a:path w="693208" h="1043698">
                  <a:moveTo>
                    <a:pt x="50746" y="0"/>
                  </a:moveTo>
                  <a:lnTo>
                    <a:pt x="642463" y="0"/>
                  </a:lnTo>
                  <a:cubicBezTo>
                    <a:pt x="670489" y="0"/>
                    <a:pt x="693208" y="22720"/>
                    <a:pt x="693208" y="50746"/>
                  </a:cubicBezTo>
                  <a:lnTo>
                    <a:pt x="693208" y="992952"/>
                  </a:lnTo>
                  <a:cubicBezTo>
                    <a:pt x="693208" y="1006411"/>
                    <a:pt x="687862" y="1019318"/>
                    <a:pt x="678345" y="1028835"/>
                  </a:cubicBezTo>
                  <a:cubicBezTo>
                    <a:pt x="668829" y="1038352"/>
                    <a:pt x="655921" y="1043698"/>
                    <a:pt x="642463" y="1043698"/>
                  </a:cubicBezTo>
                  <a:lnTo>
                    <a:pt x="50746" y="1043698"/>
                  </a:lnTo>
                  <a:cubicBezTo>
                    <a:pt x="37287" y="1043698"/>
                    <a:pt x="24380" y="1038352"/>
                    <a:pt x="14863" y="1028835"/>
                  </a:cubicBezTo>
                  <a:cubicBezTo>
                    <a:pt x="5346" y="1019318"/>
                    <a:pt x="0" y="1006411"/>
                    <a:pt x="0" y="992952"/>
                  </a:cubicBezTo>
                  <a:lnTo>
                    <a:pt x="0" y="50746"/>
                  </a:lnTo>
                  <a:cubicBezTo>
                    <a:pt x="0" y="37287"/>
                    <a:pt x="5346" y="24380"/>
                    <a:pt x="14863" y="14863"/>
                  </a:cubicBezTo>
                  <a:cubicBezTo>
                    <a:pt x="24380" y="5346"/>
                    <a:pt x="37287" y="0"/>
                    <a:pt x="50746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28575"/>
              <a:ext cx="693208" cy="107227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26" name="Group 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12492" y="9355354"/>
            <a:ext cx="1964861" cy="580646"/>
            <a:chOff x="0" y="0"/>
            <a:chExt cx="704162" cy="208090"/>
          </a:xfrm>
        </p:grpSpPr>
        <p:sp>
          <p:nvSpPr>
            <p:cNvPr id="27" name="Freeform 2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04162" cy="208090"/>
            </a:xfrm>
            <a:custGeom>
              <a:avLst/>
              <a:gdLst/>
              <a:ahLst/>
              <a:cxnLst/>
              <a:rect l="l" t="t" r="r" b="b"/>
              <a:pathLst>
                <a:path w="704162" h="208090">
                  <a:moveTo>
                    <a:pt x="86684" y="0"/>
                  </a:moveTo>
                  <a:lnTo>
                    <a:pt x="617478" y="0"/>
                  </a:lnTo>
                  <a:cubicBezTo>
                    <a:pt x="665352" y="0"/>
                    <a:pt x="704162" y="38810"/>
                    <a:pt x="704162" y="86684"/>
                  </a:cubicBezTo>
                  <a:lnTo>
                    <a:pt x="704162" y="121406"/>
                  </a:lnTo>
                  <a:cubicBezTo>
                    <a:pt x="704162" y="169281"/>
                    <a:pt x="665352" y="208090"/>
                    <a:pt x="617478" y="208090"/>
                  </a:cubicBezTo>
                  <a:lnTo>
                    <a:pt x="86684" y="208090"/>
                  </a:lnTo>
                  <a:cubicBezTo>
                    <a:pt x="38810" y="208090"/>
                    <a:pt x="0" y="169281"/>
                    <a:pt x="0" y="121406"/>
                  </a:cubicBezTo>
                  <a:lnTo>
                    <a:pt x="0" y="86684"/>
                  </a:lnTo>
                  <a:cubicBezTo>
                    <a:pt x="0" y="38810"/>
                    <a:pt x="38810" y="0"/>
                    <a:pt x="86684" y="0"/>
                  </a:cubicBezTo>
                  <a:close/>
                </a:path>
              </a:pathLst>
            </a:custGeom>
            <a:solidFill>
              <a:srgbClr val="1F80F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28575"/>
              <a:ext cx="704162" cy="23666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29" name="Group 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2659" y="8584372"/>
            <a:ext cx="3578411" cy="970407"/>
            <a:chOff x="0" y="0"/>
            <a:chExt cx="1282422" cy="234253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1282422" cy="234253"/>
            </a:xfrm>
            <a:custGeom>
              <a:avLst/>
              <a:gdLst/>
              <a:ahLst/>
              <a:cxnLst/>
              <a:rect l="l" t="t" r="r" b="b"/>
              <a:pathLst>
                <a:path w="1282422" h="234253">
                  <a:moveTo>
                    <a:pt x="47597" y="0"/>
                  </a:moveTo>
                  <a:lnTo>
                    <a:pt x="1234825" y="0"/>
                  </a:lnTo>
                  <a:cubicBezTo>
                    <a:pt x="1261112" y="0"/>
                    <a:pt x="1282422" y="21310"/>
                    <a:pt x="1282422" y="47597"/>
                  </a:cubicBezTo>
                  <a:lnTo>
                    <a:pt x="1282422" y="186655"/>
                  </a:lnTo>
                  <a:cubicBezTo>
                    <a:pt x="1282422" y="212943"/>
                    <a:pt x="1261112" y="234253"/>
                    <a:pt x="1234825" y="234253"/>
                  </a:cubicBezTo>
                  <a:lnTo>
                    <a:pt x="47597" y="234253"/>
                  </a:lnTo>
                  <a:cubicBezTo>
                    <a:pt x="21310" y="234253"/>
                    <a:pt x="0" y="212943"/>
                    <a:pt x="0" y="186655"/>
                  </a:cubicBezTo>
                  <a:lnTo>
                    <a:pt x="0" y="47597"/>
                  </a:lnTo>
                  <a:cubicBezTo>
                    <a:pt x="0" y="21310"/>
                    <a:pt x="21310" y="0"/>
                    <a:pt x="47597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28575"/>
              <a:ext cx="1282422" cy="26282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32" name="Group 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10598509"/>
            <a:ext cx="7560000" cy="93491"/>
            <a:chOff x="0" y="0"/>
            <a:chExt cx="2709333" cy="33505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2709333" cy="33505"/>
            </a:xfrm>
            <a:custGeom>
              <a:avLst/>
              <a:gdLst/>
              <a:ahLst/>
              <a:cxnLst/>
              <a:rect l="l" t="t" r="r" b="b"/>
              <a:pathLst>
                <a:path w="2709333" h="33505">
                  <a:moveTo>
                    <a:pt x="0" y="0"/>
                  </a:moveTo>
                  <a:lnTo>
                    <a:pt x="2709333" y="0"/>
                  </a:lnTo>
                  <a:lnTo>
                    <a:pt x="2709333" y="33505"/>
                  </a:lnTo>
                  <a:lnTo>
                    <a:pt x="0" y="33505"/>
                  </a:lnTo>
                  <a:close/>
                </a:path>
              </a:pathLst>
            </a:custGeom>
            <a:solidFill>
              <a:srgbClr val="202C39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28575"/>
              <a:ext cx="2709333" cy="620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37" name="Group 3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200373" y="1539912"/>
            <a:ext cx="3064165" cy="1070822"/>
            <a:chOff x="0" y="0"/>
            <a:chExt cx="1098127" cy="383759"/>
          </a:xfrm>
        </p:grpSpPr>
        <p:sp>
          <p:nvSpPr>
            <p:cNvPr id="38" name="Freeform 38"/>
            <p:cNvSpPr/>
            <p:nvPr/>
          </p:nvSpPr>
          <p:spPr>
            <a:xfrm>
              <a:off x="0" y="0"/>
              <a:ext cx="1098127" cy="383759"/>
            </a:xfrm>
            <a:custGeom>
              <a:avLst/>
              <a:gdLst/>
              <a:ahLst/>
              <a:cxnLst/>
              <a:rect l="l" t="t" r="r" b="b"/>
              <a:pathLst>
                <a:path w="1098127" h="383759">
                  <a:moveTo>
                    <a:pt x="55585" y="0"/>
                  </a:moveTo>
                  <a:lnTo>
                    <a:pt x="1042542" y="0"/>
                  </a:lnTo>
                  <a:cubicBezTo>
                    <a:pt x="1057284" y="0"/>
                    <a:pt x="1071423" y="5856"/>
                    <a:pt x="1081847" y="16281"/>
                  </a:cubicBezTo>
                  <a:cubicBezTo>
                    <a:pt x="1092271" y="26705"/>
                    <a:pt x="1098127" y="40843"/>
                    <a:pt x="1098127" y="55585"/>
                  </a:cubicBezTo>
                  <a:lnTo>
                    <a:pt x="1098127" y="328173"/>
                  </a:lnTo>
                  <a:cubicBezTo>
                    <a:pt x="1098127" y="342915"/>
                    <a:pt x="1092271" y="357054"/>
                    <a:pt x="1081847" y="367478"/>
                  </a:cubicBezTo>
                  <a:cubicBezTo>
                    <a:pt x="1071423" y="377902"/>
                    <a:pt x="1057284" y="383759"/>
                    <a:pt x="1042542" y="383759"/>
                  </a:cubicBezTo>
                  <a:lnTo>
                    <a:pt x="55585" y="383759"/>
                  </a:lnTo>
                  <a:cubicBezTo>
                    <a:pt x="40843" y="383759"/>
                    <a:pt x="26705" y="377902"/>
                    <a:pt x="16281" y="367478"/>
                  </a:cubicBezTo>
                  <a:cubicBezTo>
                    <a:pt x="5856" y="357054"/>
                    <a:pt x="0" y="342915"/>
                    <a:pt x="0" y="328173"/>
                  </a:cubicBezTo>
                  <a:lnTo>
                    <a:pt x="0" y="55585"/>
                  </a:lnTo>
                  <a:cubicBezTo>
                    <a:pt x="0" y="40843"/>
                    <a:pt x="5856" y="26705"/>
                    <a:pt x="16281" y="16281"/>
                  </a:cubicBezTo>
                  <a:cubicBezTo>
                    <a:pt x="26705" y="5856"/>
                    <a:pt x="40843" y="0"/>
                    <a:pt x="55585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0" y="-28575"/>
              <a:ext cx="1098127" cy="41233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51" name="Group 5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68290" y="1840303"/>
            <a:ext cx="2111591" cy="1969908"/>
            <a:chOff x="0" y="0"/>
            <a:chExt cx="756746" cy="705971"/>
          </a:xfrm>
        </p:grpSpPr>
        <p:sp>
          <p:nvSpPr>
            <p:cNvPr id="52" name="Freeform 52"/>
            <p:cNvSpPr/>
            <p:nvPr/>
          </p:nvSpPr>
          <p:spPr>
            <a:xfrm>
              <a:off x="0" y="0"/>
              <a:ext cx="756746" cy="705971"/>
            </a:xfrm>
            <a:custGeom>
              <a:avLst/>
              <a:gdLst/>
              <a:ahLst/>
              <a:cxnLst/>
              <a:rect l="l" t="t" r="r" b="b"/>
              <a:pathLst>
                <a:path w="756746" h="705971">
                  <a:moveTo>
                    <a:pt x="80661" y="0"/>
                  </a:moveTo>
                  <a:lnTo>
                    <a:pt x="676086" y="0"/>
                  </a:lnTo>
                  <a:cubicBezTo>
                    <a:pt x="720633" y="0"/>
                    <a:pt x="756746" y="36113"/>
                    <a:pt x="756746" y="80661"/>
                  </a:cubicBezTo>
                  <a:lnTo>
                    <a:pt x="756746" y="625310"/>
                  </a:lnTo>
                  <a:cubicBezTo>
                    <a:pt x="756746" y="669858"/>
                    <a:pt x="720633" y="705971"/>
                    <a:pt x="676086" y="705971"/>
                  </a:cubicBezTo>
                  <a:lnTo>
                    <a:pt x="80661" y="705971"/>
                  </a:lnTo>
                  <a:cubicBezTo>
                    <a:pt x="36113" y="705971"/>
                    <a:pt x="0" y="669858"/>
                    <a:pt x="0" y="625310"/>
                  </a:cubicBezTo>
                  <a:lnTo>
                    <a:pt x="0" y="80661"/>
                  </a:lnTo>
                  <a:cubicBezTo>
                    <a:pt x="0" y="36113"/>
                    <a:pt x="36113" y="0"/>
                    <a:pt x="80661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0" y="-28575"/>
              <a:ext cx="756746" cy="7345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r>
                <a:rPr lang="en-US" sz="1363">
                  <a:solidFill>
                    <a:srgbClr val="FFFFFF"/>
                  </a:solidFill>
                  <a:latin typeface="Nexa"/>
                  <a:ea typeface="Nexa"/>
                  <a:cs typeface="Nexa"/>
                  <a:sym typeface="Nexa"/>
                </a:rPr>
                <a:t>IN</a:t>
              </a:r>
            </a:p>
          </p:txBody>
        </p:sp>
      </p:grpSp>
      <p:sp>
        <p:nvSpPr>
          <p:cNvPr id="42" name="TextBox 42"/>
          <p:cNvSpPr txBox="1">
            <a:spLocks noGrp="1"/>
          </p:cNvSpPr>
          <p:nvPr>
            <p:ph type="title" idx="4294967295"/>
          </p:nvPr>
        </p:nvSpPr>
        <p:spPr>
          <a:xfrm>
            <a:off x="252659" y="158913"/>
            <a:ext cx="7054683" cy="98612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36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-15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Learner Journey: T Level</a:t>
            </a:r>
          </a:p>
          <a:p>
            <a:pPr marL="0" marR="0" lvl="0" indent="0" algn="ctr" defTabSz="914400" rtl="0" eaLnBrk="1" fontAlgn="auto" latinLnBrk="0" hangingPunct="1">
              <a:lnSpc>
                <a:spcPts val="42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-15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487685" y="1343715"/>
            <a:ext cx="1649614" cy="3543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29"/>
              </a:lnSpc>
            </a:pPr>
            <a:r>
              <a:rPr lang="en-US" sz="2099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NAME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625805" y="2329765"/>
            <a:ext cx="1576486" cy="7823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  <a:spcBef>
                <a:spcPct val="0"/>
              </a:spcBef>
            </a:pPr>
            <a:r>
              <a:rPr lang="en-US" sz="2199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IMAGE HERE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518483" y="4383053"/>
            <a:ext cx="3117160" cy="2121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89"/>
              </a:lnSpc>
            </a:pPr>
            <a:r>
              <a:rPr lang="en-US" sz="1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Enter the T Level studied here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15020" y="5611878"/>
            <a:ext cx="1957142" cy="259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Qualifications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742943" y="6751832"/>
            <a:ext cx="1576486" cy="7823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  <a:spcBef>
                <a:spcPct val="0"/>
              </a:spcBef>
            </a:pPr>
            <a:r>
              <a:rPr lang="en-US" sz="2199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IMAGE HERE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423482" y="8730735"/>
            <a:ext cx="3280915" cy="2036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86"/>
              </a:lnSpc>
            </a:pPr>
            <a:r>
              <a:rPr lang="en-US" sz="1220" b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Enter progression here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312492" y="9569057"/>
            <a:ext cx="1957142" cy="259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Progression</a:t>
            </a:r>
          </a:p>
        </p:txBody>
      </p:sp>
      <p:sp>
        <p:nvSpPr>
          <p:cNvPr id="36" name="TextBox 36" descr="Text box to enter contextual information &#10;"/>
          <p:cNvSpPr txBox="1"/>
          <p:nvPr/>
        </p:nvSpPr>
        <p:spPr>
          <a:xfrm>
            <a:off x="4117880" y="1821253"/>
            <a:ext cx="3063689" cy="3848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59"/>
              </a:lnSpc>
            </a:pPr>
            <a:endParaRPr/>
          </a:p>
          <a:p>
            <a:pPr algn="l">
              <a:lnSpc>
                <a:spcPts val="1559"/>
              </a:lnSpc>
            </a:pPr>
            <a:endParaRPr/>
          </a:p>
        </p:txBody>
      </p:sp>
      <p:sp>
        <p:nvSpPr>
          <p:cNvPr id="50" name="TextBox 50"/>
          <p:cNvSpPr txBox="1"/>
          <p:nvPr/>
        </p:nvSpPr>
        <p:spPr>
          <a:xfrm>
            <a:off x="4283341" y="1763868"/>
            <a:ext cx="2898227" cy="2076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Enter contextual information here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4691302" y="2702458"/>
            <a:ext cx="1957142" cy="259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Starting point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4117880" y="3255039"/>
            <a:ext cx="3063689" cy="7658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59"/>
              </a:lnSpc>
            </a:pPr>
            <a:endParaRPr/>
          </a:p>
          <a:p>
            <a:pPr algn="l">
              <a:lnSpc>
                <a:spcPts val="1559"/>
              </a:lnSpc>
            </a:pPr>
            <a:r>
              <a:rPr lang="en-US" sz="11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Add enrichment and non-qualification activity here</a:t>
            </a:r>
          </a:p>
          <a:p>
            <a:pPr algn="l">
              <a:lnSpc>
                <a:spcPts val="1559"/>
              </a:lnSpc>
            </a:pPr>
            <a:endParaRPr lang="en-US" sz="11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5" name="TextBox 45"/>
          <p:cNvSpPr txBox="1"/>
          <p:nvPr/>
        </p:nvSpPr>
        <p:spPr>
          <a:xfrm>
            <a:off x="4008538" y="8551889"/>
            <a:ext cx="3173031" cy="7549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Possible enrichment/ non- qualification activity </a:t>
            </a:r>
            <a:r>
              <a:rPr lang="en-US" sz="1400" b="1" i="1" spc="-70">
                <a:solidFill>
                  <a:srgbClr val="FFFFFF"/>
                </a:solidFill>
                <a:latin typeface="Poppins Bold Italics"/>
                <a:ea typeface="Poppins Bold Italics"/>
                <a:cs typeface="Poppins Bold Italics"/>
                <a:sym typeface="Poppins Bold Italics"/>
              </a:rPr>
              <a:t>(illustration only)</a:t>
            </a:r>
          </a:p>
        </p:txBody>
      </p:sp>
      <p:sp>
        <p:nvSpPr>
          <p:cNvPr id="35" name="Freeform 35" descr="The logo of the Department for Education, featuring the Royal Coat of Arms above the words &quot;Department for Education&quot;."/>
          <p:cNvSpPr/>
          <p:nvPr/>
        </p:nvSpPr>
        <p:spPr>
          <a:xfrm>
            <a:off x="227655" y="9783849"/>
            <a:ext cx="1094174" cy="707566"/>
          </a:xfrm>
          <a:custGeom>
            <a:avLst/>
            <a:gdLst/>
            <a:ahLst/>
            <a:cxnLst/>
            <a:rect l="l" t="t" r="r" b="b"/>
            <a:pathLst>
              <a:path w="1094174" h="707566">
                <a:moveTo>
                  <a:pt x="0" y="0"/>
                </a:moveTo>
                <a:lnTo>
                  <a:pt x="1094175" y="0"/>
                </a:lnTo>
                <a:lnTo>
                  <a:pt x="1094175" y="707566"/>
                </a:lnTo>
                <a:lnTo>
                  <a:pt x="0" y="70756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9" name="TextBox 49"/>
          <p:cNvSpPr txBox="1"/>
          <p:nvPr/>
        </p:nvSpPr>
        <p:spPr>
          <a:xfrm>
            <a:off x="3471005" y="10192954"/>
            <a:ext cx="3836336" cy="2035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86"/>
              </a:lnSpc>
            </a:pPr>
            <a:r>
              <a:rPr lang="en-US" sz="122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*</a:t>
            </a:r>
            <a:r>
              <a:rPr lang="en-US" sz="1220" i="1">
                <a:solidFill>
                  <a:srgbClr val="000000"/>
                </a:solidFill>
                <a:latin typeface="Poppins Italics"/>
                <a:ea typeface="Poppins Italics"/>
                <a:cs typeface="Poppins Italics"/>
                <a:sym typeface="Poppins Italics"/>
              </a:rPr>
              <a:t>For illustration only.</a:t>
            </a:r>
          </a:p>
        </p:txBody>
      </p:sp>
      <p:grpSp>
        <p:nvGrpSpPr>
          <p:cNvPr id="55" name="Group 5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5390" y="6369492"/>
            <a:ext cx="2111591" cy="1969908"/>
            <a:chOff x="0" y="0"/>
            <a:chExt cx="756746" cy="705971"/>
          </a:xfrm>
        </p:grpSpPr>
        <p:sp>
          <p:nvSpPr>
            <p:cNvPr id="56" name="Freeform 56"/>
            <p:cNvSpPr/>
            <p:nvPr/>
          </p:nvSpPr>
          <p:spPr>
            <a:xfrm>
              <a:off x="0" y="0"/>
              <a:ext cx="756746" cy="705971"/>
            </a:xfrm>
            <a:custGeom>
              <a:avLst/>
              <a:gdLst/>
              <a:ahLst/>
              <a:cxnLst/>
              <a:rect l="l" t="t" r="r" b="b"/>
              <a:pathLst>
                <a:path w="756746" h="705971">
                  <a:moveTo>
                    <a:pt x="80661" y="0"/>
                  </a:moveTo>
                  <a:lnTo>
                    <a:pt x="676086" y="0"/>
                  </a:lnTo>
                  <a:cubicBezTo>
                    <a:pt x="720633" y="0"/>
                    <a:pt x="756746" y="36113"/>
                    <a:pt x="756746" y="80661"/>
                  </a:cubicBezTo>
                  <a:lnTo>
                    <a:pt x="756746" y="625310"/>
                  </a:lnTo>
                  <a:cubicBezTo>
                    <a:pt x="756746" y="669858"/>
                    <a:pt x="720633" y="705971"/>
                    <a:pt x="676086" y="705971"/>
                  </a:cubicBezTo>
                  <a:lnTo>
                    <a:pt x="80661" y="705971"/>
                  </a:lnTo>
                  <a:cubicBezTo>
                    <a:pt x="36113" y="705971"/>
                    <a:pt x="0" y="669858"/>
                    <a:pt x="0" y="625310"/>
                  </a:cubicBezTo>
                  <a:lnTo>
                    <a:pt x="0" y="80661"/>
                  </a:lnTo>
                  <a:cubicBezTo>
                    <a:pt x="0" y="36113"/>
                    <a:pt x="36113" y="0"/>
                    <a:pt x="80661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0" y="-28575"/>
              <a:ext cx="756746" cy="7345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r>
                <a:rPr lang="en-US" sz="1363">
                  <a:solidFill>
                    <a:srgbClr val="FFFFFF"/>
                  </a:solidFill>
                  <a:latin typeface="Nexa"/>
                  <a:ea typeface="Nexa"/>
                  <a:cs typeface="Nexa"/>
                  <a:sym typeface="Nexa"/>
                </a:rPr>
                <a:t>IN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 descr="Learner Journey: A Level"/>
          <p:cNvGrpSpPr/>
          <p:nvPr/>
        </p:nvGrpSpPr>
        <p:grpSpPr>
          <a:xfrm>
            <a:off x="0" y="18469"/>
            <a:ext cx="7560000" cy="1137231"/>
            <a:chOff x="0" y="0"/>
            <a:chExt cx="2709333" cy="407558"/>
          </a:xfrm>
        </p:grpSpPr>
        <p:sp>
          <p:nvSpPr>
            <p:cNvPr id="3" name="Freeform 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2709333" cy="407558"/>
            </a:xfrm>
            <a:custGeom>
              <a:avLst/>
              <a:gdLst/>
              <a:ahLst/>
              <a:cxnLst/>
              <a:rect l="l" t="t" r="r" b="b"/>
              <a:pathLst>
                <a:path w="2709333" h="407558">
                  <a:moveTo>
                    <a:pt x="0" y="0"/>
                  </a:moveTo>
                  <a:lnTo>
                    <a:pt x="2709333" y="0"/>
                  </a:lnTo>
                  <a:lnTo>
                    <a:pt x="2709333" y="407558"/>
                  </a:lnTo>
                  <a:lnTo>
                    <a:pt x="0" y="407558"/>
                  </a:lnTo>
                  <a:close/>
                </a:path>
              </a:pathLst>
            </a:custGeom>
            <a:solidFill>
              <a:srgbClr val="16255A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4361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5" name="Group 5" descr="Name"/>
          <p:cNvGrpSpPr/>
          <p:nvPr/>
        </p:nvGrpSpPr>
        <p:grpSpPr>
          <a:xfrm>
            <a:off x="515020" y="1280106"/>
            <a:ext cx="1594943" cy="1330628"/>
            <a:chOff x="0" y="0"/>
            <a:chExt cx="571592" cy="47686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571592" cy="476867"/>
            </a:xfrm>
            <a:custGeom>
              <a:avLst/>
              <a:gdLst/>
              <a:ahLst/>
              <a:cxnLst/>
              <a:rect l="l" t="t" r="r" b="b"/>
              <a:pathLst>
                <a:path w="571592" h="476867">
                  <a:moveTo>
                    <a:pt x="106789" y="0"/>
                  </a:moveTo>
                  <a:lnTo>
                    <a:pt x="464803" y="0"/>
                  </a:lnTo>
                  <a:cubicBezTo>
                    <a:pt x="523781" y="0"/>
                    <a:pt x="571592" y="47811"/>
                    <a:pt x="571592" y="106789"/>
                  </a:cubicBezTo>
                  <a:lnTo>
                    <a:pt x="571592" y="370078"/>
                  </a:lnTo>
                  <a:cubicBezTo>
                    <a:pt x="571592" y="429056"/>
                    <a:pt x="523781" y="476867"/>
                    <a:pt x="464803" y="476867"/>
                  </a:cubicBezTo>
                  <a:lnTo>
                    <a:pt x="106789" y="476867"/>
                  </a:lnTo>
                  <a:cubicBezTo>
                    <a:pt x="47811" y="476867"/>
                    <a:pt x="0" y="429056"/>
                    <a:pt x="0" y="370078"/>
                  </a:cubicBezTo>
                  <a:lnTo>
                    <a:pt x="0" y="106789"/>
                  </a:lnTo>
                  <a:cubicBezTo>
                    <a:pt x="0" y="47811"/>
                    <a:pt x="47811" y="0"/>
                    <a:pt x="106789" y="0"/>
                  </a:cubicBezTo>
                  <a:close/>
                </a:path>
              </a:pathLst>
            </a:custGeom>
            <a:solidFill>
              <a:srgbClr val="0CC0DF"/>
            </a:solidFill>
            <a:ln w="9525" cap="rnd">
              <a:solidFill>
                <a:srgbClr val="8F1EAE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571592" cy="5054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sp>
        <p:nvSpPr>
          <p:cNvPr id="54" name="TextBox 54"/>
          <p:cNvSpPr txBox="1"/>
          <p:nvPr/>
        </p:nvSpPr>
        <p:spPr>
          <a:xfrm>
            <a:off x="592750" y="2152775"/>
            <a:ext cx="1576486" cy="7823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  <a:spcBef>
                <a:spcPct val="0"/>
              </a:spcBef>
            </a:pPr>
            <a:r>
              <a:rPr lang="en-US" sz="2199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IMAGE HERE</a:t>
            </a:r>
          </a:p>
        </p:txBody>
      </p:sp>
      <p:grpSp>
        <p:nvGrpSpPr>
          <p:cNvPr id="8" name="Group 8" descr="Starting Point"/>
          <p:cNvGrpSpPr/>
          <p:nvPr/>
        </p:nvGrpSpPr>
        <p:grpSpPr>
          <a:xfrm>
            <a:off x="4691302" y="2267846"/>
            <a:ext cx="1964861" cy="863368"/>
            <a:chOff x="0" y="0"/>
            <a:chExt cx="704162" cy="309412"/>
          </a:xfrm>
        </p:grpSpPr>
        <p:sp>
          <p:nvSpPr>
            <p:cNvPr id="9" name="Freeform 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04162" cy="309412"/>
            </a:xfrm>
            <a:custGeom>
              <a:avLst/>
              <a:gdLst/>
              <a:ahLst/>
              <a:cxnLst/>
              <a:rect l="l" t="t" r="r" b="b"/>
              <a:pathLst>
                <a:path w="704162" h="309412">
                  <a:moveTo>
                    <a:pt x="86684" y="0"/>
                  </a:moveTo>
                  <a:lnTo>
                    <a:pt x="617478" y="0"/>
                  </a:lnTo>
                  <a:cubicBezTo>
                    <a:pt x="665352" y="0"/>
                    <a:pt x="704162" y="38810"/>
                    <a:pt x="704162" y="86684"/>
                  </a:cubicBezTo>
                  <a:lnTo>
                    <a:pt x="704162" y="222728"/>
                  </a:lnTo>
                  <a:cubicBezTo>
                    <a:pt x="704162" y="270602"/>
                    <a:pt x="665352" y="309412"/>
                    <a:pt x="617478" y="309412"/>
                  </a:cubicBezTo>
                  <a:lnTo>
                    <a:pt x="86684" y="309412"/>
                  </a:lnTo>
                  <a:cubicBezTo>
                    <a:pt x="38810" y="309412"/>
                    <a:pt x="0" y="270602"/>
                    <a:pt x="0" y="222728"/>
                  </a:cubicBezTo>
                  <a:lnTo>
                    <a:pt x="0" y="86684"/>
                  </a:lnTo>
                  <a:cubicBezTo>
                    <a:pt x="0" y="38810"/>
                    <a:pt x="38810" y="0"/>
                    <a:pt x="86684" y="0"/>
                  </a:cubicBezTo>
                  <a:close/>
                </a:path>
              </a:pathLst>
            </a:custGeom>
            <a:solidFill>
              <a:srgbClr val="8F1EAE"/>
            </a:solidFill>
            <a:ln w="9525" cap="rnd">
              <a:solidFill>
                <a:srgbClr val="8F1EAE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704162" cy="33798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sp>
        <p:nvSpPr>
          <p:cNvPr id="50" name="TextBox 50"/>
          <p:cNvSpPr txBox="1"/>
          <p:nvPr/>
        </p:nvSpPr>
        <p:spPr>
          <a:xfrm>
            <a:off x="4283341" y="1763868"/>
            <a:ext cx="2898227" cy="2076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Enter contextual information here</a:t>
            </a:r>
          </a:p>
        </p:txBody>
      </p:sp>
      <p:sp>
        <p:nvSpPr>
          <p:cNvPr id="11" name="Freeform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42450" y="5566723"/>
            <a:ext cx="1469804" cy="1214426"/>
          </a:xfrm>
          <a:custGeom>
            <a:avLst/>
            <a:gdLst/>
            <a:ahLst/>
            <a:cxnLst/>
            <a:rect l="l" t="t" r="r" b="b"/>
            <a:pathLst>
              <a:path w="1469804" h="1214426">
                <a:moveTo>
                  <a:pt x="0" y="0"/>
                </a:moveTo>
                <a:lnTo>
                  <a:pt x="1469804" y="0"/>
                </a:lnTo>
                <a:lnTo>
                  <a:pt x="1469804" y="1214426"/>
                </a:lnTo>
                <a:lnTo>
                  <a:pt x="0" y="121442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12" name="Group 12" descr="Qualifications"/>
          <p:cNvGrpSpPr/>
          <p:nvPr/>
        </p:nvGrpSpPr>
        <p:grpSpPr>
          <a:xfrm>
            <a:off x="515020" y="4756447"/>
            <a:ext cx="1964861" cy="1245649"/>
            <a:chOff x="0" y="0"/>
            <a:chExt cx="704162" cy="446413"/>
          </a:xfrm>
        </p:grpSpPr>
        <p:sp>
          <p:nvSpPr>
            <p:cNvPr id="13" name="Freeform 1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04162" cy="446413"/>
            </a:xfrm>
            <a:custGeom>
              <a:avLst/>
              <a:gdLst/>
              <a:ahLst/>
              <a:cxnLst/>
              <a:rect l="l" t="t" r="r" b="b"/>
              <a:pathLst>
                <a:path w="704162" h="446413">
                  <a:moveTo>
                    <a:pt x="86684" y="0"/>
                  </a:moveTo>
                  <a:lnTo>
                    <a:pt x="617478" y="0"/>
                  </a:lnTo>
                  <a:cubicBezTo>
                    <a:pt x="665352" y="0"/>
                    <a:pt x="704162" y="38810"/>
                    <a:pt x="704162" y="86684"/>
                  </a:cubicBezTo>
                  <a:lnTo>
                    <a:pt x="704162" y="359728"/>
                  </a:lnTo>
                  <a:cubicBezTo>
                    <a:pt x="704162" y="407603"/>
                    <a:pt x="665352" y="446413"/>
                    <a:pt x="617478" y="446413"/>
                  </a:cubicBezTo>
                  <a:lnTo>
                    <a:pt x="86684" y="446413"/>
                  </a:lnTo>
                  <a:cubicBezTo>
                    <a:pt x="38810" y="446413"/>
                    <a:pt x="0" y="407603"/>
                    <a:pt x="0" y="359728"/>
                  </a:cubicBezTo>
                  <a:lnTo>
                    <a:pt x="0" y="86684"/>
                  </a:lnTo>
                  <a:cubicBezTo>
                    <a:pt x="0" y="38810"/>
                    <a:pt x="38810" y="0"/>
                    <a:pt x="86684" y="0"/>
                  </a:cubicBezTo>
                  <a:close/>
                </a:path>
              </a:pathLst>
            </a:custGeom>
            <a:solidFill>
              <a:srgbClr val="8F1EAE"/>
            </a:solidFill>
            <a:ln w="9525" cap="rnd">
              <a:solidFill>
                <a:srgbClr val="8F1EAE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28575"/>
              <a:ext cx="704162" cy="47498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15" name="Group 15" descr="Enter the T Level studied here"/>
          <p:cNvGrpSpPr/>
          <p:nvPr/>
        </p:nvGrpSpPr>
        <p:grpSpPr>
          <a:xfrm>
            <a:off x="439002" y="4128707"/>
            <a:ext cx="3276121" cy="1438016"/>
            <a:chOff x="0" y="0"/>
            <a:chExt cx="1174088" cy="515353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174088" cy="515353"/>
            </a:xfrm>
            <a:custGeom>
              <a:avLst/>
              <a:gdLst/>
              <a:ahLst/>
              <a:cxnLst/>
              <a:rect l="l" t="t" r="r" b="b"/>
              <a:pathLst>
                <a:path w="1174088" h="515353">
                  <a:moveTo>
                    <a:pt x="51989" y="0"/>
                  </a:moveTo>
                  <a:lnTo>
                    <a:pt x="1122099" y="0"/>
                  </a:lnTo>
                  <a:cubicBezTo>
                    <a:pt x="1135887" y="0"/>
                    <a:pt x="1149111" y="5477"/>
                    <a:pt x="1158861" y="15227"/>
                  </a:cubicBezTo>
                  <a:cubicBezTo>
                    <a:pt x="1168610" y="24977"/>
                    <a:pt x="1174088" y="38201"/>
                    <a:pt x="1174088" y="51989"/>
                  </a:cubicBezTo>
                  <a:lnTo>
                    <a:pt x="1174088" y="463364"/>
                  </a:lnTo>
                  <a:cubicBezTo>
                    <a:pt x="1174088" y="477152"/>
                    <a:pt x="1168610" y="490376"/>
                    <a:pt x="1158861" y="500125"/>
                  </a:cubicBezTo>
                  <a:cubicBezTo>
                    <a:pt x="1149111" y="509875"/>
                    <a:pt x="1135887" y="515353"/>
                    <a:pt x="1122099" y="515353"/>
                  </a:cubicBezTo>
                  <a:lnTo>
                    <a:pt x="51989" y="515353"/>
                  </a:lnTo>
                  <a:cubicBezTo>
                    <a:pt x="38201" y="515353"/>
                    <a:pt x="24977" y="509875"/>
                    <a:pt x="15227" y="500125"/>
                  </a:cubicBezTo>
                  <a:cubicBezTo>
                    <a:pt x="5477" y="490376"/>
                    <a:pt x="0" y="477152"/>
                    <a:pt x="0" y="463364"/>
                  </a:cubicBezTo>
                  <a:lnTo>
                    <a:pt x="0" y="51989"/>
                  </a:lnTo>
                  <a:cubicBezTo>
                    <a:pt x="0" y="38201"/>
                    <a:pt x="5477" y="24977"/>
                    <a:pt x="15227" y="15227"/>
                  </a:cubicBezTo>
                  <a:cubicBezTo>
                    <a:pt x="24977" y="5477"/>
                    <a:pt x="38201" y="0"/>
                    <a:pt x="51989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8F1EAE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28575"/>
              <a:ext cx="1174088" cy="54392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sp>
        <p:nvSpPr>
          <p:cNvPr id="45" name="TextBox 45" descr="Possible enrichment/ non- qualification activity (illustration only)&#10;"/>
          <p:cNvSpPr txBox="1"/>
          <p:nvPr/>
        </p:nvSpPr>
        <p:spPr>
          <a:xfrm>
            <a:off x="4008538" y="8551889"/>
            <a:ext cx="3173031" cy="7549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Possible enrichment/ non- qualification activity </a:t>
            </a:r>
            <a:r>
              <a:rPr lang="en-US" sz="1400" b="1" i="1" spc="-70">
                <a:solidFill>
                  <a:srgbClr val="FFFFFF"/>
                </a:solidFill>
                <a:latin typeface="Poppins Bold Italics"/>
                <a:ea typeface="Poppins Bold Italics"/>
                <a:cs typeface="Poppins Bold Italics"/>
                <a:sym typeface="Poppins Bold Italics"/>
              </a:rPr>
              <a:t>(illustration only)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4117880" y="3255039"/>
            <a:ext cx="3063689" cy="7658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59"/>
              </a:lnSpc>
            </a:pPr>
            <a:endParaRPr/>
          </a:p>
          <a:p>
            <a:pPr algn="l">
              <a:lnSpc>
                <a:spcPts val="1559"/>
              </a:lnSpc>
            </a:pPr>
            <a:r>
              <a:rPr lang="en-US" sz="11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Add enrichment and non-qualification activity here</a:t>
            </a:r>
          </a:p>
          <a:p>
            <a:pPr algn="l">
              <a:lnSpc>
                <a:spcPts val="1559"/>
              </a:lnSpc>
            </a:pPr>
            <a:endParaRPr lang="en-US" sz="11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6" name="TextBox 46"/>
          <p:cNvSpPr txBox="1"/>
          <p:nvPr/>
        </p:nvSpPr>
        <p:spPr>
          <a:xfrm>
            <a:off x="1312492" y="9569057"/>
            <a:ext cx="1957142" cy="259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Progression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434209" y="9041486"/>
            <a:ext cx="3280915" cy="2036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86"/>
              </a:lnSpc>
            </a:pPr>
            <a:r>
              <a:rPr lang="en-US" sz="122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Enter progression here</a:t>
            </a:r>
          </a:p>
        </p:txBody>
      </p:sp>
      <p:grpSp>
        <p:nvGrpSpPr>
          <p:cNvPr id="18" name="Group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08538" y="7373518"/>
            <a:ext cx="3173031" cy="2071499"/>
            <a:chOff x="0" y="0"/>
            <a:chExt cx="655339" cy="427835"/>
          </a:xfrm>
        </p:grpSpPr>
        <p:sp>
          <p:nvSpPr>
            <p:cNvPr id="19" name="Freeform 1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55339" cy="427835"/>
            </a:xfrm>
            <a:custGeom>
              <a:avLst/>
              <a:gdLst/>
              <a:ahLst/>
              <a:cxnLst/>
              <a:rect l="l" t="t" r="r" b="b"/>
              <a:pathLst>
                <a:path w="655339" h="427835">
                  <a:moveTo>
                    <a:pt x="53678" y="0"/>
                  </a:moveTo>
                  <a:lnTo>
                    <a:pt x="601661" y="0"/>
                  </a:lnTo>
                  <a:cubicBezTo>
                    <a:pt x="615897" y="0"/>
                    <a:pt x="629550" y="5655"/>
                    <a:pt x="639617" y="15722"/>
                  </a:cubicBezTo>
                  <a:cubicBezTo>
                    <a:pt x="649684" y="25789"/>
                    <a:pt x="655339" y="39442"/>
                    <a:pt x="655339" y="53678"/>
                  </a:cubicBezTo>
                  <a:lnTo>
                    <a:pt x="655339" y="374157"/>
                  </a:lnTo>
                  <a:cubicBezTo>
                    <a:pt x="655339" y="403802"/>
                    <a:pt x="631306" y="427835"/>
                    <a:pt x="601661" y="427835"/>
                  </a:cubicBezTo>
                  <a:lnTo>
                    <a:pt x="53678" y="427835"/>
                  </a:lnTo>
                  <a:cubicBezTo>
                    <a:pt x="24032" y="427835"/>
                    <a:pt x="0" y="403802"/>
                    <a:pt x="0" y="374157"/>
                  </a:cubicBezTo>
                  <a:lnTo>
                    <a:pt x="0" y="53678"/>
                  </a:lnTo>
                  <a:cubicBezTo>
                    <a:pt x="0" y="24032"/>
                    <a:pt x="24032" y="0"/>
                    <a:pt x="53678" y="0"/>
                  </a:cubicBezTo>
                  <a:close/>
                </a:path>
              </a:pathLst>
            </a:custGeom>
            <a:solidFill>
              <a:srgbClr val="8F1EAE"/>
            </a:solidFill>
            <a:ln w="9525" cap="rnd">
              <a:solidFill>
                <a:srgbClr val="8F1EAE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-28575"/>
              <a:ext cx="655339" cy="45641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sp>
        <p:nvSpPr>
          <p:cNvPr id="21" name="Freeform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2503053" y="2371408"/>
            <a:ext cx="1858803" cy="1535836"/>
          </a:xfrm>
          <a:custGeom>
            <a:avLst/>
            <a:gdLst/>
            <a:ahLst/>
            <a:cxnLst/>
            <a:rect l="l" t="t" r="r" b="b"/>
            <a:pathLst>
              <a:path w="1858803" h="1535836">
                <a:moveTo>
                  <a:pt x="0" y="0"/>
                </a:moveTo>
                <a:lnTo>
                  <a:pt x="1858803" y="0"/>
                </a:lnTo>
                <a:lnTo>
                  <a:pt x="1858803" y="1535836"/>
                </a:lnTo>
                <a:lnTo>
                  <a:pt x="0" y="153583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2804252" y="7382803"/>
            <a:ext cx="1662783" cy="1373874"/>
          </a:xfrm>
          <a:custGeom>
            <a:avLst/>
            <a:gdLst/>
            <a:ahLst/>
            <a:cxnLst/>
            <a:rect l="l" t="t" r="r" b="b"/>
            <a:pathLst>
              <a:path w="1662783" h="1373874">
                <a:moveTo>
                  <a:pt x="0" y="0"/>
                </a:moveTo>
                <a:lnTo>
                  <a:pt x="1662782" y="0"/>
                </a:lnTo>
                <a:lnTo>
                  <a:pt x="1662782" y="1373874"/>
                </a:lnTo>
                <a:lnTo>
                  <a:pt x="0" y="137387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23" name="Group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916859" y="3369339"/>
            <a:ext cx="3356388" cy="5053395"/>
            <a:chOff x="0" y="0"/>
            <a:chExt cx="693208" cy="1043698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693208" cy="1043698"/>
            </a:xfrm>
            <a:custGeom>
              <a:avLst/>
              <a:gdLst/>
              <a:ahLst/>
              <a:cxnLst/>
              <a:rect l="l" t="t" r="r" b="b"/>
              <a:pathLst>
                <a:path w="693208" h="1043698">
                  <a:moveTo>
                    <a:pt x="50746" y="0"/>
                  </a:moveTo>
                  <a:lnTo>
                    <a:pt x="642463" y="0"/>
                  </a:lnTo>
                  <a:cubicBezTo>
                    <a:pt x="670489" y="0"/>
                    <a:pt x="693208" y="22720"/>
                    <a:pt x="693208" y="50746"/>
                  </a:cubicBezTo>
                  <a:lnTo>
                    <a:pt x="693208" y="992952"/>
                  </a:lnTo>
                  <a:cubicBezTo>
                    <a:pt x="693208" y="1006411"/>
                    <a:pt x="687862" y="1019318"/>
                    <a:pt x="678345" y="1028835"/>
                  </a:cubicBezTo>
                  <a:cubicBezTo>
                    <a:pt x="668829" y="1038352"/>
                    <a:pt x="655921" y="1043698"/>
                    <a:pt x="642463" y="1043698"/>
                  </a:cubicBezTo>
                  <a:lnTo>
                    <a:pt x="50746" y="1043698"/>
                  </a:lnTo>
                  <a:cubicBezTo>
                    <a:pt x="37287" y="1043698"/>
                    <a:pt x="24380" y="1038352"/>
                    <a:pt x="14863" y="1028835"/>
                  </a:cubicBezTo>
                  <a:cubicBezTo>
                    <a:pt x="5346" y="1019318"/>
                    <a:pt x="0" y="1006411"/>
                    <a:pt x="0" y="992952"/>
                  </a:cubicBezTo>
                  <a:lnTo>
                    <a:pt x="0" y="50746"/>
                  </a:lnTo>
                  <a:cubicBezTo>
                    <a:pt x="0" y="37287"/>
                    <a:pt x="5346" y="24380"/>
                    <a:pt x="14863" y="14863"/>
                  </a:cubicBezTo>
                  <a:cubicBezTo>
                    <a:pt x="24380" y="5346"/>
                    <a:pt x="37287" y="0"/>
                    <a:pt x="50746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8F1EAE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28575"/>
              <a:ext cx="693208" cy="107227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26" name="Group 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12492" y="9355354"/>
            <a:ext cx="1964861" cy="580646"/>
            <a:chOff x="0" y="0"/>
            <a:chExt cx="704162" cy="208090"/>
          </a:xfrm>
        </p:grpSpPr>
        <p:sp>
          <p:nvSpPr>
            <p:cNvPr id="27" name="Freeform 2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04162" cy="208090"/>
            </a:xfrm>
            <a:custGeom>
              <a:avLst/>
              <a:gdLst/>
              <a:ahLst/>
              <a:cxnLst/>
              <a:rect l="l" t="t" r="r" b="b"/>
              <a:pathLst>
                <a:path w="704162" h="208090">
                  <a:moveTo>
                    <a:pt x="86684" y="0"/>
                  </a:moveTo>
                  <a:lnTo>
                    <a:pt x="617478" y="0"/>
                  </a:lnTo>
                  <a:cubicBezTo>
                    <a:pt x="665352" y="0"/>
                    <a:pt x="704162" y="38810"/>
                    <a:pt x="704162" y="86684"/>
                  </a:cubicBezTo>
                  <a:lnTo>
                    <a:pt x="704162" y="121406"/>
                  </a:lnTo>
                  <a:cubicBezTo>
                    <a:pt x="704162" y="169281"/>
                    <a:pt x="665352" y="208090"/>
                    <a:pt x="617478" y="208090"/>
                  </a:cubicBezTo>
                  <a:lnTo>
                    <a:pt x="86684" y="208090"/>
                  </a:lnTo>
                  <a:cubicBezTo>
                    <a:pt x="38810" y="208090"/>
                    <a:pt x="0" y="169281"/>
                    <a:pt x="0" y="121406"/>
                  </a:cubicBezTo>
                  <a:lnTo>
                    <a:pt x="0" y="86684"/>
                  </a:lnTo>
                  <a:cubicBezTo>
                    <a:pt x="0" y="38810"/>
                    <a:pt x="38810" y="0"/>
                    <a:pt x="86684" y="0"/>
                  </a:cubicBezTo>
                  <a:close/>
                </a:path>
              </a:pathLst>
            </a:custGeom>
            <a:solidFill>
              <a:srgbClr val="8F1EAE"/>
            </a:solidFill>
            <a:ln w="9525" cap="rnd">
              <a:solidFill>
                <a:srgbClr val="8F1EAE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28575"/>
              <a:ext cx="704162" cy="23666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29" name="Group 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2659" y="8901131"/>
            <a:ext cx="3578411" cy="653648"/>
            <a:chOff x="0" y="0"/>
            <a:chExt cx="1282422" cy="234253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1282422" cy="234253"/>
            </a:xfrm>
            <a:custGeom>
              <a:avLst/>
              <a:gdLst/>
              <a:ahLst/>
              <a:cxnLst/>
              <a:rect l="l" t="t" r="r" b="b"/>
              <a:pathLst>
                <a:path w="1282422" h="234253">
                  <a:moveTo>
                    <a:pt x="47597" y="0"/>
                  </a:moveTo>
                  <a:lnTo>
                    <a:pt x="1234825" y="0"/>
                  </a:lnTo>
                  <a:cubicBezTo>
                    <a:pt x="1261112" y="0"/>
                    <a:pt x="1282422" y="21310"/>
                    <a:pt x="1282422" y="47597"/>
                  </a:cubicBezTo>
                  <a:lnTo>
                    <a:pt x="1282422" y="186655"/>
                  </a:lnTo>
                  <a:cubicBezTo>
                    <a:pt x="1282422" y="212943"/>
                    <a:pt x="1261112" y="234253"/>
                    <a:pt x="1234825" y="234253"/>
                  </a:cubicBezTo>
                  <a:lnTo>
                    <a:pt x="47597" y="234253"/>
                  </a:lnTo>
                  <a:cubicBezTo>
                    <a:pt x="21310" y="234253"/>
                    <a:pt x="0" y="212943"/>
                    <a:pt x="0" y="186655"/>
                  </a:cubicBezTo>
                  <a:lnTo>
                    <a:pt x="0" y="47597"/>
                  </a:lnTo>
                  <a:cubicBezTo>
                    <a:pt x="0" y="21310"/>
                    <a:pt x="21310" y="0"/>
                    <a:pt x="47597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8F1EAE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28575"/>
              <a:ext cx="1282422" cy="26282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32" name="Group 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10598509"/>
            <a:ext cx="7560000" cy="93491"/>
            <a:chOff x="0" y="0"/>
            <a:chExt cx="2709333" cy="33505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2709333" cy="33505"/>
            </a:xfrm>
            <a:custGeom>
              <a:avLst/>
              <a:gdLst/>
              <a:ahLst/>
              <a:cxnLst/>
              <a:rect l="l" t="t" r="r" b="b"/>
              <a:pathLst>
                <a:path w="2709333" h="33505">
                  <a:moveTo>
                    <a:pt x="0" y="0"/>
                  </a:moveTo>
                  <a:lnTo>
                    <a:pt x="2709333" y="0"/>
                  </a:lnTo>
                  <a:lnTo>
                    <a:pt x="2709333" y="33505"/>
                  </a:lnTo>
                  <a:lnTo>
                    <a:pt x="0" y="33505"/>
                  </a:lnTo>
                  <a:close/>
                </a:path>
              </a:pathLst>
            </a:custGeom>
            <a:solidFill>
              <a:srgbClr val="8F1EAE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28575"/>
              <a:ext cx="2709333" cy="620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sp>
        <p:nvSpPr>
          <p:cNvPr id="35" name="Freeform 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7655" y="9783849"/>
            <a:ext cx="1094174" cy="707566"/>
          </a:xfrm>
          <a:custGeom>
            <a:avLst/>
            <a:gdLst/>
            <a:ahLst/>
            <a:cxnLst/>
            <a:rect l="l" t="t" r="r" b="b"/>
            <a:pathLst>
              <a:path w="1094174" h="707566">
                <a:moveTo>
                  <a:pt x="0" y="0"/>
                </a:moveTo>
                <a:lnTo>
                  <a:pt x="1094175" y="0"/>
                </a:lnTo>
                <a:lnTo>
                  <a:pt x="1094175" y="707566"/>
                </a:lnTo>
                <a:lnTo>
                  <a:pt x="0" y="70756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6" name="TextBox 3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117880" y="1821253"/>
            <a:ext cx="3063689" cy="3848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59"/>
              </a:lnSpc>
            </a:pPr>
            <a:endParaRPr/>
          </a:p>
          <a:p>
            <a:pPr algn="l">
              <a:lnSpc>
                <a:spcPts val="1559"/>
              </a:lnSpc>
            </a:pPr>
            <a:endParaRPr/>
          </a:p>
        </p:txBody>
      </p:sp>
      <p:grpSp>
        <p:nvGrpSpPr>
          <p:cNvPr id="37" name="Group 37" descr="Enter contextual information here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4200373" y="1539912"/>
            <a:ext cx="3064165" cy="1070822"/>
            <a:chOff x="0" y="0"/>
            <a:chExt cx="1098127" cy="383759"/>
          </a:xfrm>
        </p:grpSpPr>
        <p:sp>
          <p:nvSpPr>
            <p:cNvPr id="38" name="Freeform 38"/>
            <p:cNvSpPr/>
            <p:nvPr/>
          </p:nvSpPr>
          <p:spPr>
            <a:xfrm>
              <a:off x="0" y="0"/>
              <a:ext cx="1098127" cy="383759"/>
            </a:xfrm>
            <a:custGeom>
              <a:avLst/>
              <a:gdLst/>
              <a:ahLst/>
              <a:cxnLst/>
              <a:rect l="l" t="t" r="r" b="b"/>
              <a:pathLst>
                <a:path w="1098127" h="383759">
                  <a:moveTo>
                    <a:pt x="55585" y="0"/>
                  </a:moveTo>
                  <a:lnTo>
                    <a:pt x="1042542" y="0"/>
                  </a:lnTo>
                  <a:cubicBezTo>
                    <a:pt x="1057284" y="0"/>
                    <a:pt x="1071423" y="5856"/>
                    <a:pt x="1081847" y="16281"/>
                  </a:cubicBezTo>
                  <a:cubicBezTo>
                    <a:pt x="1092271" y="26705"/>
                    <a:pt x="1098127" y="40843"/>
                    <a:pt x="1098127" y="55585"/>
                  </a:cubicBezTo>
                  <a:lnTo>
                    <a:pt x="1098127" y="328173"/>
                  </a:lnTo>
                  <a:cubicBezTo>
                    <a:pt x="1098127" y="342915"/>
                    <a:pt x="1092271" y="357054"/>
                    <a:pt x="1081847" y="367478"/>
                  </a:cubicBezTo>
                  <a:cubicBezTo>
                    <a:pt x="1071423" y="377902"/>
                    <a:pt x="1057284" y="383759"/>
                    <a:pt x="1042542" y="383759"/>
                  </a:cubicBezTo>
                  <a:lnTo>
                    <a:pt x="55585" y="383759"/>
                  </a:lnTo>
                  <a:cubicBezTo>
                    <a:pt x="40843" y="383759"/>
                    <a:pt x="26705" y="377902"/>
                    <a:pt x="16281" y="367478"/>
                  </a:cubicBezTo>
                  <a:cubicBezTo>
                    <a:pt x="5856" y="357054"/>
                    <a:pt x="0" y="342915"/>
                    <a:pt x="0" y="328173"/>
                  </a:cubicBezTo>
                  <a:lnTo>
                    <a:pt x="0" y="55585"/>
                  </a:lnTo>
                  <a:cubicBezTo>
                    <a:pt x="0" y="40843"/>
                    <a:pt x="5856" y="26705"/>
                    <a:pt x="16281" y="16281"/>
                  </a:cubicBezTo>
                  <a:cubicBezTo>
                    <a:pt x="26705" y="5856"/>
                    <a:pt x="40843" y="0"/>
                    <a:pt x="55585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8F1EAE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0" y="-28575"/>
              <a:ext cx="1098127" cy="41233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sp>
        <p:nvSpPr>
          <p:cNvPr id="40" name="TextBox 40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518483" y="4383053"/>
            <a:ext cx="3117160" cy="2121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89"/>
              </a:lnSpc>
            </a:pPr>
            <a:r>
              <a:rPr lang="en-US" sz="1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Enter the A Levels studied here</a:t>
            </a:r>
          </a:p>
        </p:txBody>
      </p:sp>
      <p:sp>
        <p:nvSpPr>
          <p:cNvPr id="42" name="TextBox 42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2131" y="239402"/>
            <a:ext cx="7054683" cy="98615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36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-15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Learner Journey: A Level</a:t>
            </a:r>
          </a:p>
          <a:p>
            <a:pPr marL="0" marR="0" lvl="0" indent="0" algn="ctr" defTabSz="914400" rtl="0" eaLnBrk="1" fontAlgn="auto" latinLnBrk="0" hangingPunct="1">
              <a:lnSpc>
                <a:spcPts val="42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-15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3" name="TextBox 43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487685" y="1343715"/>
            <a:ext cx="1649614" cy="3543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29"/>
              </a:lnSpc>
            </a:pPr>
            <a:r>
              <a:rPr lang="en-US" sz="2099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NAME</a:t>
            </a:r>
          </a:p>
        </p:txBody>
      </p:sp>
      <p:sp>
        <p:nvSpPr>
          <p:cNvPr id="44" name="TextBox 44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515020" y="5611878"/>
            <a:ext cx="1957142" cy="259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Qualifications</a:t>
            </a:r>
          </a:p>
        </p:txBody>
      </p:sp>
      <p:sp>
        <p:nvSpPr>
          <p:cNvPr id="47" name="TextBox 47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4691302" y="2702458"/>
            <a:ext cx="1957142" cy="259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Starting point</a:t>
            </a:r>
          </a:p>
        </p:txBody>
      </p:sp>
      <p:sp>
        <p:nvSpPr>
          <p:cNvPr id="49" name="TextBox 49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471005" y="10192954"/>
            <a:ext cx="3836336" cy="2035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86"/>
              </a:lnSpc>
            </a:pPr>
            <a:r>
              <a:rPr lang="en-US" sz="122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*</a:t>
            </a:r>
            <a:r>
              <a:rPr lang="en-US" sz="1220" i="1">
                <a:solidFill>
                  <a:srgbClr val="000000"/>
                </a:solidFill>
                <a:latin typeface="Poppins Italics"/>
                <a:ea typeface="Poppins Italics"/>
                <a:cs typeface="Poppins Italics"/>
                <a:sym typeface="Poppins Italics"/>
              </a:rPr>
              <a:t>For illustration only.</a:t>
            </a:r>
          </a:p>
        </p:txBody>
      </p:sp>
      <p:grpSp>
        <p:nvGrpSpPr>
          <p:cNvPr id="51" name="Group 51" descr="Image here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368290" y="1840303"/>
            <a:ext cx="2111591" cy="1969908"/>
            <a:chOff x="0" y="0"/>
            <a:chExt cx="756746" cy="705971"/>
          </a:xfrm>
        </p:grpSpPr>
        <p:sp>
          <p:nvSpPr>
            <p:cNvPr id="52" name="Freeform 52"/>
            <p:cNvSpPr/>
            <p:nvPr/>
          </p:nvSpPr>
          <p:spPr>
            <a:xfrm>
              <a:off x="0" y="0"/>
              <a:ext cx="756746" cy="705971"/>
            </a:xfrm>
            <a:custGeom>
              <a:avLst/>
              <a:gdLst/>
              <a:ahLst/>
              <a:cxnLst/>
              <a:rect l="l" t="t" r="r" b="b"/>
              <a:pathLst>
                <a:path w="756746" h="705971">
                  <a:moveTo>
                    <a:pt x="80661" y="0"/>
                  </a:moveTo>
                  <a:lnTo>
                    <a:pt x="676086" y="0"/>
                  </a:lnTo>
                  <a:cubicBezTo>
                    <a:pt x="720633" y="0"/>
                    <a:pt x="756746" y="36113"/>
                    <a:pt x="756746" y="80661"/>
                  </a:cubicBezTo>
                  <a:lnTo>
                    <a:pt x="756746" y="625310"/>
                  </a:lnTo>
                  <a:cubicBezTo>
                    <a:pt x="756746" y="669858"/>
                    <a:pt x="720633" y="705971"/>
                    <a:pt x="676086" y="705971"/>
                  </a:cubicBezTo>
                  <a:lnTo>
                    <a:pt x="80661" y="705971"/>
                  </a:lnTo>
                  <a:cubicBezTo>
                    <a:pt x="36113" y="705971"/>
                    <a:pt x="0" y="669858"/>
                    <a:pt x="0" y="625310"/>
                  </a:cubicBezTo>
                  <a:lnTo>
                    <a:pt x="0" y="80661"/>
                  </a:lnTo>
                  <a:cubicBezTo>
                    <a:pt x="0" y="36113"/>
                    <a:pt x="36113" y="0"/>
                    <a:pt x="80661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8F1EAE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0" y="-28575"/>
              <a:ext cx="756746" cy="7345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r>
                <a:rPr lang="en-US" sz="1363">
                  <a:solidFill>
                    <a:srgbClr val="FFFFFF"/>
                  </a:solidFill>
                  <a:latin typeface="Nexa"/>
                  <a:ea typeface="Nexa"/>
                  <a:cs typeface="Nexa"/>
                  <a:sym typeface="Nexa"/>
                </a:rPr>
                <a:t>IN</a:t>
              </a:r>
            </a:p>
          </p:txBody>
        </p:sp>
      </p:grpSp>
      <p:grpSp>
        <p:nvGrpSpPr>
          <p:cNvPr id="55" name="Group 55" descr="image here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518483" y="6439360"/>
            <a:ext cx="2111591" cy="1969908"/>
            <a:chOff x="0" y="0"/>
            <a:chExt cx="756746" cy="705971"/>
          </a:xfrm>
        </p:grpSpPr>
        <p:sp>
          <p:nvSpPr>
            <p:cNvPr id="56" name="Freeform 56"/>
            <p:cNvSpPr/>
            <p:nvPr/>
          </p:nvSpPr>
          <p:spPr>
            <a:xfrm>
              <a:off x="0" y="0"/>
              <a:ext cx="756746" cy="705971"/>
            </a:xfrm>
            <a:custGeom>
              <a:avLst/>
              <a:gdLst/>
              <a:ahLst/>
              <a:cxnLst/>
              <a:rect l="l" t="t" r="r" b="b"/>
              <a:pathLst>
                <a:path w="756746" h="705971">
                  <a:moveTo>
                    <a:pt x="80661" y="0"/>
                  </a:moveTo>
                  <a:lnTo>
                    <a:pt x="676086" y="0"/>
                  </a:lnTo>
                  <a:cubicBezTo>
                    <a:pt x="720633" y="0"/>
                    <a:pt x="756746" y="36113"/>
                    <a:pt x="756746" y="80661"/>
                  </a:cubicBezTo>
                  <a:lnTo>
                    <a:pt x="756746" y="625310"/>
                  </a:lnTo>
                  <a:cubicBezTo>
                    <a:pt x="756746" y="669858"/>
                    <a:pt x="720633" y="705971"/>
                    <a:pt x="676086" y="705971"/>
                  </a:cubicBezTo>
                  <a:lnTo>
                    <a:pt x="80661" y="705971"/>
                  </a:lnTo>
                  <a:cubicBezTo>
                    <a:pt x="36113" y="705971"/>
                    <a:pt x="0" y="669858"/>
                    <a:pt x="0" y="625310"/>
                  </a:cubicBezTo>
                  <a:lnTo>
                    <a:pt x="0" y="80661"/>
                  </a:lnTo>
                  <a:cubicBezTo>
                    <a:pt x="0" y="36113"/>
                    <a:pt x="36113" y="0"/>
                    <a:pt x="80661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8F1EAE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0" y="-28575"/>
              <a:ext cx="756746" cy="7345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r>
                <a:rPr lang="en-US" sz="1363">
                  <a:solidFill>
                    <a:srgbClr val="FFFFFF"/>
                  </a:solidFill>
                  <a:latin typeface="Nexa"/>
                  <a:ea typeface="Nexa"/>
                  <a:cs typeface="Nexa"/>
                  <a:sym typeface="Nexa"/>
                </a:rPr>
                <a:t>IN</a:t>
              </a:r>
            </a:p>
          </p:txBody>
        </p:sp>
      </p:grpSp>
      <p:sp>
        <p:nvSpPr>
          <p:cNvPr id="58" name="TextBox 58"/>
          <p:cNvSpPr txBox="1"/>
          <p:nvPr/>
        </p:nvSpPr>
        <p:spPr>
          <a:xfrm>
            <a:off x="742943" y="6751832"/>
            <a:ext cx="1576486" cy="7823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  <a:spcBef>
                <a:spcPct val="0"/>
              </a:spcBef>
            </a:pPr>
            <a:r>
              <a:rPr lang="en-US" sz="2199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IMAGE HERE</a:t>
            </a:r>
          </a:p>
        </p:txBody>
      </p:sp>
      <p:pic>
        <p:nvPicPr>
          <p:cNvPr id="60" name="Picture 59" descr="image here">
            <a:extLst>
              <a:ext uri="{FF2B5EF4-FFF2-40B4-BE49-F238E27FC236}">
                <a16:creationId xmlns:a16="http://schemas.microsoft.com/office/drawing/2014/main" id="{BB202EBA-F54E-9E2E-AA4F-5CED9EFFB0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458" y="2293481"/>
            <a:ext cx="1579001" cy="987638"/>
          </a:xfrm>
          <a:prstGeom prst="rect">
            <a:avLst/>
          </a:prstGeom>
        </p:spPr>
      </p:pic>
      <p:sp>
        <p:nvSpPr>
          <p:cNvPr id="62" name="TextBox 50">
            <a:extLst>
              <a:ext uri="{FF2B5EF4-FFF2-40B4-BE49-F238E27FC236}">
                <a16:creationId xmlns:a16="http://schemas.microsoft.com/office/drawing/2014/main" id="{9618922E-3844-9D16-0FB5-9993440D6431}"/>
              </a:ext>
            </a:extLst>
          </p:cNvPr>
          <p:cNvSpPr txBox="1"/>
          <p:nvPr/>
        </p:nvSpPr>
        <p:spPr>
          <a:xfrm>
            <a:off x="4289983" y="1625681"/>
            <a:ext cx="2898227" cy="2076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Enter contextual information here</a:t>
            </a:r>
          </a:p>
        </p:txBody>
      </p:sp>
      <p:sp>
        <p:nvSpPr>
          <p:cNvPr id="64" name="TextBox 48">
            <a:extLst>
              <a:ext uri="{FF2B5EF4-FFF2-40B4-BE49-F238E27FC236}">
                <a16:creationId xmlns:a16="http://schemas.microsoft.com/office/drawing/2014/main" id="{1A364DAE-64B0-4616-A407-D1A47ADEFEA6}"/>
              </a:ext>
            </a:extLst>
          </p:cNvPr>
          <p:cNvSpPr txBox="1"/>
          <p:nvPr/>
        </p:nvSpPr>
        <p:spPr>
          <a:xfrm>
            <a:off x="4124521" y="3544910"/>
            <a:ext cx="3063689" cy="7658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59"/>
              </a:lnSpc>
            </a:pPr>
            <a:endParaRPr/>
          </a:p>
          <a:p>
            <a:pPr algn="l">
              <a:lnSpc>
                <a:spcPts val="1559"/>
              </a:lnSpc>
            </a:pPr>
            <a:r>
              <a:rPr lang="en-US" sz="11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Add enrichment and non-qualification activity here</a:t>
            </a:r>
          </a:p>
          <a:p>
            <a:pPr algn="l">
              <a:lnSpc>
                <a:spcPts val="1559"/>
              </a:lnSpc>
            </a:pPr>
            <a:endParaRPr lang="en-US" sz="11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6" name="TextBox 41">
            <a:extLst>
              <a:ext uri="{FF2B5EF4-FFF2-40B4-BE49-F238E27FC236}">
                <a16:creationId xmlns:a16="http://schemas.microsoft.com/office/drawing/2014/main" id="{7737326C-F667-843F-E938-0C64D6FC0126}"/>
              </a:ext>
            </a:extLst>
          </p:cNvPr>
          <p:cNvSpPr txBox="1"/>
          <p:nvPr/>
        </p:nvSpPr>
        <p:spPr>
          <a:xfrm>
            <a:off x="374931" y="8944746"/>
            <a:ext cx="3280915" cy="2036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86"/>
              </a:lnSpc>
            </a:pPr>
            <a:r>
              <a:rPr lang="en-US" sz="122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Enter progression here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463892" y="-3525333"/>
            <a:ext cx="8487783" cy="8487783"/>
          </a:xfrm>
          <a:custGeom>
            <a:avLst/>
            <a:gdLst/>
            <a:ahLst/>
            <a:cxnLst/>
            <a:rect l="l" t="t" r="r" b="b"/>
            <a:pathLst>
              <a:path w="8487783" h="8487783">
                <a:moveTo>
                  <a:pt x="0" y="0"/>
                </a:moveTo>
                <a:lnTo>
                  <a:pt x="8487784" y="0"/>
                </a:lnTo>
                <a:lnTo>
                  <a:pt x="8487784" y="8487783"/>
                </a:lnTo>
                <a:lnTo>
                  <a:pt x="0" y="848778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24000"/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3" name="Group 3" descr="Learner journey: Level 2: Further Study Pathway - foundation certificate"/>
          <p:cNvGrpSpPr/>
          <p:nvPr/>
        </p:nvGrpSpPr>
        <p:grpSpPr>
          <a:xfrm>
            <a:off x="0" y="0"/>
            <a:ext cx="7560000" cy="1321479"/>
            <a:chOff x="0" y="0"/>
            <a:chExt cx="2709333" cy="473588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709333" cy="473588"/>
            </a:xfrm>
            <a:custGeom>
              <a:avLst/>
              <a:gdLst/>
              <a:ahLst/>
              <a:cxnLst/>
              <a:rect l="l" t="t" r="r" b="b"/>
              <a:pathLst>
                <a:path w="2709333" h="473588">
                  <a:moveTo>
                    <a:pt x="0" y="0"/>
                  </a:moveTo>
                  <a:lnTo>
                    <a:pt x="2709333" y="0"/>
                  </a:lnTo>
                  <a:lnTo>
                    <a:pt x="2709333" y="473588"/>
                  </a:lnTo>
                  <a:lnTo>
                    <a:pt x="0" y="473588"/>
                  </a:lnTo>
                  <a:close/>
                </a:path>
              </a:pathLst>
            </a:custGeom>
            <a:solidFill>
              <a:srgbClr val="16255A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2709333" cy="5021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6" name="Group 6" descr="Name"/>
          <p:cNvGrpSpPr/>
          <p:nvPr/>
        </p:nvGrpSpPr>
        <p:grpSpPr>
          <a:xfrm>
            <a:off x="523612" y="1383863"/>
            <a:ext cx="1235675" cy="1330628"/>
            <a:chOff x="0" y="0"/>
            <a:chExt cx="442838" cy="476867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42838" cy="476867"/>
            </a:xfrm>
            <a:custGeom>
              <a:avLst/>
              <a:gdLst/>
              <a:ahLst/>
              <a:cxnLst/>
              <a:rect l="l" t="t" r="r" b="b"/>
              <a:pathLst>
                <a:path w="442838" h="476867">
                  <a:moveTo>
                    <a:pt x="137837" y="0"/>
                  </a:moveTo>
                  <a:lnTo>
                    <a:pt x="305001" y="0"/>
                  </a:lnTo>
                  <a:cubicBezTo>
                    <a:pt x="341557" y="0"/>
                    <a:pt x="376617" y="14522"/>
                    <a:pt x="402466" y="40372"/>
                  </a:cubicBezTo>
                  <a:cubicBezTo>
                    <a:pt x="428316" y="66221"/>
                    <a:pt x="442838" y="101281"/>
                    <a:pt x="442838" y="137837"/>
                  </a:cubicBezTo>
                  <a:lnTo>
                    <a:pt x="442838" y="339030"/>
                  </a:lnTo>
                  <a:cubicBezTo>
                    <a:pt x="442838" y="375586"/>
                    <a:pt x="428316" y="410646"/>
                    <a:pt x="402466" y="436495"/>
                  </a:cubicBezTo>
                  <a:cubicBezTo>
                    <a:pt x="376617" y="462345"/>
                    <a:pt x="341557" y="476867"/>
                    <a:pt x="305001" y="476867"/>
                  </a:cubicBezTo>
                  <a:lnTo>
                    <a:pt x="137837" y="476867"/>
                  </a:lnTo>
                  <a:cubicBezTo>
                    <a:pt x="101281" y="476867"/>
                    <a:pt x="66221" y="462345"/>
                    <a:pt x="40372" y="436495"/>
                  </a:cubicBezTo>
                  <a:cubicBezTo>
                    <a:pt x="14522" y="410646"/>
                    <a:pt x="0" y="375586"/>
                    <a:pt x="0" y="339030"/>
                  </a:cubicBezTo>
                  <a:lnTo>
                    <a:pt x="0" y="137837"/>
                  </a:lnTo>
                  <a:cubicBezTo>
                    <a:pt x="0" y="101281"/>
                    <a:pt x="14522" y="66221"/>
                    <a:pt x="40372" y="40372"/>
                  </a:cubicBezTo>
                  <a:cubicBezTo>
                    <a:pt x="66221" y="14522"/>
                    <a:pt x="101281" y="0"/>
                    <a:pt x="137837" y="0"/>
                  </a:cubicBezTo>
                  <a:close/>
                </a:path>
              </a:pathLst>
            </a:custGeom>
            <a:solidFill>
              <a:srgbClr val="0CC0D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28575"/>
              <a:ext cx="442838" cy="5054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9" name="Group 9" descr="Starting Point"/>
          <p:cNvGrpSpPr/>
          <p:nvPr/>
        </p:nvGrpSpPr>
        <p:grpSpPr>
          <a:xfrm>
            <a:off x="4855097" y="3424185"/>
            <a:ext cx="1964861" cy="1030336"/>
            <a:chOff x="0" y="0"/>
            <a:chExt cx="704162" cy="369249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704162" cy="369249"/>
            </a:xfrm>
            <a:custGeom>
              <a:avLst/>
              <a:gdLst/>
              <a:ahLst/>
              <a:cxnLst/>
              <a:rect l="l" t="t" r="r" b="b"/>
              <a:pathLst>
                <a:path w="704162" h="369249">
                  <a:moveTo>
                    <a:pt x="86684" y="0"/>
                  </a:moveTo>
                  <a:lnTo>
                    <a:pt x="617478" y="0"/>
                  </a:lnTo>
                  <a:cubicBezTo>
                    <a:pt x="665352" y="0"/>
                    <a:pt x="704162" y="38810"/>
                    <a:pt x="704162" y="86684"/>
                  </a:cubicBezTo>
                  <a:lnTo>
                    <a:pt x="704162" y="282565"/>
                  </a:lnTo>
                  <a:cubicBezTo>
                    <a:pt x="704162" y="330440"/>
                    <a:pt x="665352" y="369249"/>
                    <a:pt x="617478" y="369249"/>
                  </a:cubicBezTo>
                  <a:lnTo>
                    <a:pt x="86684" y="369249"/>
                  </a:lnTo>
                  <a:cubicBezTo>
                    <a:pt x="38810" y="369249"/>
                    <a:pt x="0" y="330440"/>
                    <a:pt x="0" y="282565"/>
                  </a:cubicBezTo>
                  <a:lnTo>
                    <a:pt x="0" y="86684"/>
                  </a:lnTo>
                  <a:cubicBezTo>
                    <a:pt x="0" y="38810"/>
                    <a:pt x="38810" y="0"/>
                    <a:pt x="86684" y="0"/>
                  </a:cubicBezTo>
                  <a:close/>
                </a:path>
              </a:pathLst>
            </a:custGeom>
            <a:solidFill>
              <a:srgbClr val="FFA51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28575"/>
              <a:ext cx="704162" cy="3978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sp>
        <p:nvSpPr>
          <p:cNvPr id="12" name="Freeform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34249" y="6603965"/>
            <a:ext cx="1574808" cy="1301185"/>
          </a:xfrm>
          <a:custGeom>
            <a:avLst/>
            <a:gdLst/>
            <a:ahLst/>
            <a:cxnLst/>
            <a:rect l="l" t="t" r="r" b="b"/>
            <a:pathLst>
              <a:path w="1574808" h="1301185">
                <a:moveTo>
                  <a:pt x="0" y="0"/>
                </a:moveTo>
                <a:lnTo>
                  <a:pt x="1574808" y="0"/>
                </a:lnTo>
                <a:lnTo>
                  <a:pt x="1574808" y="1301185"/>
                </a:lnTo>
                <a:lnTo>
                  <a:pt x="0" y="13011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13" name="Group 13" descr="Qualifications"/>
          <p:cNvGrpSpPr/>
          <p:nvPr/>
        </p:nvGrpSpPr>
        <p:grpSpPr>
          <a:xfrm>
            <a:off x="466035" y="6232512"/>
            <a:ext cx="1964861" cy="1245649"/>
            <a:chOff x="0" y="0"/>
            <a:chExt cx="704162" cy="446413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704162" cy="446413"/>
            </a:xfrm>
            <a:custGeom>
              <a:avLst/>
              <a:gdLst/>
              <a:ahLst/>
              <a:cxnLst/>
              <a:rect l="l" t="t" r="r" b="b"/>
              <a:pathLst>
                <a:path w="704162" h="446413">
                  <a:moveTo>
                    <a:pt x="86684" y="0"/>
                  </a:moveTo>
                  <a:lnTo>
                    <a:pt x="617478" y="0"/>
                  </a:lnTo>
                  <a:cubicBezTo>
                    <a:pt x="665352" y="0"/>
                    <a:pt x="704162" y="38810"/>
                    <a:pt x="704162" y="86684"/>
                  </a:cubicBezTo>
                  <a:lnTo>
                    <a:pt x="704162" y="359728"/>
                  </a:lnTo>
                  <a:cubicBezTo>
                    <a:pt x="704162" y="407603"/>
                    <a:pt x="665352" y="446413"/>
                    <a:pt x="617478" y="446413"/>
                  </a:cubicBezTo>
                  <a:lnTo>
                    <a:pt x="86684" y="446413"/>
                  </a:lnTo>
                  <a:cubicBezTo>
                    <a:pt x="38810" y="446413"/>
                    <a:pt x="0" y="407603"/>
                    <a:pt x="0" y="359728"/>
                  </a:cubicBezTo>
                  <a:lnTo>
                    <a:pt x="0" y="86684"/>
                  </a:lnTo>
                  <a:cubicBezTo>
                    <a:pt x="0" y="38810"/>
                    <a:pt x="38810" y="0"/>
                    <a:pt x="86684" y="0"/>
                  </a:cubicBezTo>
                  <a:close/>
                </a:path>
              </a:pathLst>
            </a:custGeom>
            <a:solidFill>
              <a:srgbClr val="FFA51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28575"/>
              <a:ext cx="704162" cy="47498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16" name="Group 16" descr="Enter the qualifications studied here"/>
          <p:cNvGrpSpPr/>
          <p:nvPr/>
        </p:nvGrpSpPr>
        <p:grpSpPr>
          <a:xfrm>
            <a:off x="252659" y="4135707"/>
            <a:ext cx="3527341" cy="2909713"/>
            <a:chOff x="0" y="0"/>
            <a:chExt cx="1264120" cy="1042776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264120" cy="1042776"/>
            </a:xfrm>
            <a:custGeom>
              <a:avLst/>
              <a:gdLst/>
              <a:ahLst/>
              <a:cxnLst/>
              <a:rect l="l" t="t" r="r" b="b"/>
              <a:pathLst>
                <a:path w="1264120" h="1042776">
                  <a:moveTo>
                    <a:pt x="48286" y="0"/>
                  </a:moveTo>
                  <a:lnTo>
                    <a:pt x="1215833" y="0"/>
                  </a:lnTo>
                  <a:cubicBezTo>
                    <a:pt x="1228640" y="0"/>
                    <a:pt x="1240921" y="5087"/>
                    <a:pt x="1249977" y="14143"/>
                  </a:cubicBezTo>
                  <a:cubicBezTo>
                    <a:pt x="1259032" y="23198"/>
                    <a:pt x="1264120" y="35480"/>
                    <a:pt x="1264120" y="48286"/>
                  </a:cubicBezTo>
                  <a:lnTo>
                    <a:pt x="1264120" y="994489"/>
                  </a:lnTo>
                  <a:cubicBezTo>
                    <a:pt x="1264120" y="1007296"/>
                    <a:pt x="1259032" y="1019577"/>
                    <a:pt x="1249977" y="1028633"/>
                  </a:cubicBezTo>
                  <a:cubicBezTo>
                    <a:pt x="1240921" y="1037688"/>
                    <a:pt x="1228640" y="1042776"/>
                    <a:pt x="1215833" y="1042776"/>
                  </a:cubicBezTo>
                  <a:lnTo>
                    <a:pt x="48286" y="1042776"/>
                  </a:lnTo>
                  <a:cubicBezTo>
                    <a:pt x="35480" y="1042776"/>
                    <a:pt x="23198" y="1037688"/>
                    <a:pt x="14143" y="1028633"/>
                  </a:cubicBezTo>
                  <a:cubicBezTo>
                    <a:pt x="5087" y="1019577"/>
                    <a:pt x="0" y="1007296"/>
                    <a:pt x="0" y="994489"/>
                  </a:cubicBezTo>
                  <a:lnTo>
                    <a:pt x="0" y="48286"/>
                  </a:lnTo>
                  <a:cubicBezTo>
                    <a:pt x="0" y="35480"/>
                    <a:pt x="5087" y="23198"/>
                    <a:pt x="14143" y="14143"/>
                  </a:cubicBezTo>
                  <a:cubicBezTo>
                    <a:pt x="23198" y="5087"/>
                    <a:pt x="35480" y="0"/>
                    <a:pt x="48286" y="0"/>
                  </a:cubicBezTo>
                  <a:close/>
                </a:path>
              </a:pathLst>
            </a:custGeom>
            <a:solidFill>
              <a:srgbClr val="F1F0F3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28575"/>
              <a:ext cx="1264120" cy="10713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19" name="Group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175578" y="7067475"/>
            <a:ext cx="2915838" cy="2405279"/>
            <a:chOff x="0" y="0"/>
            <a:chExt cx="602220" cy="496772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602220" cy="496772"/>
            </a:xfrm>
            <a:custGeom>
              <a:avLst/>
              <a:gdLst/>
              <a:ahLst/>
              <a:cxnLst/>
              <a:rect l="l" t="t" r="r" b="b"/>
              <a:pathLst>
                <a:path w="602220" h="496772">
                  <a:moveTo>
                    <a:pt x="58413" y="0"/>
                  </a:moveTo>
                  <a:lnTo>
                    <a:pt x="543807" y="0"/>
                  </a:lnTo>
                  <a:cubicBezTo>
                    <a:pt x="576067" y="0"/>
                    <a:pt x="602220" y="26152"/>
                    <a:pt x="602220" y="58413"/>
                  </a:cubicBezTo>
                  <a:lnTo>
                    <a:pt x="602220" y="438359"/>
                  </a:lnTo>
                  <a:cubicBezTo>
                    <a:pt x="602220" y="470620"/>
                    <a:pt x="576067" y="496772"/>
                    <a:pt x="543807" y="496772"/>
                  </a:cubicBezTo>
                  <a:lnTo>
                    <a:pt x="58413" y="496772"/>
                  </a:lnTo>
                  <a:cubicBezTo>
                    <a:pt x="26152" y="496772"/>
                    <a:pt x="0" y="470620"/>
                    <a:pt x="0" y="438359"/>
                  </a:cubicBezTo>
                  <a:lnTo>
                    <a:pt x="0" y="58413"/>
                  </a:lnTo>
                  <a:cubicBezTo>
                    <a:pt x="0" y="26152"/>
                    <a:pt x="26152" y="0"/>
                    <a:pt x="58413" y="0"/>
                  </a:cubicBezTo>
                  <a:close/>
                </a:path>
              </a:pathLst>
            </a:custGeom>
            <a:solidFill>
              <a:srgbClr val="FFA51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28575"/>
              <a:ext cx="602220" cy="52534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22" name="Group 22" descr="Progression"/>
          <p:cNvGrpSpPr/>
          <p:nvPr/>
        </p:nvGrpSpPr>
        <p:grpSpPr>
          <a:xfrm>
            <a:off x="1351819" y="8619638"/>
            <a:ext cx="1964861" cy="1264383"/>
            <a:chOff x="0" y="0"/>
            <a:chExt cx="704162" cy="453126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704162" cy="453126"/>
            </a:xfrm>
            <a:custGeom>
              <a:avLst/>
              <a:gdLst/>
              <a:ahLst/>
              <a:cxnLst/>
              <a:rect l="l" t="t" r="r" b="b"/>
              <a:pathLst>
                <a:path w="704162" h="453126">
                  <a:moveTo>
                    <a:pt x="86684" y="0"/>
                  </a:moveTo>
                  <a:lnTo>
                    <a:pt x="617478" y="0"/>
                  </a:lnTo>
                  <a:cubicBezTo>
                    <a:pt x="665352" y="0"/>
                    <a:pt x="704162" y="38810"/>
                    <a:pt x="704162" y="86684"/>
                  </a:cubicBezTo>
                  <a:lnTo>
                    <a:pt x="704162" y="366442"/>
                  </a:lnTo>
                  <a:cubicBezTo>
                    <a:pt x="704162" y="414316"/>
                    <a:pt x="665352" y="453126"/>
                    <a:pt x="617478" y="453126"/>
                  </a:cubicBezTo>
                  <a:lnTo>
                    <a:pt x="86684" y="453126"/>
                  </a:lnTo>
                  <a:cubicBezTo>
                    <a:pt x="38810" y="453126"/>
                    <a:pt x="0" y="414316"/>
                    <a:pt x="0" y="366442"/>
                  </a:cubicBezTo>
                  <a:lnTo>
                    <a:pt x="0" y="86684"/>
                  </a:lnTo>
                  <a:cubicBezTo>
                    <a:pt x="0" y="38810"/>
                    <a:pt x="38810" y="0"/>
                    <a:pt x="86684" y="0"/>
                  </a:cubicBezTo>
                  <a:close/>
                </a:path>
              </a:pathLst>
            </a:custGeom>
            <a:solidFill>
              <a:srgbClr val="FFA51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28575"/>
              <a:ext cx="704162" cy="48170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25" name="Group 25" descr="enter progression here"/>
          <p:cNvGrpSpPr/>
          <p:nvPr/>
        </p:nvGrpSpPr>
        <p:grpSpPr>
          <a:xfrm>
            <a:off x="252659" y="7894066"/>
            <a:ext cx="3217348" cy="1529556"/>
            <a:chOff x="0" y="0"/>
            <a:chExt cx="1153025" cy="548158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1153025" cy="548158"/>
            </a:xfrm>
            <a:custGeom>
              <a:avLst/>
              <a:gdLst/>
              <a:ahLst/>
              <a:cxnLst/>
              <a:rect l="l" t="t" r="r" b="b"/>
              <a:pathLst>
                <a:path w="1153025" h="548158">
                  <a:moveTo>
                    <a:pt x="52939" y="0"/>
                  </a:moveTo>
                  <a:lnTo>
                    <a:pt x="1100086" y="0"/>
                  </a:lnTo>
                  <a:cubicBezTo>
                    <a:pt x="1114126" y="0"/>
                    <a:pt x="1127591" y="5577"/>
                    <a:pt x="1137519" y="15505"/>
                  </a:cubicBezTo>
                  <a:cubicBezTo>
                    <a:pt x="1147447" y="25433"/>
                    <a:pt x="1153025" y="38898"/>
                    <a:pt x="1153025" y="52939"/>
                  </a:cubicBezTo>
                  <a:lnTo>
                    <a:pt x="1153025" y="495220"/>
                  </a:lnTo>
                  <a:cubicBezTo>
                    <a:pt x="1153025" y="509260"/>
                    <a:pt x="1147447" y="522725"/>
                    <a:pt x="1137519" y="532653"/>
                  </a:cubicBezTo>
                  <a:cubicBezTo>
                    <a:pt x="1127591" y="542581"/>
                    <a:pt x="1114126" y="548158"/>
                    <a:pt x="1100086" y="548158"/>
                  </a:cubicBezTo>
                  <a:lnTo>
                    <a:pt x="52939" y="548158"/>
                  </a:lnTo>
                  <a:cubicBezTo>
                    <a:pt x="38898" y="548158"/>
                    <a:pt x="25433" y="542581"/>
                    <a:pt x="15505" y="532653"/>
                  </a:cubicBezTo>
                  <a:cubicBezTo>
                    <a:pt x="5577" y="522725"/>
                    <a:pt x="0" y="509260"/>
                    <a:pt x="0" y="495220"/>
                  </a:cubicBezTo>
                  <a:lnTo>
                    <a:pt x="0" y="52939"/>
                  </a:lnTo>
                  <a:cubicBezTo>
                    <a:pt x="0" y="38898"/>
                    <a:pt x="5577" y="25433"/>
                    <a:pt x="15505" y="15505"/>
                  </a:cubicBezTo>
                  <a:cubicBezTo>
                    <a:pt x="25433" y="5577"/>
                    <a:pt x="38898" y="0"/>
                    <a:pt x="52939" y="0"/>
                  </a:cubicBezTo>
                  <a:close/>
                </a:path>
              </a:pathLst>
            </a:custGeom>
            <a:solidFill>
              <a:srgbClr val="F1F0F3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28575"/>
              <a:ext cx="1153025" cy="5767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28" name="Group 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10598509"/>
            <a:ext cx="7560000" cy="93491"/>
            <a:chOff x="0" y="0"/>
            <a:chExt cx="2709333" cy="33505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2709333" cy="33505"/>
            </a:xfrm>
            <a:custGeom>
              <a:avLst/>
              <a:gdLst/>
              <a:ahLst/>
              <a:cxnLst/>
              <a:rect l="l" t="t" r="r" b="b"/>
              <a:pathLst>
                <a:path w="2709333" h="33505">
                  <a:moveTo>
                    <a:pt x="0" y="0"/>
                  </a:moveTo>
                  <a:lnTo>
                    <a:pt x="2709333" y="0"/>
                  </a:lnTo>
                  <a:lnTo>
                    <a:pt x="2709333" y="33505"/>
                  </a:lnTo>
                  <a:lnTo>
                    <a:pt x="0" y="33505"/>
                  </a:lnTo>
                  <a:close/>
                </a:path>
              </a:pathLst>
            </a:custGeom>
            <a:solidFill>
              <a:srgbClr val="202C39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0" y="-28575"/>
              <a:ext cx="2709333" cy="620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sp>
        <p:nvSpPr>
          <p:cNvPr id="31" name="Freeform 3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2700745" y="3077975"/>
            <a:ext cx="1538524" cy="1271205"/>
          </a:xfrm>
          <a:custGeom>
            <a:avLst/>
            <a:gdLst/>
            <a:ahLst/>
            <a:cxnLst/>
            <a:rect l="l" t="t" r="r" b="b"/>
            <a:pathLst>
              <a:path w="1538524" h="1271205">
                <a:moveTo>
                  <a:pt x="0" y="0"/>
                </a:moveTo>
                <a:lnTo>
                  <a:pt x="1538523" y="0"/>
                </a:lnTo>
                <a:lnTo>
                  <a:pt x="1538523" y="1271205"/>
                </a:lnTo>
                <a:lnTo>
                  <a:pt x="0" y="127120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32" name="Group 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929587" y="1834660"/>
            <a:ext cx="3377755" cy="2215322"/>
            <a:chOff x="0" y="0"/>
            <a:chExt cx="1210511" cy="793921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1210511" cy="793921"/>
            </a:xfrm>
            <a:custGeom>
              <a:avLst/>
              <a:gdLst/>
              <a:ahLst/>
              <a:cxnLst/>
              <a:rect l="l" t="t" r="r" b="b"/>
              <a:pathLst>
                <a:path w="1210511" h="793921">
                  <a:moveTo>
                    <a:pt x="50425" y="0"/>
                  </a:moveTo>
                  <a:lnTo>
                    <a:pt x="1160086" y="0"/>
                  </a:lnTo>
                  <a:cubicBezTo>
                    <a:pt x="1173460" y="0"/>
                    <a:pt x="1186285" y="5313"/>
                    <a:pt x="1195742" y="14769"/>
                  </a:cubicBezTo>
                  <a:cubicBezTo>
                    <a:pt x="1205198" y="24226"/>
                    <a:pt x="1210511" y="37051"/>
                    <a:pt x="1210511" y="50425"/>
                  </a:cubicBezTo>
                  <a:lnTo>
                    <a:pt x="1210511" y="743497"/>
                  </a:lnTo>
                  <a:cubicBezTo>
                    <a:pt x="1210511" y="771345"/>
                    <a:pt x="1187935" y="793921"/>
                    <a:pt x="1160086" y="793921"/>
                  </a:cubicBezTo>
                  <a:lnTo>
                    <a:pt x="50425" y="793921"/>
                  </a:lnTo>
                  <a:cubicBezTo>
                    <a:pt x="22576" y="793921"/>
                    <a:pt x="0" y="771345"/>
                    <a:pt x="0" y="743497"/>
                  </a:cubicBezTo>
                  <a:lnTo>
                    <a:pt x="0" y="50425"/>
                  </a:lnTo>
                  <a:cubicBezTo>
                    <a:pt x="0" y="37051"/>
                    <a:pt x="5313" y="24226"/>
                    <a:pt x="14769" y="14769"/>
                  </a:cubicBezTo>
                  <a:cubicBezTo>
                    <a:pt x="24226" y="5313"/>
                    <a:pt x="37051" y="0"/>
                    <a:pt x="50425" y="0"/>
                  </a:cubicBezTo>
                  <a:close/>
                </a:path>
              </a:pathLst>
            </a:custGeom>
            <a:solidFill>
              <a:srgbClr val="F1F0F3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28575"/>
              <a:ext cx="1210511" cy="82249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sp>
        <p:nvSpPr>
          <p:cNvPr id="35" name="Freeform 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3156833" y="7863657"/>
            <a:ext cx="1246333" cy="1029783"/>
          </a:xfrm>
          <a:custGeom>
            <a:avLst/>
            <a:gdLst/>
            <a:ahLst/>
            <a:cxnLst/>
            <a:rect l="l" t="t" r="r" b="b"/>
            <a:pathLst>
              <a:path w="1246333" h="1029783">
                <a:moveTo>
                  <a:pt x="0" y="0"/>
                </a:moveTo>
                <a:lnTo>
                  <a:pt x="1246334" y="0"/>
                </a:lnTo>
                <a:lnTo>
                  <a:pt x="1246334" y="1029783"/>
                </a:lnTo>
                <a:lnTo>
                  <a:pt x="0" y="102978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36" name="Group 3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944619" y="4701914"/>
            <a:ext cx="3377755" cy="4102204"/>
            <a:chOff x="0" y="0"/>
            <a:chExt cx="697621" cy="847245"/>
          </a:xfrm>
        </p:grpSpPr>
        <p:sp>
          <p:nvSpPr>
            <p:cNvPr id="37" name="Freeform 37"/>
            <p:cNvSpPr/>
            <p:nvPr/>
          </p:nvSpPr>
          <p:spPr>
            <a:xfrm>
              <a:off x="0" y="0"/>
              <a:ext cx="697621" cy="847245"/>
            </a:xfrm>
            <a:custGeom>
              <a:avLst/>
              <a:gdLst/>
              <a:ahLst/>
              <a:cxnLst/>
              <a:rect l="l" t="t" r="r" b="b"/>
              <a:pathLst>
                <a:path w="697621" h="847245">
                  <a:moveTo>
                    <a:pt x="50425" y="0"/>
                  </a:moveTo>
                  <a:lnTo>
                    <a:pt x="647197" y="0"/>
                  </a:lnTo>
                  <a:cubicBezTo>
                    <a:pt x="675045" y="0"/>
                    <a:pt x="697621" y="22576"/>
                    <a:pt x="697621" y="50425"/>
                  </a:cubicBezTo>
                  <a:lnTo>
                    <a:pt x="697621" y="796820"/>
                  </a:lnTo>
                  <a:cubicBezTo>
                    <a:pt x="697621" y="824669"/>
                    <a:pt x="675045" y="847245"/>
                    <a:pt x="647197" y="847245"/>
                  </a:cubicBezTo>
                  <a:lnTo>
                    <a:pt x="50425" y="847245"/>
                  </a:lnTo>
                  <a:cubicBezTo>
                    <a:pt x="37051" y="847245"/>
                    <a:pt x="24226" y="841932"/>
                    <a:pt x="14769" y="832476"/>
                  </a:cubicBezTo>
                  <a:cubicBezTo>
                    <a:pt x="5313" y="823019"/>
                    <a:pt x="0" y="810193"/>
                    <a:pt x="0" y="796820"/>
                  </a:cubicBezTo>
                  <a:lnTo>
                    <a:pt x="0" y="50425"/>
                  </a:lnTo>
                  <a:cubicBezTo>
                    <a:pt x="0" y="37051"/>
                    <a:pt x="5313" y="24226"/>
                    <a:pt x="14769" y="14769"/>
                  </a:cubicBezTo>
                  <a:cubicBezTo>
                    <a:pt x="24226" y="5313"/>
                    <a:pt x="37051" y="0"/>
                    <a:pt x="50425" y="0"/>
                  </a:cubicBezTo>
                  <a:close/>
                </a:path>
              </a:pathLst>
            </a:custGeom>
            <a:solidFill>
              <a:srgbClr val="F1F0F3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0" y="-28575"/>
              <a:ext cx="697621" cy="8758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sp>
        <p:nvSpPr>
          <p:cNvPr id="39" name="Freeform 39" descr="The logo for the Department for Education, featuring the Royal Coat of Arms and the text &quot;Department for Education&quot;."/>
          <p:cNvSpPr/>
          <p:nvPr/>
        </p:nvSpPr>
        <p:spPr>
          <a:xfrm>
            <a:off x="227655" y="9783849"/>
            <a:ext cx="1094174" cy="707566"/>
          </a:xfrm>
          <a:custGeom>
            <a:avLst/>
            <a:gdLst/>
            <a:ahLst/>
            <a:cxnLst/>
            <a:rect l="l" t="t" r="r" b="b"/>
            <a:pathLst>
              <a:path w="1094174" h="707566">
                <a:moveTo>
                  <a:pt x="0" y="0"/>
                </a:moveTo>
                <a:lnTo>
                  <a:pt x="1094175" y="0"/>
                </a:lnTo>
                <a:lnTo>
                  <a:pt x="1094175" y="707566"/>
                </a:lnTo>
                <a:lnTo>
                  <a:pt x="0" y="70756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0" name="TextBox 40"/>
          <p:cNvSpPr txBox="1">
            <a:spLocks noGrp="1"/>
          </p:cNvSpPr>
          <p:nvPr>
            <p:ph type="title" idx="4294967295"/>
          </p:nvPr>
        </p:nvSpPr>
        <p:spPr>
          <a:xfrm>
            <a:off x="252659" y="119705"/>
            <a:ext cx="7054683" cy="96138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43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-179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Learner Journey: </a:t>
            </a:r>
          </a:p>
          <a:p>
            <a:pPr marL="0" marR="0" lvl="0" indent="0" algn="ctr" defTabSz="914400" rtl="0" eaLnBrk="1" fontAlgn="auto" latinLnBrk="0" hangingPunct="1">
              <a:lnSpc>
                <a:spcPts val="308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-127" normalizeH="0" baseline="0" noProof="0">
                <a:ln>
                  <a:noFill/>
                </a:ln>
                <a:solidFill>
                  <a:srgbClr val="FFA51F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Level 2: Further Study Pathway - Foundation Certificate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368290" y="1495053"/>
            <a:ext cx="1235675" cy="354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29"/>
              </a:lnSpc>
            </a:pPr>
            <a:r>
              <a:rPr lang="en-US" sz="2099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Name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458317" y="7100875"/>
            <a:ext cx="1957142" cy="2597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202C39"/>
                </a:solidFill>
                <a:latin typeface="Poppins Bold"/>
                <a:ea typeface="Poppins Bold"/>
                <a:cs typeface="Poppins Bold"/>
                <a:sym typeface="Poppins Bold"/>
              </a:rPr>
              <a:t>Qualifications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4245167" y="8852000"/>
            <a:ext cx="2776659" cy="5072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202C39"/>
                </a:solidFill>
                <a:latin typeface="Poppins Bold"/>
                <a:ea typeface="Poppins Bold"/>
                <a:cs typeface="Poppins Bold"/>
                <a:sym typeface="Poppins Bold"/>
              </a:rPr>
              <a:t>Enrichment/ non- qualification activity </a:t>
            </a:r>
            <a:r>
              <a:rPr lang="en-US" sz="1400" b="1" i="1" spc="-70">
                <a:solidFill>
                  <a:srgbClr val="202C39"/>
                </a:solidFill>
                <a:latin typeface="Poppins Bold Italics"/>
                <a:ea typeface="Poppins Bold Italics"/>
                <a:cs typeface="Poppins Bold Italics"/>
                <a:sym typeface="Poppins Bold Italics"/>
              </a:rPr>
              <a:t>(illustration only)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351819" y="9481670"/>
            <a:ext cx="1957142" cy="2597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202C39"/>
                </a:solidFill>
                <a:latin typeface="Poppins Bold"/>
                <a:ea typeface="Poppins Bold"/>
                <a:cs typeface="Poppins Bold"/>
                <a:sym typeface="Poppins Bold"/>
              </a:rPr>
              <a:t>Progression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4920977" y="4088082"/>
            <a:ext cx="1957142" cy="2597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202C39"/>
                </a:solidFill>
                <a:latin typeface="Poppins Bold"/>
                <a:ea typeface="Poppins Bold"/>
                <a:cs typeface="Poppins Bold"/>
                <a:sym typeface="Poppins Bold"/>
              </a:rPr>
              <a:t>Starting point</a:t>
            </a:r>
          </a:p>
        </p:txBody>
      </p:sp>
      <p:grpSp>
        <p:nvGrpSpPr>
          <p:cNvPr id="46" name="Group 51">
            <a:extLst>
              <a:ext uri="{FF2B5EF4-FFF2-40B4-BE49-F238E27FC236}">
                <a16:creationId xmlns:a16="http://schemas.microsoft.com/office/drawing/2014/main" id="{9496EB80-AE3F-C44D-0A69-A1C653AD67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68290" y="1840303"/>
            <a:ext cx="2111591" cy="1969908"/>
            <a:chOff x="0" y="0"/>
            <a:chExt cx="756746" cy="705971"/>
          </a:xfrm>
        </p:grpSpPr>
        <p:sp>
          <p:nvSpPr>
            <p:cNvPr id="47" name="Freeform 52">
              <a:extLst>
                <a:ext uri="{FF2B5EF4-FFF2-40B4-BE49-F238E27FC236}">
                  <a16:creationId xmlns:a16="http://schemas.microsoft.com/office/drawing/2014/main" id="{5275B266-DBEA-7F0E-D4E6-3E8BCE1C3CFE}"/>
                </a:ext>
              </a:extLst>
            </p:cNvPr>
            <p:cNvSpPr/>
            <p:nvPr/>
          </p:nvSpPr>
          <p:spPr>
            <a:xfrm>
              <a:off x="0" y="0"/>
              <a:ext cx="756746" cy="705971"/>
            </a:xfrm>
            <a:custGeom>
              <a:avLst/>
              <a:gdLst/>
              <a:ahLst/>
              <a:cxnLst/>
              <a:rect l="l" t="t" r="r" b="b"/>
              <a:pathLst>
                <a:path w="756746" h="705971">
                  <a:moveTo>
                    <a:pt x="80661" y="0"/>
                  </a:moveTo>
                  <a:lnTo>
                    <a:pt x="676086" y="0"/>
                  </a:lnTo>
                  <a:cubicBezTo>
                    <a:pt x="720633" y="0"/>
                    <a:pt x="756746" y="36113"/>
                    <a:pt x="756746" y="80661"/>
                  </a:cubicBezTo>
                  <a:lnTo>
                    <a:pt x="756746" y="625310"/>
                  </a:lnTo>
                  <a:cubicBezTo>
                    <a:pt x="756746" y="669858"/>
                    <a:pt x="720633" y="705971"/>
                    <a:pt x="676086" y="705971"/>
                  </a:cubicBezTo>
                  <a:lnTo>
                    <a:pt x="80661" y="705971"/>
                  </a:lnTo>
                  <a:cubicBezTo>
                    <a:pt x="36113" y="705971"/>
                    <a:pt x="0" y="669858"/>
                    <a:pt x="0" y="625310"/>
                  </a:cubicBezTo>
                  <a:lnTo>
                    <a:pt x="0" y="80661"/>
                  </a:lnTo>
                  <a:cubicBezTo>
                    <a:pt x="0" y="36113"/>
                    <a:pt x="36113" y="0"/>
                    <a:pt x="80661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8F1EAE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53">
              <a:extLst>
                <a:ext uri="{FF2B5EF4-FFF2-40B4-BE49-F238E27FC236}">
                  <a16:creationId xmlns:a16="http://schemas.microsoft.com/office/drawing/2014/main" id="{11BD5667-9167-0DBB-DB8F-B123A1FA51BF}"/>
                </a:ext>
              </a:extLst>
            </p:cNvPr>
            <p:cNvSpPr txBox="1"/>
            <p:nvPr/>
          </p:nvSpPr>
          <p:spPr>
            <a:xfrm>
              <a:off x="0" y="-28575"/>
              <a:ext cx="756746" cy="7345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r>
                <a:rPr lang="en-US" sz="1363">
                  <a:solidFill>
                    <a:srgbClr val="FFFFFF"/>
                  </a:solidFill>
                  <a:latin typeface="Nexa"/>
                  <a:ea typeface="Nexa"/>
                  <a:cs typeface="Nexa"/>
                  <a:sym typeface="Nexa"/>
                </a:rPr>
                <a:t>IN</a:t>
              </a:r>
            </a:p>
          </p:txBody>
        </p:sp>
      </p:grpSp>
      <p:sp>
        <p:nvSpPr>
          <p:cNvPr id="49" name="TextBox 54">
            <a:extLst>
              <a:ext uri="{FF2B5EF4-FFF2-40B4-BE49-F238E27FC236}">
                <a16:creationId xmlns:a16="http://schemas.microsoft.com/office/drawing/2014/main" id="{EF21E007-9D60-3885-CE8D-662C96D8296B}"/>
              </a:ext>
            </a:extLst>
          </p:cNvPr>
          <p:cNvSpPr txBox="1"/>
          <p:nvPr/>
        </p:nvSpPr>
        <p:spPr>
          <a:xfrm>
            <a:off x="592750" y="2152775"/>
            <a:ext cx="1576486" cy="7823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  <a:spcBef>
                <a:spcPct val="0"/>
              </a:spcBef>
            </a:pPr>
            <a:r>
              <a:rPr lang="en-US" sz="2199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IMAGE HERE</a:t>
            </a:r>
          </a:p>
        </p:txBody>
      </p:sp>
      <p:sp>
        <p:nvSpPr>
          <p:cNvPr id="51" name="TextBox 40">
            <a:extLst>
              <a:ext uri="{FF2B5EF4-FFF2-40B4-BE49-F238E27FC236}">
                <a16:creationId xmlns:a16="http://schemas.microsoft.com/office/drawing/2014/main" id="{EB795157-7D73-B9DE-E97B-137B8C6D0BF3}"/>
              </a:ext>
            </a:extLst>
          </p:cNvPr>
          <p:cNvSpPr txBox="1"/>
          <p:nvPr/>
        </p:nvSpPr>
        <p:spPr>
          <a:xfrm>
            <a:off x="518483" y="4383053"/>
            <a:ext cx="3117160" cy="2121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89"/>
              </a:lnSpc>
            </a:pPr>
            <a:r>
              <a:rPr lang="en-US" sz="1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Enter the qualifications studied here</a:t>
            </a:r>
          </a:p>
        </p:txBody>
      </p:sp>
      <p:sp>
        <p:nvSpPr>
          <p:cNvPr id="53" name="TextBox 41">
            <a:extLst>
              <a:ext uri="{FF2B5EF4-FFF2-40B4-BE49-F238E27FC236}">
                <a16:creationId xmlns:a16="http://schemas.microsoft.com/office/drawing/2014/main" id="{2B416D21-A291-AB2F-A7F5-724962B60624}"/>
              </a:ext>
            </a:extLst>
          </p:cNvPr>
          <p:cNvSpPr txBox="1"/>
          <p:nvPr/>
        </p:nvSpPr>
        <p:spPr>
          <a:xfrm>
            <a:off x="434209" y="9041486"/>
            <a:ext cx="3280915" cy="2036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86"/>
              </a:lnSpc>
            </a:pPr>
            <a:r>
              <a:rPr lang="en-US" sz="122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Enter progression here</a:t>
            </a:r>
          </a:p>
        </p:txBody>
      </p:sp>
      <p:sp>
        <p:nvSpPr>
          <p:cNvPr id="55" name="TextBox 48">
            <a:extLst>
              <a:ext uri="{FF2B5EF4-FFF2-40B4-BE49-F238E27FC236}">
                <a16:creationId xmlns:a16="http://schemas.microsoft.com/office/drawing/2014/main" id="{8C2FA883-EA14-51AB-7789-494A4523EEF6}"/>
              </a:ext>
            </a:extLst>
          </p:cNvPr>
          <p:cNvSpPr txBox="1"/>
          <p:nvPr/>
        </p:nvSpPr>
        <p:spPr>
          <a:xfrm>
            <a:off x="4154709" y="4912917"/>
            <a:ext cx="3063689" cy="7658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59"/>
              </a:lnSpc>
            </a:pPr>
            <a:endParaRPr/>
          </a:p>
          <a:p>
            <a:pPr algn="l">
              <a:lnSpc>
                <a:spcPts val="1559"/>
              </a:lnSpc>
            </a:pPr>
            <a:r>
              <a:rPr lang="en-US" sz="11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Add enrichment and non-qualification activity here</a:t>
            </a:r>
          </a:p>
          <a:p>
            <a:pPr algn="l">
              <a:lnSpc>
                <a:spcPts val="1559"/>
              </a:lnSpc>
            </a:pPr>
            <a:endParaRPr lang="en-US" sz="11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7" name="TextBox 50">
            <a:extLst>
              <a:ext uri="{FF2B5EF4-FFF2-40B4-BE49-F238E27FC236}">
                <a16:creationId xmlns:a16="http://schemas.microsoft.com/office/drawing/2014/main" id="{7CBF926C-D681-251D-AE10-70BC7E8C01F9}"/>
              </a:ext>
            </a:extLst>
          </p:cNvPr>
          <p:cNvSpPr txBox="1"/>
          <p:nvPr/>
        </p:nvSpPr>
        <p:spPr>
          <a:xfrm>
            <a:off x="4138199" y="2026027"/>
            <a:ext cx="2898227" cy="2076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Enter contextual information here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20611" y="0"/>
            <a:ext cx="7560000" cy="1321479"/>
            <a:chOff x="0" y="0"/>
            <a:chExt cx="2709333" cy="47358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473588"/>
            </a:xfrm>
            <a:custGeom>
              <a:avLst/>
              <a:gdLst/>
              <a:ahLst/>
              <a:cxnLst/>
              <a:rect l="l" t="t" r="r" b="b"/>
              <a:pathLst>
                <a:path w="2709333" h="473588">
                  <a:moveTo>
                    <a:pt x="0" y="0"/>
                  </a:moveTo>
                  <a:lnTo>
                    <a:pt x="2709333" y="0"/>
                  </a:lnTo>
                  <a:lnTo>
                    <a:pt x="2709333" y="473588"/>
                  </a:lnTo>
                  <a:lnTo>
                    <a:pt x="0" y="473588"/>
                  </a:lnTo>
                  <a:close/>
                </a:path>
              </a:pathLst>
            </a:custGeom>
            <a:solidFill>
              <a:srgbClr val="16255A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5021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5" name="Group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8536" y="1528375"/>
            <a:ext cx="1235675" cy="1330628"/>
            <a:chOff x="0" y="0"/>
            <a:chExt cx="442838" cy="476867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42838" cy="476867"/>
            </a:xfrm>
            <a:custGeom>
              <a:avLst/>
              <a:gdLst/>
              <a:ahLst/>
              <a:cxnLst/>
              <a:rect l="l" t="t" r="r" b="b"/>
              <a:pathLst>
                <a:path w="442838" h="476867">
                  <a:moveTo>
                    <a:pt x="137837" y="0"/>
                  </a:moveTo>
                  <a:lnTo>
                    <a:pt x="305001" y="0"/>
                  </a:lnTo>
                  <a:cubicBezTo>
                    <a:pt x="341557" y="0"/>
                    <a:pt x="376617" y="14522"/>
                    <a:pt x="402466" y="40372"/>
                  </a:cubicBezTo>
                  <a:cubicBezTo>
                    <a:pt x="428316" y="66221"/>
                    <a:pt x="442838" y="101281"/>
                    <a:pt x="442838" y="137837"/>
                  </a:cubicBezTo>
                  <a:lnTo>
                    <a:pt x="442838" y="339030"/>
                  </a:lnTo>
                  <a:cubicBezTo>
                    <a:pt x="442838" y="375586"/>
                    <a:pt x="428316" y="410646"/>
                    <a:pt x="402466" y="436495"/>
                  </a:cubicBezTo>
                  <a:cubicBezTo>
                    <a:pt x="376617" y="462345"/>
                    <a:pt x="341557" y="476867"/>
                    <a:pt x="305001" y="476867"/>
                  </a:cubicBezTo>
                  <a:lnTo>
                    <a:pt x="137837" y="476867"/>
                  </a:lnTo>
                  <a:cubicBezTo>
                    <a:pt x="101281" y="476867"/>
                    <a:pt x="66221" y="462345"/>
                    <a:pt x="40372" y="436495"/>
                  </a:cubicBezTo>
                  <a:cubicBezTo>
                    <a:pt x="14522" y="410646"/>
                    <a:pt x="0" y="375586"/>
                    <a:pt x="0" y="339030"/>
                  </a:cubicBezTo>
                  <a:lnTo>
                    <a:pt x="0" y="137837"/>
                  </a:lnTo>
                  <a:cubicBezTo>
                    <a:pt x="0" y="101281"/>
                    <a:pt x="14522" y="66221"/>
                    <a:pt x="40372" y="40372"/>
                  </a:cubicBezTo>
                  <a:cubicBezTo>
                    <a:pt x="66221" y="14522"/>
                    <a:pt x="101281" y="0"/>
                    <a:pt x="137837" y="0"/>
                  </a:cubicBezTo>
                  <a:close/>
                </a:path>
              </a:pathLst>
            </a:custGeom>
            <a:solidFill>
              <a:srgbClr val="0CC0DF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442838" cy="5054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8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839139" y="3100400"/>
            <a:ext cx="1964861" cy="1030336"/>
            <a:chOff x="0" y="0"/>
            <a:chExt cx="704162" cy="36924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704162" cy="369249"/>
            </a:xfrm>
            <a:custGeom>
              <a:avLst/>
              <a:gdLst/>
              <a:ahLst/>
              <a:cxnLst/>
              <a:rect l="l" t="t" r="r" b="b"/>
              <a:pathLst>
                <a:path w="704162" h="369249">
                  <a:moveTo>
                    <a:pt x="86684" y="0"/>
                  </a:moveTo>
                  <a:lnTo>
                    <a:pt x="617478" y="0"/>
                  </a:lnTo>
                  <a:cubicBezTo>
                    <a:pt x="665352" y="0"/>
                    <a:pt x="704162" y="38810"/>
                    <a:pt x="704162" y="86684"/>
                  </a:cubicBezTo>
                  <a:lnTo>
                    <a:pt x="704162" y="282565"/>
                  </a:lnTo>
                  <a:cubicBezTo>
                    <a:pt x="704162" y="330440"/>
                    <a:pt x="665352" y="369249"/>
                    <a:pt x="617478" y="369249"/>
                  </a:cubicBezTo>
                  <a:lnTo>
                    <a:pt x="86684" y="369249"/>
                  </a:lnTo>
                  <a:cubicBezTo>
                    <a:pt x="38810" y="369249"/>
                    <a:pt x="0" y="330440"/>
                    <a:pt x="0" y="282565"/>
                  </a:cubicBezTo>
                  <a:lnTo>
                    <a:pt x="0" y="86684"/>
                  </a:lnTo>
                  <a:cubicBezTo>
                    <a:pt x="0" y="38810"/>
                    <a:pt x="38810" y="0"/>
                    <a:pt x="86684" y="0"/>
                  </a:cubicBezTo>
                  <a:close/>
                </a:path>
              </a:pathLst>
            </a:custGeom>
            <a:solidFill>
              <a:srgbClr val="54A4A6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704162" cy="3978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sp>
        <p:nvSpPr>
          <p:cNvPr id="11" name="Freeform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81629" y="7341009"/>
            <a:ext cx="1223980" cy="1011314"/>
          </a:xfrm>
          <a:custGeom>
            <a:avLst/>
            <a:gdLst/>
            <a:ahLst/>
            <a:cxnLst/>
            <a:rect l="l" t="t" r="r" b="b"/>
            <a:pathLst>
              <a:path w="1223980" h="1011314">
                <a:moveTo>
                  <a:pt x="0" y="0"/>
                </a:moveTo>
                <a:lnTo>
                  <a:pt x="1223980" y="0"/>
                </a:lnTo>
                <a:lnTo>
                  <a:pt x="1223980" y="1011314"/>
                </a:lnTo>
                <a:lnTo>
                  <a:pt x="0" y="101131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12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04773" y="7106674"/>
            <a:ext cx="1964861" cy="1245649"/>
            <a:chOff x="0" y="0"/>
            <a:chExt cx="704162" cy="446413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704162" cy="446413"/>
            </a:xfrm>
            <a:custGeom>
              <a:avLst/>
              <a:gdLst/>
              <a:ahLst/>
              <a:cxnLst/>
              <a:rect l="l" t="t" r="r" b="b"/>
              <a:pathLst>
                <a:path w="704162" h="446413">
                  <a:moveTo>
                    <a:pt x="86684" y="0"/>
                  </a:moveTo>
                  <a:lnTo>
                    <a:pt x="617478" y="0"/>
                  </a:lnTo>
                  <a:cubicBezTo>
                    <a:pt x="665352" y="0"/>
                    <a:pt x="704162" y="38810"/>
                    <a:pt x="704162" y="86684"/>
                  </a:cubicBezTo>
                  <a:lnTo>
                    <a:pt x="704162" y="359728"/>
                  </a:lnTo>
                  <a:cubicBezTo>
                    <a:pt x="704162" y="407603"/>
                    <a:pt x="665352" y="446413"/>
                    <a:pt x="617478" y="446413"/>
                  </a:cubicBezTo>
                  <a:lnTo>
                    <a:pt x="86684" y="446413"/>
                  </a:lnTo>
                  <a:cubicBezTo>
                    <a:pt x="38810" y="446413"/>
                    <a:pt x="0" y="407603"/>
                    <a:pt x="0" y="359728"/>
                  </a:cubicBezTo>
                  <a:lnTo>
                    <a:pt x="0" y="86684"/>
                  </a:lnTo>
                  <a:cubicBezTo>
                    <a:pt x="0" y="38810"/>
                    <a:pt x="38810" y="0"/>
                    <a:pt x="86684" y="0"/>
                  </a:cubicBezTo>
                  <a:close/>
                </a:path>
              </a:pathLst>
            </a:custGeom>
            <a:solidFill>
              <a:srgbClr val="54A4A6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28575"/>
              <a:ext cx="704162" cy="47498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15" name="Group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94681" y="4240127"/>
            <a:ext cx="3563920" cy="3489371"/>
            <a:chOff x="0" y="0"/>
            <a:chExt cx="1277228" cy="1250512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277228" cy="1250512"/>
            </a:xfrm>
            <a:custGeom>
              <a:avLst/>
              <a:gdLst/>
              <a:ahLst/>
              <a:cxnLst/>
              <a:rect l="l" t="t" r="r" b="b"/>
              <a:pathLst>
                <a:path w="1277228" h="1250512">
                  <a:moveTo>
                    <a:pt x="47791" y="0"/>
                  </a:moveTo>
                  <a:lnTo>
                    <a:pt x="1229438" y="0"/>
                  </a:lnTo>
                  <a:cubicBezTo>
                    <a:pt x="1255832" y="0"/>
                    <a:pt x="1277228" y="21397"/>
                    <a:pt x="1277228" y="47791"/>
                  </a:cubicBezTo>
                  <a:lnTo>
                    <a:pt x="1277228" y="1202721"/>
                  </a:lnTo>
                  <a:cubicBezTo>
                    <a:pt x="1277228" y="1229115"/>
                    <a:pt x="1255832" y="1250512"/>
                    <a:pt x="1229438" y="1250512"/>
                  </a:cubicBezTo>
                  <a:lnTo>
                    <a:pt x="47791" y="1250512"/>
                  </a:lnTo>
                  <a:cubicBezTo>
                    <a:pt x="21397" y="1250512"/>
                    <a:pt x="0" y="1229115"/>
                    <a:pt x="0" y="1202721"/>
                  </a:cubicBezTo>
                  <a:lnTo>
                    <a:pt x="0" y="47791"/>
                  </a:lnTo>
                  <a:cubicBezTo>
                    <a:pt x="0" y="21397"/>
                    <a:pt x="21397" y="0"/>
                    <a:pt x="47791" y="0"/>
                  </a:cubicBezTo>
                  <a:close/>
                </a:path>
              </a:pathLst>
            </a:custGeom>
            <a:solidFill>
              <a:srgbClr val="F1F0F3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28575"/>
              <a:ext cx="1277228" cy="127908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18" name="Group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296325" y="7483058"/>
            <a:ext cx="2853174" cy="2274296"/>
            <a:chOff x="0" y="0"/>
            <a:chExt cx="589277" cy="469719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589278" cy="469719"/>
            </a:xfrm>
            <a:custGeom>
              <a:avLst/>
              <a:gdLst/>
              <a:ahLst/>
              <a:cxnLst/>
              <a:rect l="l" t="t" r="r" b="b"/>
              <a:pathLst>
                <a:path w="589278" h="469719">
                  <a:moveTo>
                    <a:pt x="59696" y="0"/>
                  </a:moveTo>
                  <a:lnTo>
                    <a:pt x="529582" y="0"/>
                  </a:lnTo>
                  <a:cubicBezTo>
                    <a:pt x="562551" y="0"/>
                    <a:pt x="589278" y="26727"/>
                    <a:pt x="589278" y="59696"/>
                  </a:cubicBezTo>
                  <a:lnTo>
                    <a:pt x="589278" y="410024"/>
                  </a:lnTo>
                  <a:cubicBezTo>
                    <a:pt x="589278" y="442993"/>
                    <a:pt x="562551" y="469719"/>
                    <a:pt x="529582" y="469719"/>
                  </a:cubicBezTo>
                  <a:lnTo>
                    <a:pt x="59696" y="469719"/>
                  </a:lnTo>
                  <a:cubicBezTo>
                    <a:pt x="26727" y="469719"/>
                    <a:pt x="0" y="442993"/>
                    <a:pt x="0" y="410024"/>
                  </a:cubicBezTo>
                  <a:lnTo>
                    <a:pt x="0" y="59696"/>
                  </a:lnTo>
                  <a:cubicBezTo>
                    <a:pt x="0" y="26727"/>
                    <a:pt x="26727" y="0"/>
                    <a:pt x="59696" y="0"/>
                  </a:cubicBezTo>
                  <a:close/>
                </a:path>
              </a:pathLst>
            </a:custGeom>
            <a:solidFill>
              <a:srgbClr val="54A4A6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-28575"/>
              <a:ext cx="589277" cy="4982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sp>
        <p:nvSpPr>
          <p:cNvPr id="21" name="Freeform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3069774" y="3309117"/>
            <a:ext cx="1019587" cy="842434"/>
          </a:xfrm>
          <a:custGeom>
            <a:avLst/>
            <a:gdLst/>
            <a:ahLst/>
            <a:cxnLst/>
            <a:rect l="l" t="t" r="r" b="b"/>
            <a:pathLst>
              <a:path w="1019587" h="842434">
                <a:moveTo>
                  <a:pt x="0" y="0"/>
                </a:moveTo>
                <a:lnTo>
                  <a:pt x="1019587" y="0"/>
                </a:lnTo>
                <a:lnTo>
                  <a:pt x="1019587" y="842434"/>
                </a:lnTo>
                <a:lnTo>
                  <a:pt x="0" y="84243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22" name="Group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00785" y="1834660"/>
            <a:ext cx="3306557" cy="1989110"/>
            <a:chOff x="0" y="0"/>
            <a:chExt cx="1184995" cy="712852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1184995" cy="712852"/>
            </a:xfrm>
            <a:custGeom>
              <a:avLst/>
              <a:gdLst/>
              <a:ahLst/>
              <a:cxnLst/>
              <a:rect l="l" t="t" r="r" b="b"/>
              <a:pathLst>
                <a:path w="1184995" h="712852">
                  <a:moveTo>
                    <a:pt x="51510" y="0"/>
                  </a:moveTo>
                  <a:lnTo>
                    <a:pt x="1133485" y="0"/>
                  </a:lnTo>
                  <a:cubicBezTo>
                    <a:pt x="1147146" y="0"/>
                    <a:pt x="1160248" y="5427"/>
                    <a:pt x="1169908" y="15087"/>
                  </a:cubicBezTo>
                  <a:cubicBezTo>
                    <a:pt x="1179568" y="24747"/>
                    <a:pt x="1184995" y="37849"/>
                    <a:pt x="1184995" y="51510"/>
                  </a:cubicBezTo>
                  <a:lnTo>
                    <a:pt x="1184995" y="661342"/>
                  </a:lnTo>
                  <a:cubicBezTo>
                    <a:pt x="1184995" y="675003"/>
                    <a:pt x="1179568" y="688105"/>
                    <a:pt x="1169908" y="697765"/>
                  </a:cubicBezTo>
                  <a:cubicBezTo>
                    <a:pt x="1160248" y="707425"/>
                    <a:pt x="1147146" y="712852"/>
                    <a:pt x="1133485" y="712852"/>
                  </a:cubicBezTo>
                  <a:lnTo>
                    <a:pt x="51510" y="712852"/>
                  </a:lnTo>
                  <a:cubicBezTo>
                    <a:pt x="37849" y="712852"/>
                    <a:pt x="24747" y="707425"/>
                    <a:pt x="15087" y="697765"/>
                  </a:cubicBezTo>
                  <a:cubicBezTo>
                    <a:pt x="5427" y="688105"/>
                    <a:pt x="0" y="675003"/>
                    <a:pt x="0" y="661342"/>
                  </a:cubicBezTo>
                  <a:lnTo>
                    <a:pt x="0" y="51510"/>
                  </a:lnTo>
                  <a:cubicBezTo>
                    <a:pt x="0" y="37849"/>
                    <a:pt x="5427" y="24747"/>
                    <a:pt x="15087" y="15087"/>
                  </a:cubicBezTo>
                  <a:cubicBezTo>
                    <a:pt x="24747" y="5427"/>
                    <a:pt x="37849" y="0"/>
                    <a:pt x="51510" y="0"/>
                  </a:cubicBezTo>
                  <a:close/>
                </a:path>
              </a:pathLst>
            </a:custGeom>
            <a:solidFill>
              <a:srgbClr val="F1F0F3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28575"/>
              <a:ext cx="1184995" cy="74142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25" name="Group 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162833" y="4281666"/>
            <a:ext cx="3062935" cy="4720049"/>
            <a:chOff x="0" y="0"/>
            <a:chExt cx="632600" cy="974851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632600" cy="974851"/>
            </a:xfrm>
            <a:custGeom>
              <a:avLst/>
              <a:gdLst/>
              <a:ahLst/>
              <a:cxnLst/>
              <a:rect l="l" t="t" r="r" b="b"/>
              <a:pathLst>
                <a:path w="632600" h="974851">
                  <a:moveTo>
                    <a:pt x="55608" y="0"/>
                  </a:moveTo>
                  <a:lnTo>
                    <a:pt x="576993" y="0"/>
                  </a:lnTo>
                  <a:cubicBezTo>
                    <a:pt x="607704" y="0"/>
                    <a:pt x="632600" y="24896"/>
                    <a:pt x="632600" y="55608"/>
                  </a:cubicBezTo>
                  <a:lnTo>
                    <a:pt x="632600" y="919243"/>
                  </a:lnTo>
                  <a:cubicBezTo>
                    <a:pt x="632600" y="949954"/>
                    <a:pt x="607704" y="974851"/>
                    <a:pt x="576993" y="974851"/>
                  </a:cubicBezTo>
                  <a:lnTo>
                    <a:pt x="55608" y="974851"/>
                  </a:lnTo>
                  <a:cubicBezTo>
                    <a:pt x="24896" y="974851"/>
                    <a:pt x="0" y="949954"/>
                    <a:pt x="0" y="919243"/>
                  </a:cubicBezTo>
                  <a:lnTo>
                    <a:pt x="0" y="55608"/>
                  </a:lnTo>
                  <a:cubicBezTo>
                    <a:pt x="0" y="24896"/>
                    <a:pt x="24896" y="0"/>
                    <a:pt x="55608" y="0"/>
                  </a:cubicBezTo>
                  <a:close/>
                </a:path>
              </a:pathLst>
            </a:custGeom>
            <a:solidFill>
              <a:srgbClr val="F1F0F3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28575"/>
              <a:ext cx="632600" cy="100342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28" name="Group 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21830" y="8825308"/>
            <a:ext cx="1964861" cy="1264383"/>
            <a:chOff x="0" y="0"/>
            <a:chExt cx="704162" cy="453126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704162" cy="453126"/>
            </a:xfrm>
            <a:custGeom>
              <a:avLst/>
              <a:gdLst/>
              <a:ahLst/>
              <a:cxnLst/>
              <a:rect l="l" t="t" r="r" b="b"/>
              <a:pathLst>
                <a:path w="704162" h="453126">
                  <a:moveTo>
                    <a:pt x="86684" y="0"/>
                  </a:moveTo>
                  <a:lnTo>
                    <a:pt x="617478" y="0"/>
                  </a:lnTo>
                  <a:cubicBezTo>
                    <a:pt x="665352" y="0"/>
                    <a:pt x="704162" y="38810"/>
                    <a:pt x="704162" y="86684"/>
                  </a:cubicBezTo>
                  <a:lnTo>
                    <a:pt x="704162" y="366442"/>
                  </a:lnTo>
                  <a:cubicBezTo>
                    <a:pt x="704162" y="414316"/>
                    <a:pt x="665352" y="453126"/>
                    <a:pt x="617478" y="453126"/>
                  </a:cubicBezTo>
                  <a:lnTo>
                    <a:pt x="86684" y="453126"/>
                  </a:lnTo>
                  <a:cubicBezTo>
                    <a:pt x="38810" y="453126"/>
                    <a:pt x="0" y="414316"/>
                    <a:pt x="0" y="366442"/>
                  </a:cubicBezTo>
                  <a:lnTo>
                    <a:pt x="0" y="86684"/>
                  </a:lnTo>
                  <a:cubicBezTo>
                    <a:pt x="0" y="38810"/>
                    <a:pt x="38810" y="0"/>
                    <a:pt x="86684" y="0"/>
                  </a:cubicBezTo>
                  <a:close/>
                </a:path>
              </a:pathLst>
            </a:custGeom>
            <a:solidFill>
              <a:srgbClr val="54A4A6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0" y="-28575"/>
              <a:ext cx="704162" cy="48170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31" name="Group 3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817" y="8512690"/>
            <a:ext cx="2841782" cy="1139095"/>
            <a:chOff x="0" y="0"/>
            <a:chExt cx="1018430" cy="408226"/>
          </a:xfrm>
        </p:grpSpPr>
        <p:sp>
          <p:nvSpPr>
            <p:cNvPr id="32" name="Freeform 32"/>
            <p:cNvSpPr/>
            <p:nvPr/>
          </p:nvSpPr>
          <p:spPr>
            <a:xfrm>
              <a:off x="0" y="0"/>
              <a:ext cx="1018430" cy="408226"/>
            </a:xfrm>
            <a:custGeom>
              <a:avLst/>
              <a:gdLst/>
              <a:ahLst/>
              <a:cxnLst/>
              <a:rect l="l" t="t" r="r" b="b"/>
              <a:pathLst>
                <a:path w="1018430" h="408226">
                  <a:moveTo>
                    <a:pt x="59935" y="0"/>
                  </a:moveTo>
                  <a:lnTo>
                    <a:pt x="958495" y="0"/>
                  </a:lnTo>
                  <a:cubicBezTo>
                    <a:pt x="991597" y="0"/>
                    <a:pt x="1018430" y="26834"/>
                    <a:pt x="1018430" y="59935"/>
                  </a:cubicBezTo>
                  <a:lnTo>
                    <a:pt x="1018430" y="348291"/>
                  </a:lnTo>
                  <a:cubicBezTo>
                    <a:pt x="1018430" y="364187"/>
                    <a:pt x="1012116" y="379431"/>
                    <a:pt x="1000876" y="390671"/>
                  </a:cubicBezTo>
                  <a:cubicBezTo>
                    <a:pt x="989636" y="401911"/>
                    <a:pt x="974391" y="408226"/>
                    <a:pt x="958495" y="408226"/>
                  </a:cubicBezTo>
                  <a:lnTo>
                    <a:pt x="59935" y="408226"/>
                  </a:lnTo>
                  <a:cubicBezTo>
                    <a:pt x="26834" y="408226"/>
                    <a:pt x="0" y="381392"/>
                    <a:pt x="0" y="348291"/>
                  </a:cubicBezTo>
                  <a:lnTo>
                    <a:pt x="0" y="59935"/>
                  </a:lnTo>
                  <a:cubicBezTo>
                    <a:pt x="0" y="26834"/>
                    <a:pt x="26834" y="0"/>
                    <a:pt x="59935" y="0"/>
                  </a:cubicBezTo>
                  <a:close/>
                </a:path>
              </a:pathLst>
            </a:custGeom>
            <a:solidFill>
              <a:srgbClr val="F1F0F3"/>
            </a:solidFill>
            <a:ln w="9525" cap="rnd">
              <a:solidFill>
                <a:srgbClr val="202C39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0" y="-28575"/>
              <a:ext cx="1018430" cy="43680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grpSp>
        <p:nvGrpSpPr>
          <p:cNvPr id="34" name="Group 3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10598509"/>
            <a:ext cx="7560000" cy="93491"/>
            <a:chOff x="0" y="0"/>
            <a:chExt cx="2709333" cy="33505"/>
          </a:xfrm>
        </p:grpSpPr>
        <p:sp>
          <p:nvSpPr>
            <p:cNvPr id="35" name="Freeform 35"/>
            <p:cNvSpPr/>
            <p:nvPr/>
          </p:nvSpPr>
          <p:spPr>
            <a:xfrm>
              <a:off x="0" y="0"/>
              <a:ext cx="2709333" cy="33505"/>
            </a:xfrm>
            <a:custGeom>
              <a:avLst/>
              <a:gdLst/>
              <a:ahLst/>
              <a:cxnLst/>
              <a:rect l="l" t="t" r="r" b="b"/>
              <a:pathLst>
                <a:path w="2709333" h="33505">
                  <a:moveTo>
                    <a:pt x="0" y="0"/>
                  </a:moveTo>
                  <a:lnTo>
                    <a:pt x="2709333" y="0"/>
                  </a:lnTo>
                  <a:lnTo>
                    <a:pt x="2709333" y="33505"/>
                  </a:lnTo>
                  <a:lnTo>
                    <a:pt x="0" y="33505"/>
                  </a:lnTo>
                  <a:close/>
                </a:path>
              </a:pathLst>
            </a:custGeom>
            <a:solidFill>
              <a:srgbClr val="202C39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0" y="-28575"/>
              <a:ext cx="2709333" cy="620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endParaRPr/>
            </a:p>
          </p:txBody>
        </p:sp>
      </p:grpSp>
      <p:sp>
        <p:nvSpPr>
          <p:cNvPr id="37" name="Freeform 3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3112803" y="8407469"/>
            <a:ext cx="1149930" cy="950130"/>
          </a:xfrm>
          <a:custGeom>
            <a:avLst/>
            <a:gdLst/>
            <a:ahLst/>
            <a:cxnLst/>
            <a:rect l="l" t="t" r="r" b="b"/>
            <a:pathLst>
              <a:path w="1149930" h="950130">
                <a:moveTo>
                  <a:pt x="0" y="0"/>
                </a:moveTo>
                <a:lnTo>
                  <a:pt x="1149930" y="0"/>
                </a:lnTo>
                <a:lnTo>
                  <a:pt x="1149930" y="950130"/>
                </a:lnTo>
                <a:lnTo>
                  <a:pt x="0" y="95013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8" name="Freeform 38" descr="The logo of the Department for Education, featuring the Royal Coat of Arms and the text &quot;Department for Education&quot;."/>
          <p:cNvSpPr/>
          <p:nvPr/>
        </p:nvSpPr>
        <p:spPr>
          <a:xfrm>
            <a:off x="227655" y="9783849"/>
            <a:ext cx="1094174" cy="707566"/>
          </a:xfrm>
          <a:custGeom>
            <a:avLst/>
            <a:gdLst/>
            <a:ahLst/>
            <a:cxnLst/>
            <a:rect l="l" t="t" r="r" b="b"/>
            <a:pathLst>
              <a:path w="1094174" h="707566">
                <a:moveTo>
                  <a:pt x="0" y="0"/>
                </a:moveTo>
                <a:lnTo>
                  <a:pt x="1094175" y="0"/>
                </a:lnTo>
                <a:lnTo>
                  <a:pt x="1094175" y="707566"/>
                </a:lnTo>
                <a:lnTo>
                  <a:pt x="0" y="70756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9" name="TextBox 39"/>
          <p:cNvSpPr txBox="1">
            <a:spLocks noGrp="1"/>
          </p:cNvSpPr>
          <p:nvPr>
            <p:ph type="title" idx="4294967295"/>
          </p:nvPr>
        </p:nvSpPr>
        <p:spPr>
          <a:xfrm>
            <a:off x="227655" y="136625"/>
            <a:ext cx="7054683" cy="94360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43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-179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Learner Journey: </a:t>
            </a:r>
          </a:p>
          <a:p>
            <a:pPr marL="0" marR="0" lvl="0" indent="0" algn="ctr" defTabSz="914400" rtl="0" eaLnBrk="1" fontAlgn="auto" latinLnBrk="0" hangingPunct="1">
              <a:lnSpc>
                <a:spcPts val="294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0" i="0" u="none" strike="noStrike" kern="1200" cap="none" spc="-121" normalizeH="0" baseline="0" noProof="0">
                <a:ln>
                  <a:noFill/>
                </a:ln>
                <a:solidFill>
                  <a:srgbClr val="54A4A6"/>
                </a:solidFill>
                <a:effectLst/>
                <a:uLnTx/>
                <a:uFillTx/>
                <a:latin typeface="Poppins"/>
                <a:ea typeface="Poppins"/>
                <a:cs typeface="Poppins"/>
                <a:sym typeface="Poppins"/>
              </a:rPr>
              <a:t>Level 2: Occupational Pathway - Occupational Certificate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304773" y="7962104"/>
            <a:ext cx="1957142" cy="2597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Qualifications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4329251" y="9144495"/>
            <a:ext cx="2787321" cy="5072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Enrichment/ non- qualification activity </a:t>
            </a:r>
            <a:r>
              <a:rPr lang="en-US" sz="1400" b="1" i="1" spc="-70">
                <a:solidFill>
                  <a:srgbClr val="FFFFFF"/>
                </a:solidFill>
                <a:latin typeface="Poppins Bold Italics"/>
                <a:ea typeface="Poppins Bold Italics"/>
                <a:cs typeface="Poppins Bold Italics"/>
                <a:sym typeface="Poppins Bold Italics"/>
              </a:rPr>
              <a:t>(illustration only)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1321830" y="9687339"/>
            <a:ext cx="1957142" cy="2597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Progression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4846858" y="3804720"/>
            <a:ext cx="1957142" cy="2597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 b="1" spc="-70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Starting point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30817" y="1562825"/>
            <a:ext cx="1235675" cy="354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29"/>
              </a:lnSpc>
            </a:pPr>
            <a:r>
              <a:rPr lang="en-US" sz="2099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Name</a:t>
            </a:r>
          </a:p>
        </p:txBody>
      </p:sp>
      <p:grpSp>
        <p:nvGrpSpPr>
          <p:cNvPr id="45" name="Group 51">
            <a:extLst>
              <a:ext uri="{FF2B5EF4-FFF2-40B4-BE49-F238E27FC236}">
                <a16:creationId xmlns:a16="http://schemas.microsoft.com/office/drawing/2014/main" id="{CB34D01F-9062-94B2-5BFE-5FB7E61BE8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68290" y="1840303"/>
            <a:ext cx="2111591" cy="1969908"/>
            <a:chOff x="0" y="0"/>
            <a:chExt cx="756746" cy="705971"/>
          </a:xfrm>
        </p:grpSpPr>
        <p:sp>
          <p:nvSpPr>
            <p:cNvPr id="46" name="Freeform 52">
              <a:extLst>
                <a:ext uri="{FF2B5EF4-FFF2-40B4-BE49-F238E27FC236}">
                  <a16:creationId xmlns:a16="http://schemas.microsoft.com/office/drawing/2014/main" id="{6D3F7CAF-64ED-C177-82BD-6F233D505F2C}"/>
                </a:ext>
              </a:extLst>
            </p:cNvPr>
            <p:cNvSpPr/>
            <p:nvPr/>
          </p:nvSpPr>
          <p:spPr>
            <a:xfrm>
              <a:off x="0" y="0"/>
              <a:ext cx="756746" cy="705971"/>
            </a:xfrm>
            <a:custGeom>
              <a:avLst/>
              <a:gdLst/>
              <a:ahLst/>
              <a:cxnLst/>
              <a:rect l="l" t="t" r="r" b="b"/>
              <a:pathLst>
                <a:path w="756746" h="705971">
                  <a:moveTo>
                    <a:pt x="80661" y="0"/>
                  </a:moveTo>
                  <a:lnTo>
                    <a:pt x="676086" y="0"/>
                  </a:lnTo>
                  <a:cubicBezTo>
                    <a:pt x="720633" y="0"/>
                    <a:pt x="756746" y="36113"/>
                    <a:pt x="756746" y="80661"/>
                  </a:cubicBezTo>
                  <a:lnTo>
                    <a:pt x="756746" y="625310"/>
                  </a:lnTo>
                  <a:cubicBezTo>
                    <a:pt x="756746" y="669858"/>
                    <a:pt x="720633" y="705971"/>
                    <a:pt x="676086" y="705971"/>
                  </a:cubicBezTo>
                  <a:lnTo>
                    <a:pt x="80661" y="705971"/>
                  </a:lnTo>
                  <a:cubicBezTo>
                    <a:pt x="36113" y="705971"/>
                    <a:pt x="0" y="669858"/>
                    <a:pt x="0" y="625310"/>
                  </a:cubicBezTo>
                  <a:lnTo>
                    <a:pt x="0" y="80661"/>
                  </a:lnTo>
                  <a:cubicBezTo>
                    <a:pt x="0" y="36113"/>
                    <a:pt x="36113" y="0"/>
                    <a:pt x="80661" y="0"/>
                  </a:cubicBezTo>
                  <a:close/>
                </a:path>
              </a:pathLst>
            </a:custGeom>
            <a:solidFill>
              <a:srgbClr val="FFFFFF"/>
            </a:solidFill>
            <a:ln w="9525" cap="rnd">
              <a:solidFill>
                <a:srgbClr val="8F1EAE"/>
              </a:solidFill>
              <a:prstDash val="solid"/>
              <a:rou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TextBox 53">
              <a:extLst>
                <a:ext uri="{FF2B5EF4-FFF2-40B4-BE49-F238E27FC236}">
                  <a16:creationId xmlns:a16="http://schemas.microsoft.com/office/drawing/2014/main" id="{ED54ED38-738E-4660-91A1-505297382C35}"/>
                </a:ext>
              </a:extLst>
            </p:cNvPr>
            <p:cNvSpPr txBox="1"/>
            <p:nvPr/>
          </p:nvSpPr>
          <p:spPr>
            <a:xfrm>
              <a:off x="0" y="-28575"/>
              <a:ext cx="756746" cy="7345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08"/>
                </a:lnSpc>
              </a:pPr>
              <a:r>
                <a:rPr lang="en-US" sz="1363">
                  <a:solidFill>
                    <a:srgbClr val="FFFFFF"/>
                  </a:solidFill>
                  <a:latin typeface="Nexa"/>
                  <a:ea typeface="Nexa"/>
                  <a:cs typeface="Nexa"/>
                  <a:sym typeface="Nexa"/>
                </a:rPr>
                <a:t>IN</a:t>
              </a:r>
            </a:p>
          </p:txBody>
        </p:sp>
      </p:grpSp>
      <p:sp>
        <p:nvSpPr>
          <p:cNvPr id="49" name="TextBox 40">
            <a:extLst>
              <a:ext uri="{FF2B5EF4-FFF2-40B4-BE49-F238E27FC236}">
                <a16:creationId xmlns:a16="http://schemas.microsoft.com/office/drawing/2014/main" id="{0A40A528-3496-1920-F9DC-649ABD0CB33F}"/>
              </a:ext>
            </a:extLst>
          </p:cNvPr>
          <p:cNvSpPr txBox="1"/>
          <p:nvPr/>
        </p:nvSpPr>
        <p:spPr>
          <a:xfrm>
            <a:off x="518483" y="4383053"/>
            <a:ext cx="3117160" cy="2121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89"/>
              </a:lnSpc>
            </a:pPr>
            <a:r>
              <a:rPr lang="en-US" sz="12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Enter the qualifications studied here</a:t>
            </a:r>
          </a:p>
        </p:txBody>
      </p:sp>
      <p:sp>
        <p:nvSpPr>
          <p:cNvPr id="50" name="TextBox 41">
            <a:extLst>
              <a:ext uri="{FF2B5EF4-FFF2-40B4-BE49-F238E27FC236}">
                <a16:creationId xmlns:a16="http://schemas.microsoft.com/office/drawing/2014/main" id="{12B09E47-38F8-B626-11C9-901D02725823}"/>
              </a:ext>
            </a:extLst>
          </p:cNvPr>
          <p:cNvSpPr txBox="1"/>
          <p:nvPr/>
        </p:nvSpPr>
        <p:spPr>
          <a:xfrm>
            <a:off x="800894" y="8698112"/>
            <a:ext cx="3280915" cy="2036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86"/>
              </a:lnSpc>
            </a:pPr>
            <a:r>
              <a:rPr lang="en-US" sz="122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Enter progression here</a:t>
            </a:r>
          </a:p>
        </p:txBody>
      </p:sp>
      <p:sp>
        <p:nvSpPr>
          <p:cNvPr id="51" name="TextBox 48">
            <a:extLst>
              <a:ext uri="{FF2B5EF4-FFF2-40B4-BE49-F238E27FC236}">
                <a16:creationId xmlns:a16="http://schemas.microsoft.com/office/drawing/2014/main" id="{7D23681A-9326-6328-EF9A-F07689444885}"/>
              </a:ext>
            </a:extLst>
          </p:cNvPr>
          <p:cNvSpPr txBox="1"/>
          <p:nvPr/>
        </p:nvSpPr>
        <p:spPr>
          <a:xfrm>
            <a:off x="4317126" y="4415785"/>
            <a:ext cx="2754348" cy="812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559"/>
              </a:lnSpc>
            </a:pPr>
            <a:endParaRPr/>
          </a:p>
          <a:p>
            <a:pPr algn="l">
              <a:lnSpc>
                <a:spcPts val="1559"/>
              </a:lnSpc>
            </a:pPr>
            <a:r>
              <a:rPr lang="en-US" sz="11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Add enrichment and non-qualification activity here</a:t>
            </a:r>
          </a:p>
          <a:p>
            <a:pPr algn="l">
              <a:lnSpc>
                <a:spcPts val="1559"/>
              </a:lnSpc>
            </a:pPr>
            <a:endParaRPr lang="en-US" sz="1199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2" name="TextBox 50">
            <a:extLst>
              <a:ext uri="{FF2B5EF4-FFF2-40B4-BE49-F238E27FC236}">
                <a16:creationId xmlns:a16="http://schemas.microsoft.com/office/drawing/2014/main" id="{3DDF125A-344E-7F6F-A587-FDF6676B756B}"/>
              </a:ext>
            </a:extLst>
          </p:cNvPr>
          <p:cNvSpPr txBox="1"/>
          <p:nvPr/>
        </p:nvSpPr>
        <p:spPr>
          <a:xfrm>
            <a:off x="4138199" y="2026027"/>
            <a:ext cx="2898227" cy="2076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Enter contextual information here</a:t>
            </a:r>
          </a:p>
        </p:txBody>
      </p:sp>
      <p:sp>
        <p:nvSpPr>
          <p:cNvPr id="54" name="TextBox 54">
            <a:extLst>
              <a:ext uri="{FF2B5EF4-FFF2-40B4-BE49-F238E27FC236}">
                <a16:creationId xmlns:a16="http://schemas.microsoft.com/office/drawing/2014/main" id="{4980C825-732D-D074-A6E7-E8CA08E87008}"/>
              </a:ext>
            </a:extLst>
          </p:cNvPr>
          <p:cNvSpPr txBox="1"/>
          <p:nvPr/>
        </p:nvSpPr>
        <p:spPr>
          <a:xfrm>
            <a:off x="592750" y="2152775"/>
            <a:ext cx="1576486" cy="7823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  <a:spcBef>
                <a:spcPct val="0"/>
              </a:spcBef>
            </a:pPr>
            <a:r>
              <a:rPr lang="en-US" sz="2199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IMAGE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Official Document" ma:contentTypeID="0x010100545E941595ED5448BA61900FDDAFF31300D0D37B8F7EFF8E4BB5E1EC050E9CEDCF" ma:contentTypeVersion="9" ma:contentTypeDescription="" ma:contentTypeScope="" ma:versionID="0ced109cd2e5e8c9f76fbe5cab59d49e">
  <xsd:schema xmlns:xsd="http://www.w3.org/2001/XMLSchema" xmlns:xs="http://www.w3.org/2001/XMLSchema" xmlns:p="http://schemas.microsoft.com/office/2006/metadata/properties" xmlns:ns2="8c566321-f672-4e06-a901-b5e72b4c4357" xmlns:ns3="ba2294b9-6d6a-4c9b-a125-9e4b98f52ed2" targetNamespace="http://schemas.microsoft.com/office/2006/metadata/properties" ma:root="true" ma:fieldsID="9b2f0fa908537b094b7bdf873c18fa4d" ns2:_="" ns3:_="">
    <xsd:import namespace="8c566321-f672-4e06-a901-b5e72b4c4357"/>
    <xsd:import namespace="ba2294b9-6d6a-4c9b-a125-9e4b98f52ed2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2:f6ec388a6d534bab86a259abd1bfa088" minOccurs="0"/>
                <xsd:element ref="ns2:p6919dbb65844893b164c5f63a6f0eeb" minOccurs="0"/>
                <xsd:element ref="ns2:i98b064926ea4fbe8f5b88c394ff652b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566321-f672-4e06-a901-b5e72b4c4357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56c87caa-903c-4d64-8ec8-009dcdb2a733}" ma:internalName="TaxCatchAll" ma:showField="CatchAllData" ma:web="f51c8bac-171f-4b9d-86fa-8c03f41933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56c87caa-903c-4d64-8ec8-009dcdb2a733}" ma:internalName="TaxCatchAllLabel" ma:readOnly="true" ma:showField="CatchAllDataLabel" ma:web="f51c8bac-171f-4b9d-86fa-8c03f41933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6ec388a6d534bab86a259abd1bfa088" ma:index="10" ma:taxonomy="true" ma:internalName="f6ec388a6d534bab86a259abd1bfa088" ma:taxonomyFieldName="DfeOrganisationalUnit" ma:displayName="Organisational Unit" ma:readOnly="false" ma:default="4;#DfE|cc08a6d4-dfde-4d0f-bd85-069ebcef80d5" ma:fieldId="{f6ec388a-6d53-4bab-86a2-59abd1bfa088}" ma:sspId="ec07c698-60f5-424f-b9af-f4c59398b511" ma:termSetId="b3e263f6-0ab6-425a-b3de-0e67f2faf76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6919dbb65844893b164c5f63a6f0eeb" ma:index="12" ma:taxonomy="true" ma:internalName="p6919dbb65844893b164c5f63a6f0eeb" ma:taxonomyFieldName="DfeOwner" ma:displayName="Owner" ma:readOnly="false" ma:default="2;#DfE|a484111e-5b24-4ad9-9778-c536c8c88985" ma:fieldId="{96919dbb-6584-4893-b164-c5f63a6f0eeb}" ma:sspId="ec07c698-60f5-424f-b9af-f4c59398b511" ma:termSetId="12161dbb-b36f-4439-aef1-21e7cc9228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98b064926ea4fbe8f5b88c394ff652b" ma:index="14" nillable="true" ma:taxonomy="true" ma:internalName="i98b064926ea4fbe8f5b88c394ff652b" ma:taxonomyFieldName="DfeSubject" ma:displayName="Subject" ma:default="" ma:fieldId="{298b0649-26ea-4fbe-8f5b-88c394ff652b}" ma:taxonomyMulti="true" ma:sspId="ec07c698-60f5-424f-b9af-f4c59398b511" ma:termSetId="2f3a6c16-0983-4d36-8f82-2cb41f34c00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2294b9-6d6a-4c9b-a125-9e4b98f52ed2" elementFormDefault="qualified">
    <xsd:import namespace="http://schemas.microsoft.com/office/2006/documentManagement/types"/>
    <xsd:import namespace="http://schemas.microsoft.com/office/infopath/2007/PartnerControls"/>
    <xsd:element name="_dlc_DocId" ma:index="16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566321-f672-4e06-a901-b5e72b4c4357">
      <Value>4</Value>
      <Value>2</Value>
      <Value>1</Value>
    </TaxCatchAll>
    <p6919dbb65844893b164c5f63a6f0eeb xmlns="8c566321-f672-4e06-a901-b5e72b4c4357">
      <Terms xmlns="http://schemas.microsoft.com/office/infopath/2007/PartnerControls">
        <TermInfo xmlns="http://schemas.microsoft.com/office/infopath/2007/PartnerControls">
          <TermName xmlns="http://schemas.microsoft.com/office/infopath/2007/PartnerControls">DfE</TermName>
          <TermId xmlns="http://schemas.microsoft.com/office/infopath/2007/PartnerControls">a484111e-5b24-4ad9-9778-c536c8c88985</TermId>
        </TermInfo>
      </Terms>
    </p6919dbb65844893b164c5f63a6f0eeb>
    <f6ec388a6d534bab86a259abd1bfa088 xmlns="8c566321-f672-4e06-a901-b5e72b4c4357">
      <Terms xmlns="http://schemas.microsoft.com/office/infopath/2007/PartnerControls">
        <TermInfo xmlns="http://schemas.microsoft.com/office/infopath/2007/PartnerControls">
          <TermName xmlns="http://schemas.microsoft.com/office/infopath/2007/PartnerControls">DfE</TermName>
          <TermId xmlns="http://schemas.microsoft.com/office/infopath/2007/PartnerControls">cc08a6d4-dfde-4d0f-bd85-069ebcef80d5</TermId>
        </TermInfo>
      </Terms>
    </f6ec388a6d534bab86a259abd1bfa088>
    <i98b064926ea4fbe8f5b88c394ff652b xmlns="8c566321-f672-4e06-a901-b5e72b4c4357">
      <Terms xmlns="http://schemas.microsoft.com/office/infopath/2007/PartnerControls"/>
    </i98b064926ea4fbe8f5b88c394ff652b>
    <_dlc_DocId xmlns="ba2294b9-6d6a-4c9b-a125-9e4b98f52ed2">C3EAEF3VPW2N-496729705-79226</_dlc_DocId>
    <_dlc_DocIdUrl xmlns="ba2294b9-6d6a-4c9b-a125-9e4b98f52ed2">
      <Url>https://educationgovuk.sharepoint.com/sites/lvedfe00112/_layouts/15/DocIdRedir.aspx?ID=C3EAEF3VPW2N-496729705-79226</Url>
      <Description>C3EAEF3VPW2N-496729705-79226</Description>
    </_dlc_DocIdUrl>
  </documentManagement>
</p:properties>
</file>

<file path=customXml/item4.xml><?xml version="1.0" encoding="utf-8"?>
<?mso-contentType ?>
<SharedContentType xmlns="Microsoft.SharePoint.Taxonomy.ContentTypeSync" SourceId="ec07c698-60f5-424f-b9af-f4c59398b511" ContentTypeId="0x010100545E941595ED5448BA61900FDDAFF313" PreviousValue="false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38D176-F891-4C37-A646-FE3BCD06C55F}">
  <ds:schemaRefs>
    <ds:schemaRef ds:uri="8c566321-f672-4e06-a901-b5e72b4c4357"/>
    <ds:schemaRef ds:uri="ba2294b9-6d6a-4c9b-a125-9e4b98f52ed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2616C14-0A78-4C61-A7CD-51E151191D11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09809D72-AB26-46A5-BEFF-DFC182F33364}">
  <ds:schemaRefs>
    <ds:schemaRef ds:uri="8c566321-f672-4e06-a901-b5e72b4c4357"/>
    <ds:schemaRef ds:uri="ba2294b9-6d6a-4c9b-a125-9e4b98f52ed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E4B76E65-5B07-4495-862C-5ACB4AABD5B7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C2F547B6-CB00-460D-B009-E42CB84264E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b4a406d6-3f4a-4424-ba57-5e2bf0723b58}" enabled="1" method="Privileged" siteId="{fad277c9-c60a-4da1-b5f3-b3b8b34a82f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Learner Journey: V Levels </vt:lpstr>
      <vt:lpstr>Learner Journey: T Level </vt:lpstr>
      <vt:lpstr>Learner Journey: A Level </vt:lpstr>
      <vt:lpstr>Learner Journey:  Level 2: Further Study Pathway - Foundation Certificate</vt:lpstr>
      <vt:lpstr>Learner Journey:  Level 2: Occupational Pathway - Occupational Certificate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 Level personas</dc:title>
  <cp:revision>1</cp:revision>
  <dcterms:created xsi:type="dcterms:W3CDTF">2006-08-16T00:00:00Z</dcterms:created>
  <dcterms:modified xsi:type="dcterms:W3CDTF">2026-07-15T08:41:27Z</dcterms:modified>
  <dc:identifier>DAHII-B73I0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0x010100545E941595ED5448BA61900FDDAFF31300D0D37B8F7EFF8E4BB5E1EC050E9CEDCF</vt:lpwstr>
  </property>
  <property fmtid="{D5CDD505-2E9C-101B-9397-08002B2CF9AE}" pid="3" name="pd0bfabaa6cb47f7bff41b54a8405b46">
    <vt:lpwstr>Higher and Further Education Directorate|8e4de78d-00ab-41fd-818b-e7393d959bab</vt:lpwstr>
  </property>
  <property fmtid="{D5CDD505-2E9C-101B-9397-08002B2CF9AE}" pid="4" name="afedf6f4583d4414b8b49f98bd7a4a38">
    <vt:lpwstr>DfE|a484111e-5b24-4ad9-9778-c536c8c88985</vt:lpwstr>
  </property>
  <property fmtid="{D5CDD505-2E9C-101B-9397-08002B2CF9AE}" pid="5" name="_dlc_DocIdItemGuid">
    <vt:lpwstr>a917fcec-280b-4221-94c4-6814323a4f5d</vt:lpwstr>
  </property>
  <property fmtid="{D5CDD505-2E9C-101B-9397-08002B2CF9AE}" pid="6" name="DfeSubject">
    <vt:lpwstr/>
  </property>
  <property fmtid="{D5CDD505-2E9C-101B-9397-08002B2CF9AE}" pid="7" name="e001803101cc486883c488742a9b195f">
    <vt:lpwstr/>
  </property>
  <property fmtid="{D5CDD505-2E9C-101B-9397-08002B2CF9AE}" pid="8" name="cbd89a3d90af4054933af136d81ae271">
    <vt:lpwstr/>
  </property>
  <property fmtid="{D5CDD505-2E9C-101B-9397-08002B2CF9AE}" pid="9" name="DfeOrganisationalUnit">
    <vt:lpwstr>4;#DfE|cc08a6d4-dfde-4d0f-bd85-069ebcef80d5</vt:lpwstr>
  </property>
  <property fmtid="{D5CDD505-2E9C-101B-9397-08002B2CF9AE}" pid="10" name="Function">
    <vt:lpwstr/>
  </property>
  <property fmtid="{D5CDD505-2E9C-101B-9397-08002B2CF9AE}" pid="11" name="SiteType">
    <vt:lpwstr/>
  </property>
  <property fmtid="{D5CDD505-2E9C-101B-9397-08002B2CF9AE}" pid="12" name="Owner">
    <vt:lpwstr>2;#DfE|a484111e-5b24-4ad9-9778-c536c8c88985</vt:lpwstr>
  </property>
  <property fmtid="{D5CDD505-2E9C-101B-9397-08002B2CF9AE}" pid="13" name="MediaServiceImageTags">
    <vt:lpwstr/>
  </property>
  <property fmtid="{D5CDD505-2E9C-101B-9397-08002B2CF9AE}" pid="14" name="lcf76f155ced4ddcb4097134ff3c332f">
    <vt:lpwstr/>
  </property>
  <property fmtid="{D5CDD505-2E9C-101B-9397-08002B2CF9AE}" pid="15" name="OrganisationalUnit">
    <vt:lpwstr>1;#Higher and Further Education Directorate|8e4de78d-00ab-41fd-818b-e7393d959bab</vt:lpwstr>
  </property>
  <property fmtid="{D5CDD505-2E9C-101B-9397-08002B2CF9AE}" pid="16" name="DfeOwner">
    <vt:lpwstr>2;#DfE|a484111e-5b24-4ad9-9778-c536c8c88985</vt:lpwstr>
  </property>
  <property fmtid="{D5CDD505-2E9C-101B-9397-08002B2CF9AE}" pid="17" name="Subject1">
    <vt:lpwstr/>
  </property>
  <property fmtid="{D5CDD505-2E9C-101B-9397-08002B2CF9AE}" pid="18" name="c0e8f78731f34305bd83ee7a944e5d31">
    <vt:lpwstr/>
  </property>
</Properties>
</file>