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notesSlides/notesSlide68.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handoutMasters/handoutMaster1.xml" ContentType="application/vnd.openxmlformats-officedocument.presentationml.handoutMaster+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54.xml" ContentType="application/vnd.openxmlformats-officedocument.presentationml.notesSlide+xml"/>
  <Override PartName="/ppt/slides/slide34.xml" ContentType="application/vnd.openxmlformats-officedocument.presentationml.slide+xml"/>
  <Override PartName="/ppt/notesSlides/notesSlide26.xml" ContentType="application/vnd.openxmlformats-officedocument.presentationml.notesSlide+xml"/>
  <Override PartName="/ppt/slides/slide46.xml" ContentType="application/vnd.openxmlformats-officedocument.presentationml.slide+xml"/>
  <Override PartName="/ppt/slides/slide158.xml" ContentType="application/vnd.openxmlformats-officedocument.presentationml.slide+xml"/>
  <Override PartName="/customXml/itemProps1.xml" ContentType="application/vnd.openxmlformats-officedocument.customXmlProperties+xml"/>
  <Override PartName="/ppt/notesMasters/notesMaster1.xml" ContentType="application/vnd.openxmlformats-officedocument.presentationml.notesMaster+xml"/>
  <Override PartName="/customXml/itemProps2.xml" ContentType="application/vnd.openxmlformats-officedocument.customXmlProperties+xml"/>
  <Override PartName="/customXml/itemProps3.xml" ContentType="application/vnd.openxmlformats-officedocument.customXmlProperties+xml"/>
  <Override PartName="/ppt/notesSlides/notesSlide67.xml" ContentType="application/vnd.openxmlformats-officedocument.presentationml.notesSlide+xml"/>
  <Override PartName="/docProps/app.xml" ContentType="application/vnd.openxmlformats-officedocument.extended-properties+xml"/>
  <Override PartName="/docProps/core.xml" ContentType="application/vnd.openxmlformats-package.core-properties+xml"/>
  <Override PartName="/ppt/viewProps.xml" ContentType="application/vnd.openxmlformats-officedocument.presentationml.viewProps+xml"/>
  <Override PartName="/ppt/slides/slide83.xml" ContentType="application/vnd.openxmlformats-officedocument.presentationml.slide+xml"/>
  <Override PartName="/ppt/authors.xml" ContentType="application/vnd.ms-powerpoint.authors+xml"/>
  <Override PartName="/ppt/slides/slide1.xml" ContentType="application/vnd.openxmlformats-officedocument.presentationml.slide+xml"/>
  <Override PartName="/ppt/notesSlides/notesSlide7.xml" ContentType="application/vnd.openxmlformats-officedocument.presentationml.notesSlide+xml"/>
  <Override PartName="/ppt/slides/slide63.xml" ContentType="application/vnd.openxmlformats-officedocument.presentationml.slide+xml"/>
  <Override PartName="/ppt/notesSlides/notesSlide31.xml" ContentType="application/vnd.openxmlformats-officedocument.presentationml.notesSlide+xml"/>
  <Override PartName="/ppt/slides/slide51.xml" ContentType="application/vnd.openxmlformats-officedocument.presentationml.slide+xml"/>
  <Override PartName="/ppt/slides/slide102.xml" ContentType="application/vnd.openxmlformats-officedocument.presentationml.slide+xml"/>
  <Override PartName="/ppt/slides/slide61.xml" ContentType="application/vnd.openxmlformats-officedocument.presentationml.slide+xml"/>
  <Override PartName="/ppt/notesSlides/notesSlide82.xml" ContentType="application/vnd.openxmlformats-officedocument.presentationml.notesSlide+xml"/>
  <Override PartName="/ppt/slides/slide148.xml" ContentType="application/vnd.openxmlformats-officedocument.presentationml.slide+xml"/>
  <Override PartName="/ppt/slides/slide141.xml" ContentType="application/vnd.openxmlformats-officedocument.presentationml.slide+xml"/>
  <Override PartName="/ppt/notesSlides/notesSlide81.xml" ContentType="application/vnd.openxmlformats-officedocument.presentationml.notesSlide+xml"/>
  <Override PartName="/ppt/notesSlides/notesSlide108.xml" ContentType="application/vnd.openxmlformats-officedocument.presentationml.notesSlide+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88.xml" ContentType="application/vnd.openxmlformats-officedocument.presentationml.notesSlide+xml"/>
  <Override PartName="/ppt/notesSlides/notesSlide32.xml" ContentType="application/vnd.openxmlformats-officedocument.presentationml.notesSlide+xml"/>
  <Override PartName="/ppt/slides/slide52.xml" ContentType="application/vnd.openxmlformats-officedocument.presentationml.slide+xml"/>
  <Override PartName="/ppt/slides/slide62.xml" ContentType="application/vnd.openxmlformats-officedocument.presentationml.slide+xml"/>
  <Override PartName="/ppt/slides/slide164.xml" ContentType="application/vnd.openxmlformats-officedocument.presentationml.slide+xml"/>
  <Override PartName="/ppt/notesSlides/notesSlide69.xml" ContentType="application/vnd.openxmlformats-officedocument.presentationml.notesSlide+xml"/>
  <Override PartName="/ppt/notesSlides/notesSlide134.xml" ContentType="application/vnd.openxmlformats-officedocument.presentationml.notesSlide+xml"/>
  <Override PartName="/ppt/slideLayouts/slideLayout1.xml" ContentType="application/vnd.openxmlformats-officedocument.presentationml.slideLayout+xml"/>
  <Override PartName="/ppt/slides/slide135.xml" ContentType="application/vnd.openxmlformats-officedocument.presentationml.slide+xml"/>
  <Override PartName="/ppt/notesSlides/notesSlide28.xml" ContentType="application/vnd.openxmlformats-officedocument.presentationml.notesSlide+xml"/>
  <Override PartName="/ppt/slides/slide48.xml" ContentType="application/vnd.openxmlformats-officedocument.presentationml.slide+xml"/>
  <Override PartName="/ppt/notesSlides/notesSlide64.xml" ContentType="application/vnd.openxmlformats-officedocument.presentationml.notesSlide+xml"/>
  <Override PartName="/ppt/notesSlides/notesSlide13.xml" ContentType="application/vnd.openxmlformats-officedocument.presentationml.notesSlide+xml"/>
  <Override PartName="/ppt/slides/slide73.xml" ContentType="application/vnd.openxmlformats-officedocument.presentationml.slide+xml"/>
  <Override PartName="/ppt/slides/slide94.xml" ContentType="application/vnd.openxmlformats-officedocument.presentationml.slide+xml"/>
  <Override PartName="/ppt/slides/slide132.xml" ContentType="application/vnd.openxmlformats-officedocument.presentationml.slide+xml"/>
  <Override PartName="/ppt/notesSlides/notesSlide43.xml" ContentType="application/vnd.openxmlformats-officedocument.presentationml.notesSlide+xml"/>
  <Override PartName="/ppt/slides/slide23.xml" ContentType="application/vnd.openxmlformats-officedocument.presentationml.slide+xml"/>
  <Override PartName="/ppt/notesSlides/notesSlide51.xml" ContentType="application/vnd.openxmlformats-officedocument.presentationml.notesSlide+xml"/>
  <Override PartName="/ppt/slides/slide31.xml" ContentType="application/vnd.openxmlformats-officedocument.presentationml.slide+xml"/>
  <Override PartName="/ppt/slides/slide115.xml" ContentType="application/vnd.openxmlformats-officedocument.presentationml.slide+xml"/>
  <Override PartName="/ppt/notesSlides/notesSlide14.xml" ContentType="application/vnd.openxmlformats-officedocument.presentationml.notesSlide+xml"/>
  <Override PartName="/ppt/slides/slide74.xml" ContentType="application/vnd.openxmlformats-officedocument.presentationml.slide+xml"/>
  <Override PartName="/ppt/notesSlides/notesSlide52.xml" ContentType="application/vnd.openxmlformats-officedocument.presentationml.notesSlide+xml"/>
  <Override PartName="/ppt/slides/slide32.xml" ContentType="application/vnd.openxmlformats-officedocument.presentationml.slide+xml"/>
  <Override PartName="/ppt/notesSlides/notesSlide10.xml" ContentType="application/vnd.openxmlformats-officedocument.presentationml.notesSlide+xml"/>
  <Override PartName="/ppt/slides/slide70.xml" ContentType="application/vnd.openxmlformats-officedocument.presentationml.slide+xml"/>
  <Override PartName="/ppt/notesSlides/notesSlide19.xml" ContentType="application/vnd.openxmlformats-officedocument.presentationml.notesSlide+xml"/>
  <Override PartName="/ppt/slides/slide79.xml" ContentType="application/vnd.openxmlformats-officedocument.presentationml.slide+xml"/>
  <Override PartName="/ppt/notesSlides/notesSlide115.xml" ContentType="application/vnd.openxmlformats-officedocument.presentationml.notesSlide+xml"/>
  <Override PartName="/ppt/notesSlides/notesSlide12.xml" ContentType="application/vnd.openxmlformats-officedocument.presentationml.notesSlide+xml"/>
  <Override PartName="/ppt/slides/slide72.xml" ContentType="application/vnd.openxmlformats-officedocument.presentationml.slide+xml"/>
  <Override PartName="/ppt/slides/slide159.xml" ContentType="application/vnd.openxmlformats-officedocument.presentationml.slide+xml"/>
  <Override PartName="/ppt/notesSlides/notesSlide80.xml" ContentType="application/vnd.openxmlformats-officedocument.presentationml.notesSlide+xml"/>
  <Override PartName="/ppt/notesSlides/notesSlide109.xml" ContentType="application/vnd.openxmlformats-officedocument.presentationml.notesSlide+xml"/>
  <Override PartName="/ppt/slides/slide6.xml" ContentType="application/vnd.openxmlformats-officedocument.presentationml.slide+xml"/>
  <Override PartName="/ppt/slides/slide68.xml" ContentType="application/vnd.openxmlformats-officedocument.presentationml.slide+xml"/>
  <Override PartName="/ppt/notesSlides/notesSlide84.xml" ContentType="application/vnd.openxmlformats-officedocument.presentationml.notesSlide+xml"/>
  <Override PartName="/ppt/slides/slide111.xml" ContentType="application/vnd.openxmlformats-officedocument.presentationml.slide+xml"/>
  <Override PartName="/ppt/notesSlides/notesSlide96.xml" ContentType="application/vnd.openxmlformats-officedocument.presentationml.notesSlide+xml"/>
  <Override PartName="/ppt/slides/slide104.xml" ContentType="application/vnd.openxmlformats-officedocument.presentationml.slide+xml"/>
  <Override PartName="/ppt/notesSlides/notesSlide118.xml" ContentType="application/vnd.openxmlformats-officedocument.presentationml.notesSlide+xml"/>
  <Override PartName="/ppt/notesSlides/notesSlide9.xml" ContentType="application/vnd.openxmlformats-officedocument.presentationml.notesSlide+xml"/>
  <Override PartName="/ppt/notesSlides/notesSlide100.xml" ContentType="application/vnd.openxmlformats-officedocument.presentationml.notesSlide+xml"/>
  <Override PartName="/ppt/notesSlides/notesSlide8.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1.xml" ContentType="application/vnd.openxmlformats-officedocument.presentationml.notesSlide+xml"/>
  <Override PartName="/ppt/slides/slide71.xml" ContentType="application/vnd.openxmlformats-officedocument.presentationml.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slides/slide118.xml" ContentType="application/vnd.openxmlformats-officedocument.presentationml.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slides/slide113.xml" ContentType="application/vnd.openxmlformats-officedocument.presentationml.slide+xml"/>
  <Override PartName="/ppt/notesSlides/notesSlide128.xml" ContentType="application/vnd.openxmlformats-officedocument.presentationml.notesSlide+xml"/>
  <Override PartName="/ppt/slides/slide112.xml" ContentType="application/vnd.openxmlformats-officedocument.presentationml.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5.xml" ContentType="application/vnd.openxmlformats-officedocument.presentationml.notesSlide+xml"/>
  <Override PartName="/ppt/notesSlides/notesSlide15.xml" ContentType="application/vnd.openxmlformats-officedocument.presentationml.notesSlide+xml"/>
  <Override PartName="/ppt/slides/slide75.xml" ContentType="application/vnd.openxmlformats-officedocument.presentationml.slide+xml"/>
  <Override PartName="/ppt/notesSlides/notesSlide16.xml" ContentType="application/vnd.openxmlformats-officedocument.presentationml.notesSlide+xml"/>
  <Override PartName="/ppt/slides/slide76.xml" ContentType="application/vnd.openxmlformats-officedocument.presentationml.slide+xml"/>
  <Override PartName="/ppt/notesSlides/notesSlide17.xml" ContentType="application/vnd.openxmlformats-officedocument.presentationml.notesSlide+xml"/>
  <Override PartName="/ppt/slides/slide77.xml" ContentType="application/vnd.openxmlformats-officedocument.presentationml.slide+xml"/>
  <Override PartName="/ppt/notesSlides/notesSlide18.xml" ContentType="application/vnd.openxmlformats-officedocument.presentationml.notesSlide+xml"/>
  <Override PartName="/ppt/slides/slide7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20.xml" ContentType="application/vnd.openxmlformats-officedocument.presentationml.notesSlide+xml"/>
  <Override PartName="/ppt/slides/slide40.xml" ContentType="application/vnd.openxmlformats-officedocument.presentationml.slide+xml"/>
  <Override PartName="/ppt/notesSlides/notesSlide21.xml" ContentType="application/vnd.openxmlformats-officedocument.presentationml.notesSlide+xml"/>
  <Override PartName="/ppt/slides/slide41.xml" ContentType="application/vnd.openxmlformats-officedocument.presentationml.slide+xml"/>
  <Override PartName="/ppt/notesSlides/notesSlide22.xml" ContentType="application/vnd.openxmlformats-officedocument.presentationml.notesSlide+xml"/>
  <Override PartName="/ppt/slides/slide42.xml" ContentType="application/vnd.openxmlformats-officedocument.presentationml.slide+xml"/>
  <Override PartName="/ppt/notesSlides/notesSlide23.xml" ContentType="application/vnd.openxmlformats-officedocument.presentationml.notesSlide+xml"/>
  <Override PartName="/ppt/slides/slide43.xml" ContentType="application/vnd.openxmlformats-officedocument.presentationml.slide+xml"/>
  <Override PartName="/ppt/notesSlides/notesSlide24.xml" ContentType="application/vnd.openxmlformats-officedocument.presentationml.notesSlide+xml"/>
  <Override PartName="/ppt/slides/slide44.xml" ContentType="application/vnd.openxmlformats-officedocument.presentationml.slide+xml"/>
  <Override PartName="/ppt/notesSlides/notesSlide25.xml" ContentType="application/vnd.openxmlformats-officedocument.presentationml.notesSlide+xml"/>
  <Override PartName="/ppt/slides/slide45.xml" ContentType="application/vnd.openxmlformats-officedocument.presentationml.slide+xml"/>
  <Override PartName="/ppt/slides/slide120.xml" ContentType="application/vnd.openxmlformats-officedocument.presentationml.slide+xml"/>
  <Override PartName="/ppt/notesSlides/notesSlide27.xml" ContentType="application/vnd.openxmlformats-officedocument.presentationml.notesSlide+xml"/>
  <Override PartName="/ppt/slides/slide47.xml" ContentType="application/vnd.openxmlformats-officedocument.presentationml.slide+xml"/>
  <Override PartName="/ppt/notesSlides/notesSlide29.xml" ContentType="application/vnd.openxmlformats-officedocument.presentationml.notesSlide+xml"/>
  <Override PartName="/ppt/slides/slide49.xml" ContentType="application/vnd.openxmlformats-officedocument.presentationml.slide+xml"/>
  <Override PartName="/ppt/notesSlides/notesSlide30.xml" ContentType="application/vnd.openxmlformats-officedocument.presentationml.notesSlide+xml"/>
  <Override PartName="/ppt/slides/slide50.xml" ContentType="application/vnd.openxmlformats-officedocument.presentationml.slide+xml"/>
  <Override PartName="/ppt/notesSlides/notesSlide33.xml" ContentType="application/vnd.openxmlformats-officedocument.presentationml.notesSlide+xml"/>
  <Override PartName="/ppt/slides/slide53.xml" ContentType="application/vnd.openxmlformats-officedocument.presentationml.slide+xml"/>
  <Override PartName="/ppt/notesSlides/notesSlide34.xml" ContentType="application/vnd.openxmlformats-officedocument.presentationml.notesSlide+xml"/>
  <Override PartName="/ppt/slides/slide54.xml" ContentType="application/vnd.openxmlformats-officedocument.presentationml.slide+xml"/>
  <Override PartName="/ppt/notesSlides/notesSlide35.xml" ContentType="application/vnd.openxmlformats-officedocument.presentationml.notesSlide+xml"/>
  <Override PartName="/ppt/slides/slide55.xml" ContentType="application/vnd.openxmlformats-officedocument.presentationml.slide+xml"/>
  <Override PartName="/ppt/notesSlides/notesSlide36.xml" ContentType="application/vnd.openxmlformats-officedocument.presentationml.notesSlide+xml"/>
  <Override PartName="/ppt/slides/slide56.xml" ContentType="application/vnd.openxmlformats-officedocument.presentationml.slide+xml"/>
  <Override PartName="/ppt/presentation.xml" ContentType="application/vnd.openxmlformats-officedocument.presentationml.presentation.main+xml"/>
  <Override PartName="/ppt/notesSlides/notesSlide37.xml" ContentType="application/vnd.openxmlformats-officedocument.presentationml.notesSlide+xml"/>
  <Override PartName="/ppt/slides/slide57.xml" ContentType="application/vnd.openxmlformats-officedocument.presentationml.slide+xml"/>
  <Override PartName="/ppt/notesSlides/notesSlide38.xml" ContentType="application/vnd.openxmlformats-officedocument.presentationml.notesSlide+xml"/>
  <Override PartName="/ppt/slides/slide58.xml" ContentType="application/vnd.openxmlformats-officedocument.presentationml.slide+xml"/>
  <Override PartName="/ppt/notesSlides/notesSlide39.xml" ContentType="application/vnd.openxmlformats-officedocument.presentationml.notesSlide+xml"/>
  <Override PartName="/ppt/slides/slide59.xml" ContentType="application/vnd.openxmlformats-officedocument.presentationml.slide+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40.xml" ContentType="application/vnd.openxmlformats-officedocument.presentationml.notesSlide+xml"/>
  <Override PartName="/ppt/slides/slide20.xml" ContentType="application/vnd.openxmlformats-officedocument.presentationml.slide+xml"/>
  <Override PartName="/ppt/notesSlides/notesSlide41.xml" ContentType="application/vnd.openxmlformats-officedocument.presentationml.notesSlide+xml"/>
  <Override PartName="/ppt/slides/slide21.xml" ContentType="application/vnd.openxmlformats-officedocument.presentationml.slide+xml"/>
  <Override PartName="/ppt/notesSlides/notesSlide42.xml" ContentType="application/vnd.openxmlformats-officedocument.presentationml.notesSlide+xml"/>
  <Override PartName="/ppt/slides/slide22.xml" ContentType="application/vnd.openxmlformats-officedocument.presentationml.slide+xml"/>
  <Override PartName="/ppt/notesSlides/notesSlide44.xml" ContentType="application/vnd.openxmlformats-officedocument.presentationml.notesSlide+xml"/>
  <Override PartName="/ppt/slides/slide24.xml" ContentType="application/vnd.openxmlformats-officedocument.presentationml.slide+xml"/>
  <Override PartName="/ppt/notesSlides/notesSlide45.xml" ContentType="application/vnd.openxmlformats-officedocument.presentationml.notesSlide+xml"/>
  <Override PartName="/ppt/slides/slide25.xml" ContentType="application/vnd.openxmlformats-officedocument.presentationml.slide+xml"/>
  <Override PartName="/ppt/notesSlides/notesSlide46.xml" ContentType="application/vnd.openxmlformats-officedocument.presentationml.notesSlide+xml"/>
  <Override PartName="/ppt/slides/slide26.xml" ContentType="application/vnd.openxmlformats-officedocument.presentationml.slide+xml"/>
  <Override PartName="/ppt/notesSlides/notesSlide47.xml" ContentType="application/vnd.openxmlformats-officedocument.presentationml.notesSlide+xml"/>
  <Override PartName="/ppt/slides/slide27.xml" ContentType="application/vnd.openxmlformats-officedocument.presentationml.slide+xml"/>
  <Override PartName="/ppt/notesSlides/notesSlide48.xml" ContentType="application/vnd.openxmlformats-officedocument.presentationml.notesSlide+xml"/>
  <Override PartName="/ppt/slides/slide28.xml" ContentType="application/vnd.openxmlformats-officedocument.presentationml.slide+xml"/>
  <Override PartName="/ppt/notesSlides/notesSlide49.xml" ContentType="application/vnd.openxmlformats-officedocument.presentationml.notesSlide+xml"/>
  <Override PartName="/ppt/slides/slide29.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50.xml" ContentType="application/vnd.openxmlformats-officedocument.presentationml.notesSlide+xml"/>
  <Override PartName="/ppt/slides/slide30.xml" ContentType="application/vnd.openxmlformats-officedocument.presentationml.slide+xml"/>
  <Override PartName="/ppt/notesSlides/notesSlide53.xml" ContentType="application/vnd.openxmlformats-officedocument.presentationml.notesSlide+xml"/>
  <Override PartName="/ppt/slides/slide33.xml" ContentType="application/vnd.openxmlformats-officedocument.presentationml.slide+xml"/>
  <Override PartName="/ppt/notesSlides/notesSlide55.xml" ContentType="application/vnd.openxmlformats-officedocument.presentationml.notesSlide+xml"/>
  <Override PartName="/ppt/slides/slide35.xml" ContentType="application/vnd.openxmlformats-officedocument.presentationml.slide+xml"/>
  <Override PartName="/ppt/notesSlides/notesSlide56.xml" ContentType="application/vnd.openxmlformats-officedocument.presentationml.notesSlide+xml"/>
  <Override PartName="/ppt/slides/slide36.xml" ContentType="application/vnd.openxmlformats-officedocument.presentationml.slide+xml"/>
  <Override PartName="/ppt/notesSlides/notesSlide57.xml" ContentType="application/vnd.openxmlformats-officedocument.presentationml.notesSlide+xml"/>
  <Override PartName="/ppt/slides/slide37.xml" ContentType="application/vnd.openxmlformats-officedocument.presentationml.slide+xml"/>
  <Override PartName="/ppt/notesSlides/notesSlide58.xml" ContentType="application/vnd.openxmlformats-officedocument.presentationml.notesSlide+xml"/>
  <Override PartName="/ppt/slides/slide38.xml" ContentType="application/vnd.openxmlformats-officedocument.presentationml.slide+xml"/>
  <Override PartName="/ppt/notesSlides/notesSlide59.xml" ContentType="application/vnd.openxmlformats-officedocument.presentationml.notesSlide+xml"/>
  <Override PartName="/ppt/slides/slide39.xml" ContentType="application/vnd.openxmlformats-officedocument.presentationml.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slides/slide10.xml" ContentType="application/vnd.openxmlformats-officedocument.presentationml.slide+xml"/>
  <Override PartName="/ppt/notesSlides/notesSlide70.xml" ContentType="application/vnd.openxmlformats-officedocument.presentationml.notesSlide+xml"/>
  <Override PartName="/ppt/slides/slide11.xml" ContentType="application/vnd.openxmlformats-officedocument.presentationml.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notesSlides/notesSlide73.xml" ContentType="application/vnd.openxmlformats-officedocument.presentationml.notesSlide+xml"/>
  <Override PartName="/ppt/slides/slide13.xml" ContentType="application/vnd.openxmlformats-officedocument.presentationml.slide+xml"/>
  <Override PartName="/ppt/notesSlides/notesSlide74.xml" ContentType="application/vnd.openxmlformats-officedocument.presentationml.notesSlide+xml"/>
  <Override PartName="/ppt/slides/slide14.xml" ContentType="application/vnd.openxmlformats-officedocument.presentationml.slide+xml"/>
  <Override PartName="/ppt/notesSlides/notesSlide75.xml" ContentType="application/vnd.openxmlformats-officedocument.presentationml.notesSlide+xml"/>
  <Override PartName="/ppt/slides/slide15.xml" ContentType="application/vnd.openxmlformats-officedocument.presentationml.slide+xml"/>
  <Override PartName="/ppt/notesSlides/notesSlide76.xml" ContentType="application/vnd.openxmlformats-officedocument.presentationml.notesSlide+xml"/>
  <Override PartName="/ppt/slides/slide16.xml" ContentType="application/vnd.openxmlformats-officedocument.presentationml.slide+xml"/>
  <Override PartName="/ppt/notesSlides/notesSlide77.xml" ContentType="application/vnd.openxmlformats-officedocument.presentationml.notesSlide+xml"/>
  <Override PartName="/ppt/slides/slide17.xml" ContentType="application/vnd.openxmlformats-officedocument.presentationml.slide+xml"/>
  <Override PartName="/ppt/notesSlides/notesSlide78.xml" ContentType="application/vnd.openxmlformats-officedocument.presentationml.notesSlide+xml"/>
  <Override PartName="/ppt/slides/slide18.xml" ContentType="application/vnd.openxmlformats-officedocument.presentationml.slide+xml"/>
  <Override PartName="/ppt/notesSlides/notesSlide79.xml" ContentType="application/vnd.openxmlformats-officedocument.presentationml.notesSlide+xml"/>
  <Override PartName="/ppt/slides/slide19.xml" ContentType="application/vnd.openxmlformats-officedocument.presentationml.slide+xml"/>
  <Override PartName="/ppt/notesSlides/notesSlide83.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presProps.xml" ContentType="application/vnd.openxmlformats-officedocument.presentationml.presProp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s/slide100.xml" ContentType="application/vnd.openxmlformats-officedocument.presentationml.slide+xml"/>
  <Override PartName="/ppt/slides/slide155.xml" ContentType="application/vnd.openxmlformats-officedocument.presentationml.slide+xml"/>
  <Override PartName="/ppt/slides/slide95.xml" ContentType="application/vnd.openxmlformats-officedocument.presentationml.slide+xml"/>
  <Override PartName="/ppt/slides/slide106.xml" ContentType="application/vnd.openxmlformats-officedocument.presentationml.slide+xml"/>
  <Override PartName="/ppt/theme/theme1.xml" ContentType="application/vnd.openxmlformats-officedocument.theme+xml"/>
  <Override PartName="/ppt/slides/slide67.xml" ContentType="application/vnd.openxmlformats-officedocument.presentationml.slide+xml"/>
  <Override PartName="/ppt/slides/slide137.xml" ContentType="application/vnd.openxmlformats-officedocument.presentationml.slide+xml"/>
  <Override PartName="/ppt/slides/slide101.xml" ContentType="application/vnd.openxmlformats-officedocument.presentationml.slide+xml"/>
  <Override PartName="/ppt/slides/slide152.xml" ContentType="application/vnd.openxmlformats-officedocument.presentationml.slide+xml"/>
  <Override PartName="/ppt/slides/slide90.xml" ContentType="application/vnd.openxmlformats-officedocument.presentationml.slide+xml"/>
  <Override PartName="/ppt/slides/slide109.xml" ContentType="application/vnd.openxmlformats-officedocument.presentationml.slide+xml"/>
  <Override PartName="/ppt/slides/slide131.xml" ContentType="application/vnd.openxmlformats-officedocument.presentationml.slide+xml"/>
  <Override PartName="/ppt/slides/slide85.xml" ContentType="application/vnd.openxmlformats-officedocument.presentationml.slide+xml"/>
  <Override PartName="/ppt/slides/slide160.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10.xml" ContentType="application/vnd.openxmlformats-officedocument.presentationml.slide+xml"/>
  <Override PartName="/ppt/slides/slide114.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9.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6.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60.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4.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2.xml" ContentType="application/vnd.openxmlformats-officedocument.theme+xml"/>
  <Override PartName="/ppt/theme/theme3.xml" ContentType="application/vnd.openxmlformats-officedocument.theme+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1"/>
  </p:notesMasterIdLst>
  <p:handoutMasterIdLst>
    <p:handoutMasterId r:id="rId182"/>
  </p:handoutMasterIdLst>
  <p:sldIdLst>
    <p:sldId id="296" r:id="rId5"/>
    <p:sldId id="355" r:id="rId6"/>
    <p:sldId id="448" r:id="rId7"/>
    <p:sldId id="356" r:id="rId8"/>
    <p:sldId id="357" r:id="rId9"/>
    <p:sldId id="348" r:id="rId10"/>
    <p:sldId id="338" r:id="rId11"/>
    <p:sldId id="396" r:id="rId12"/>
    <p:sldId id="358" r:id="rId13"/>
    <p:sldId id="351" r:id="rId14"/>
    <p:sldId id="397" r:id="rId15"/>
    <p:sldId id="352" r:id="rId16"/>
    <p:sldId id="399" r:id="rId17"/>
    <p:sldId id="398" r:id="rId18"/>
    <p:sldId id="402" r:id="rId19"/>
    <p:sldId id="480" r:id="rId20"/>
    <p:sldId id="481" r:id="rId21"/>
    <p:sldId id="407" r:id="rId22"/>
    <p:sldId id="405" r:id="rId23"/>
    <p:sldId id="468" r:id="rId24"/>
    <p:sldId id="482" r:id="rId25"/>
    <p:sldId id="469" r:id="rId26"/>
    <p:sldId id="484" r:id="rId27"/>
    <p:sldId id="485" r:id="rId28"/>
    <p:sldId id="408" r:id="rId29"/>
    <p:sldId id="486" r:id="rId30"/>
    <p:sldId id="487" r:id="rId31"/>
    <p:sldId id="488" r:id="rId32"/>
    <p:sldId id="489" r:id="rId33"/>
    <p:sldId id="490" r:id="rId34"/>
    <p:sldId id="491" r:id="rId35"/>
    <p:sldId id="492" r:id="rId36"/>
    <p:sldId id="493" r:id="rId37"/>
    <p:sldId id="494" r:id="rId38"/>
    <p:sldId id="495" r:id="rId39"/>
    <p:sldId id="496" r:id="rId40"/>
    <p:sldId id="497" r:id="rId41"/>
    <p:sldId id="498" r:id="rId42"/>
    <p:sldId id="499" r:id="rId43"/>
    <p:sldId id="500" r:id="rId44"/>
    <p:sldId id="501" r:id="rId45"/>
    <p:sldId id="502" r:id="rId46"/>
    <p:sldId id="503" r:id="rId47"/>
    <p:sldId id="504" r:id="rId48"/>
    <p:sldId id="304" r:id="rId49"/>
    <p:sldId id="330" r:id="rId50"/>
    <p:sldId id="610" r:id="rId51"/>
    <p:sldId id="611" r:id="rId52"/>
    <p:sldId id="612" r:id="rId53"/>
    <p:sldId id="613" r:id="rId54"/>
    <p:sldId id="389" r:id="rId55"/>
    <p:sldId id="614" r:id="rId56"/>
    <p:sldId id="615" r:id="rId57"/>
    <p:sldId id="616" r:id="rId58"/>
    <p:sldId id="617" r:id="rId59"/>
    <p:sldId id="618" r:id="rId60"/>
    <p:sldId id="619" r:id="rId61"/>
    <p:sldId id="609" r:id="rId62"/>
    <p:sldId id="466" r:id="rId63"/>
    <p:sldId id="307" r:id="rId64"/>
    <p:sldId id="331" r:id="rId65"/>
    <p:sldId id="409" r:id="rId66"/>
    <p:sldId id="620" r:id="rId67"/>
    <p:sldId id="453" r:id="rId68"/>
    <p:sldId id="416" r:id="rId69"/>
    <p:sldId id="622" r:id="rId70"/>
    <p:sldId id="621" r:id="rId71"/>
    <p:sldId id="623" r:id="rId72"/>
    <p:sldId id="624" r:id="rId73"/>
    <p:sldId id="433" r:id="rId74"/>
    <p:sldId id="414" r:id="rId75"/>
    <p:sldId id="434" r:id="rId76"/>
    <p:sldId id="473" r:id="rId77"/>
    <p:sldId id="626" r:id="rId78"/>
    <p:sldId id="436" r:id="rId79"/>
    <p:sldId id="505" r:id="rId80"/>
    <p:sldId id="506" r:id="rId81"/>
    <p:sldId id="507" r:id="rId82"/>
    <p:sldId id="508" r:id="rId83"/>
    <p:sldId id="509" r:id="rId84"/>
    <p:sldId id="510" r:id="rId85"/>
    <p:sldId id="511" r:id="rId86"/>
    <p:sldId id="483" r:id="rId87"/>
    <p:sldId id="512" r:id="rId88"/>
    <p:sldId id="513" r:id="rId89"/>
    <p:sldId id="514" r:id="rId90"/>
    <p:sldId id="515" r:id="rId91"/>
    <p:sldId id="516" r:id="rId92"/>
    <p:sldId id="517" r:id="rId93"/>
    <p:sldId id="518" r:id="rId94"/>
    <p:sldId id="519" r:id="rId95"/>
    <p:sldId id="520" r:id="rId96"/>
    <p:sldId id="521" r:id="rId97"/>
    <p:sldId id="522" r:id="rId98"/>
    <p:sldId id="523" r:id="rId99"/>
    <p:sldId id="524" r:id="rId100"/>
    <p:sldId id="525" r:id="rId101"/>
    <p:sldId id="526" r:id="rId102"/>
    <p:sldId id="527" r:id="rId103"/>
    <p:sldId id="528" r:id="rId104"/>
    <p:sldId id="529" r:id="rId105"/>
    <p:sldId id="530" r:id="rId106"/>
    <p:sldId id="531" r:id="rId107"/>
    <p:sldId id="532" r:id="rId108"/>
    <p:sldId id="533" r:id="rId109"/>
    <p:sldId id="534" r:id="rId110"/>
    <p:sldId id="535" r:id="rId111"/>
    <p:sldId id="536" r:id="rId112"/>
    <p:sldId id="537" r:id="rId113"/>
    <p:sldId id="538" r:id="rId114"/>
    <p:sldId id="539" r:id="rId115"/>
    <p:sldId id="540" r:id="rId116"/>
    <p:sldId id="541" r:id="rId117"/>
    <p:sldId id="542" r:id="rId118"/>
    <p:sldId id="543" r:id="rId119"/>
    <p:sldId id="544" r:id="rId120"/>
    <p:sldId id="545" r:id="rId121"/>
    <p:sldId id="546" r:id="rId122"/>
    <p:sldId id="547" r:id="rId123"/>
    <p:sldId id="548" r:id="rId124"/>
    <p:sldId id="549" r:id="rId125"/>
    <p:sldId id="550" r:id="rId126"/>
    <p:sldId id="551" r:id="rId127"/>
    <p:sldId id="552" r:id="rId128"/>
    <p:sldId id="553" r:id="rId129"/>
    <p:sldId id="554" r:id="rId130"/>
    <p:sldId id="555" r:id="rId131"/>
    <p:sldId id="556" r:id="rId132"/>
    <p:sldId id="557" r:id="rId133"/>
    <p:sldId id="558" r:id="rId134"/>
    <p:sldId id="559" r:id="rId135"/>
    <p:sldId id="560" r:id="rId136"/>
    <p:sldId id="561" r:id="rId137"/>
    <p:sldId id="627" r:id="rId138"/>
    <p:sldId id="563" r:id="rId139"/>
    <p:sldId id="564" r:id="rId140"/>
    <p:sldId id="565" r:id="rId141"/>
    <p:sldId id="566" r:id="rId142"/>
    <p:sldId id="567" r:id="rId143"/>
    <p:sldId id="569" r:id="rId144"/>
    <p:sldId id="570" r:id="rId145"/>
    <p:sldId id="571" r:id="rId146"/>
    <p:sldId id="572" r:id="rId147"/>
    <p:sldId id="573" r:id="rId148"/>
    <p:sldId id="574" r:id="rId149"/>
    <p:sldId id="575" r:id="rId150"/>
    <p:sldId id="576" r:id="rId151"/>
    <p:sldId id="577" r:id="rId152"/>
    <p:sldId id="628" r:id="rId153"/>
    <p:sldId id="578" r:id="rId154"/>
    <p:sldId id="630" r:id="rId155"/>
    <p:sldId id="580" r:id="rId156"/>
    <p:sldId id="581" r:id="rId157"/>
    <p:sldId id="582" r:id="rId158"/>
    <p:sldId id="589" r:id="rId159"/>
    <p:sldId id="347" r:id="rId160"/>
    <p:sldId id="590" r:id="rId161"/>
    <p:sldId id="591" r:id="rId162"/>
    <p:sldId id="592" r:id="rId163"/>
    <p:sldId id="593" r:id="rId164"/>
    <p:sldId id="594" r:id="rId165"/>
    <p:sldId id="595" r:id="rId166"/>
    <p:sldId id="596" r:id="rId167"/>
    <p:sldId id="597" r:id="rId168"/>
    <p:sldId id="598" r:id="rId169"/>
    <p:sldId id="625" r:id="rId170"/>
    <p:sldId id="599" r:id="rId171"/>
    <p:sldId id="600" r:id="rId172"/>
    <p:sldId id="601" r:id="rId173"/>
    <p:sldId id="602" r:id="rId174"/>
    <p:sldId id="603" r:id="rId175"/>
    <p:sldId id="604" r:id="rId176"/>
    <p:sldId id="605" r:id="rId177"/>
    <p:sldId id="606" r:id="rId178"/>
    <p:sldId id="607" r:id="rId179"/>
    <p:sldId id="608" r:id="rId180"/>
  </p:sldIdLst>
  <p:sldSz cx="9144000" cy="5143500" type="screen16x9"/>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C0D1D43-007F-A6BC-7952-C0A49FE3A239}" name="Alan Parsons" initials="AP" userId="S::Alan.Parsons@sbusixth.ac.uk::b03251af-3156-4c1d-a7a0-3f0566607d68" providerId="AD"/>
  <p188:author id="{A4DB0D77-D776-B545-2804-EB2243D992BF}" name="Alan Parsons" initials="AP" userId="5cb0f50d8b094f68" providerId="Windows Live"/>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5C3FE3C3-4ECC-7567-A074-67904415F09E}" name="Clarise Mofor" initials="CM" userId="S::clarise.mofor@sbusixth.ac.uk::e9227170-8c28-486b-b149-48ee1cdf8d86" providerId="AD"/>
  <p188:author id="{1107EDC4-A40D-1651-B5CF-13FF167D3B1A}" name="Alison Ivins" initials="AI" userId="S::alison.ivins@aoc.co.uk::ab52a48f-ae0c-4269-956e-e77168aefa26" providerId="AD"/>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4F636F-6BBE-42D6-9605-3AF96E5A8C0F}" v="18" dt="2026-06-03T08:55:05.0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83" autoAdjust="0"/>
    <p:restoredTop sz="86329" autoAdjust="0"/>
  </p:normalViewPr>
  <p:slideViewPr>
    <p:cSldViewPr showGuides="1">
      <p:cViewPr varScale="1">
        <p:scale>
          <a:sx n="72" d="100"/>
          <a:sy n="72" d="100"/>
        </p:scale>
        <p:origin x="752" y="56"/>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91" Type="http://schemas.openxmlformats.org/officeDocument/2006/relationships/customXml" Target="../customXml/item5.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notesMaster" Target="notesMasters/notesMaster1.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handoutMaster" Target="handoutMasters/handoutMaster1.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188" Type="http://schemas.microsoft.com/office/2015/10/relationships/revisionInfo" Target="revisionInfo.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183" Type="http://schemas.openxmlformats.org/officeDocument/2006/relationships/presProps" Target="presProps.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viewProps" Target="viewProps.xml"/><Relationship Id="rId189" Type="http://schemas.microsoft.com/office/2018/10/relationships/authors" Target="authors.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90" Type="http://schemas.openxmlformats.org/officeDocument/2006/relationships/customXml" Target="../customXml/item4.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tableStyles" Target="tableStyles.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microsoft.com/office/2016/11/relationships/changesInfo" Target="changesInfos/changesInfo1.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Susans" userId="4da5c4f3-9bda-4b43-a02a-af3285e542de" providerId="ADAL" clId="{7394E4E0-463B-42EE-B62F-CBC33982E719}"/>
    <pc:docChg chg="custSel modSld">
      <pc:chgData name="Nicola Susans" userId="4da5c4f3-9bda-4b43-a02a-af3285e542de" providerId="ADAL" clId="{7394E4E0-463B-42EE-B62F-CBC33982E719}" dt="2026-06-03T09:04:02.253" v="379" actId="20577"/>
      <pc:docMkLst>
        <pc:docMk/>
      </pc:docMkLst>
      <pc:sldChg chg="modSp mod">
        <pc:chgData name="Nicola Susans" userId="4da5c4f3-9bda-4b43-a02a-af3285e542de" providerId="ADAL" clId="{7394E4E0-463B-42EE-B62F-CBC33982E719}" dt="2026-06-03T08:49:50.243" v="212" actId="113"/>
        <pc:sldMkLst>
          <pc:docMk/>
          <pc:sldMk cId="2481254522" sldId="330"/>
        </pc:sldMkLst>
        <pc:spChg chg="mod">
          <ac:chgData name="Nicola Susans" userId="4da5c4f3-9bda-4b43-a02a-af3285e542de" providerId="ADAL" clId="{7394E4E0-463B-42EE-B62F-CBC33982E719}" dt="2026-06-03T08:49:50.243" v="212" actId="113"/>
          <ac:spMkLst>
            <pc:docMk/>
            <pc:sldMk cId="2481254522" sldId="330"/>
            <ac:spMk id="12" creationId="{6095A638-C50C-BC3D-BB07-955BA6618C5E}"/>
          </ac:spMkLst>
        </pc:spChg>
      </pc:sldChg>
      <pc:sldChg chg="modSp mod">
        <pc:chgData name="Nicola Susans" userId="4da5c4f3-9bda-4b43-a02a-af3285e542de" providerId="ADAL" clId="{7394E4E0-463B-42EE-B62F-CBC33982E719}" dt="2026-06-03T08:50:09.911" v="218" actId="113"/>
        <pc:sldMkLst>
          <pc:docMk/>
          <pc:sldMk cId="3419306895" sldId="331"/>
        </pc:sldMkLst>
        <pc:spChg chg="mod">
          <ac:chgData name="Nicola Susans" userId="4da5c4f3-9bda-4b43-a02a-af3285e542de" providerId="ADAL" clId="{7394E4E0-463B-42EE-B62F-CBC33982E719}" dt="2026-06-03T08:50:09.911" v="218" actId="113"/>
          <ac:spMkLst>
            <pc:docMk/>
            <pc:sldMk cId="3419306895" sldId="331"/>
            <ac:spMk id="12" creationId="{9A5FDA2E-8638-6C68-A2CE-C4E5C39BAEC6}"/>
          </ac:spMkLst>
        </pc:spChg>
      </pc:sldChg>
      <pc:sldChg chg="modSp mod">
        <pc:chgData name="Nicola Susans" userId="4da5c4f3-9bda-4b43-a02a-af3285e542de" providerId="ADAL" clId="{7394E4E0-463B-42EE-B62F-CBC33982E719}" dt="2026-06-03T08:48:38.212" v="195" actId="113"/>
        <pc:sldMkLst>
          <pc:docMk/>
          <pc:sldMk cId="4082688422" sldId="347"/>
        </pc:sldMkLst>
        <pc:spChg chg="mod">
          <ac:chgData name="Nicola Susans" userId="4da5c4f3-9bda-4b43-a02a-af3285e542de" providerId="ADAL" clId="{7394E4E0-463B-42EE-B62F-CBC33982E719}" dt="2026-06-03T08:48:38.212" v="195" actId="113"/>
          <ac:spMkLst>
            <pc:docMk/>
            <pc:sldMk cId="4082688422" sldId="347"/>
            <ac:spMk id="2" creationId="{A51741D3-8AD9-199E-7A34-B4BA5CF159CE}"/>
          </ac:spMkLst>
        </pc:spChg>
        <pc:spChg chg="mod">
          <ac:chgData name="Nicola Susans" userId="4da5c4f3-9bda-4b43-a02a-af3285e542de" providerId="ADAL" clId="{7394E4E0-463B-42EE-B62F-CBC33982E719}" dt="2026-06-03T08:42:02.661" v="117" actId="962"/>
          <ac:spMkLst>
            <pc:docMk/>
            <pc:sldMk cId="4082688422" sldId="347"/>
            <ac:spMk id="5" creationId="{D05CDA14-7A96-45DE-1854-84DB1E56EF94}"/>
          </ac:spMkLst>
        </pc:spChg>
      </pc:sldChg>
      <pc:sldChg chg="addSp delSp modSp mod">
        <pc:chgData name="Nicola Susans" userId="4da5c4f3-9bda-4b43-a02a-af3285e542de" providerId="ADAL" clId="{7394E4E0-463B-42EE-B62F-CBC33982E719}" dt="2026-06-03T08:43:38.943" v="146" actId="478"/>
        <pc:sldMkLst>
          <pc:docMk/>
          <pc:sldMk cId="2980441951" sldId="351"/>
        </pc:sldMkLst>
        <pc:spChg chg="ord">
          <ac:chgData name="Nicola Susans" userId="4da5c4f3-9bda-4b43-a02a-af3285e542de" providerId="ADAL" clId="{7394E4E0-463B-42EE-B62F-CBC33982E719}" dt="2026-06-03T08:37:58.791" v="32"/>
          <ac:spMkLst>
            <pc:docMk/>
            <pc:sldMk cId="2980441951" sldId="351"/>
            <ac:spMk id="4" creationId="{7AEC33D8-A445-6843-0F20-386DE9FEEC23}"/>
          </ac:spMkLst>
        </pc:spChg>
        <pc:spChg chg="del">
          <ac:chgData name="Nicola Susans" userId="4da5c4f3-9bda-4b43-a02a-af3285e542de" providerId="ADAL" clId="{7394E4E0-463B-42EE-B62F-CBC33982E719}" dt="2026-06-03T08:36:48.061" v="0" actId="478"/>
          <ac:spMkLst>
            <pc:docMk/>
            <pc:sldMk cId="2980441951" sldId="351"/>
            <ac:spMk id="5" creationId="{47A96E2E-6126-7BD2-5211-676703AC053F}"/>
          </ac:spMkLst>
        </pc:spChg>
        <pc:spChg chg="add del mod">
          <ac:chgData name="Nicola Susans" userId="4da5c4f3-9bda-4b43-a02a-af3285e542de" providerId="ADAL" clId="{7394E4E0-463B-42EE-B62F-CBC33982E719}" dt="2026-06-03T08:43:38.943" v="146" actId="478"/>
          <ac:spMkLst>
            <pc:docMk/>
            <pc:sldMk cId="2980441951" sldId="351"/>
            <ac:spMk id="6" creationId="{12327BBF-2E9F-3A30-EDD0-974CD54A6C99}"/>
          </ac:spMkLst>
        </pc:spChg>
      </pc:sldChg>
      <pc:sldChg chg="modSp mod">
        <pc:chgData name="Nicola Susans" userId="4da5c4f3-9bda-4b43-a02a-af3285e542de" providerId="ADAL" clId="{7394E4E0-463B-42EE-B62F-CBC33982E719}" dt="2026-06-03T08:38:09.343" v="38"/>
        <pc:sldMkLst>
          <pc:docMk/>
          <pc:sldMk cId="964485828" sldId="352"/>
        </pc:sldMkLst>
        <pc:spChg chg="ord">
          <ac:chgData name="Nicola Susans" userId="4da5c4f3-9bda-4b43-a02a-af3285e542de" providerId="ADAL" clId="{7394E4E0-463B-42EE-B62F-CBC33982E719}" dt="2026-06-03T08:38:09.343" v="38"/>
          <ac:spMkLst>
            <pc:docMk/>
            <pc:sldMk cId="964485828" sldId="352"/>
            <ac:spMk id="9" creationId="{C17E467F-8055-F6D8-5999-CC477A9A32D0}"/>
          </ac:spMkLst>
        </pc:spChg>
      </pc:sldChg>
      <pc:sldChg chg="modSp mod">
        <pc:chgData name="Nicola Susans" userId="4da5c4f3-9bda-4b43-a02a-af3285e542de" providerId="ADAL" clId="{7394E4E0-463B-42EE-B62F-CBC33982E719}" dt="2026-06-03T08:37:52.641" v="30"/>
        <pc:sldMkLst>
          <pc:docMk/>
          <pc:sldMk cId="1890100550" sldId="358"/>
        </pc:sldMkLst>
        <pc:spChg chg="ord">
          <ac:chgData name="Nicola Susans" userId="4da5c4f3-9bda-4b43-a02a-af3285e542de" providerId="ADAL" clId="{7394E4E0-463B-42EE-B62F-CBC33982E719}" dt="2026-06-03T08:37:52.641" v="30"/>
          <ac:spMkLst>
            <pc:docMk/>
            <pc:sldMk cId="1890100550" sldId="358"/>
            <ac:spMk id="9" creationId="{48C91681-51B0-758D-87BC-1502F4DE97B4}"/>
          </ac:spMkLst>
        </pc:spChg>
      </pc:sldChg>
      <pc:sldChg chg="modSp mod">
        <pc:chgData name="Nicola Susans" userId="4da5c4f3-9bda-4b43-a02a-af3285e542de" providerId="ADAL" clId="{7394E4E0-463B-42EE-B62F-CBC33982E719}" dt="2026-06-03T08:38:03.912" v="35"/>
        <pc:sldMkLst>
          <pc:docMk/>
          <pc:sldMk cId="3083038709" sldId="397"/>
        </pc:sldMkLst>
        <pc:spChg chg="ord">
          <ac:chgData name="Nicola Susans" userId="4da5c4f3-9bda-4b43-a02a-af3285e542de" providerId="ADAL" clId="{7394E4E0-463B-42EE-B62F-CBC33982E719}" dt="2026-06-03T08:38:03.912" v="35"/>
          <ac:spMkLst>
            <pc:docMk/>
            <pc:sldMk cId="3083038709" sldId="397"/>
            <ac:spMk id="9" creationId="{CD8DBB80-5C65-FBAE-2E36-BE9B792807B5}"/>
          </ac:spMkLst>
        </pc:spChg>
      </pc:sldChg>
      <pc:sldChg chg="modSp mod">
        <pc:chgData name="Nicola Susans" userId="4da5c4f3-9bda-4b43-a02a-af3285e542de" providerId="ADAL" clId="{7394E4E0-463B-42EE-B62F-CBC33982E719}" dt="2026-06-03T08:38:16.571" v="44"/>
        <pc:sldMkLst>
          <pc:docMk/>
          <pc:sldMk cId="1890227576" sldId="398"/>
        </pc:sldMkLst>
        <pc:spChg chg="ord">
          <ac:chgData name="Nicola Susans" userId="4da5c4f3-9bda-4b43-a02a-af3285e542de" providerId="ADAL" clId="{7394E4E0-463B-42EE-B62F-CBC33982E719}" dt="2026-06-03T08:38:16.571" v="44"/>
          <ac:spMkLst>
            <pc:docMk/>
            <pc:sldMk cId="1890227576" sldId="398"/>
            <ac:spMk id="9" creationId="{78AB223B-DD84-6B57-B193-89A34D727361}"/>
          </ac:spMkLst>
        </pc:spChg>
      </pc:sldChg>
      <pc:sldChg chg="modSp mod">
        <pc:chgData name="Nicola Susans" userId="4da5c4f3-9bda-4b43-a02a-af3285e542de" providerId="ADAL" clId="{7394E4E0-463B-42EE-B62F-CBC33982E719}" dt="2026-06-03T08:38:13.261" v="41"/>
        <pc:sldMkLst>
          <pc:docMk/>
          <pc:sldMk cId="573791724" sldId="399"/>
        </pc:sldMkLst>
        <pc:spChg chg="ord">
          <ac:chgData name="Nicola Susans" userId="4da5c4f3-9bda-4b43-a02a-af3285e542de" providerId="ADAL" clId="{7394E4E0-463B-42EE-B62F-CBC33982E719}" dt="2026-06-03T08:38:13.261" v="41"/>
          <ac:spMkLst>
            <pc:docMk/>
            <pc:sldMk cId="573791724" sldId="399"/>
            <ac:spMk id="9" creationId="{E424F090-3FF6-2D18-B233-1BA82FA243C6}"/>
          </ac:spMkLst>
        </pc:spChg>
      </pc:sldChg>
      <pc:sldChg chg="modSp mod">
        <pc:chgData name="Nicola Susans" userId="4da5c4f3-9bda-4b43-a02a-af3285e542de" providerId="ADAL" clId="{7394E4E0-463B-42EE-B62F-CBC33982E719}" dt="2026-06-03T08:38:20.521" v="47"/>
        <pc:sldMkLst>
          <pc:docMk/>
          <pc:sldMk cId="472424740" sldId="402"/>
        </pc:sldMkLst>
        <pc:spChg chg="ord">
          <ac:chgData name="Nicola Susans" userId="4da5c4f3-9bda-4b43-a02a-af3285e542de" providerId="ADAL" clId="{7394E4E0-463B-42EE-B62F-CBC33982E719}" dt="2026-06-03T08:38:20.521" v="47"/>
          <ac:spMkLst>
            <pc:docMk/>
            <pc:sldMk cId="472424740" sldId="402"/>
            <ac:spMk id="9" creationId="{D486C74B-5A44-50A7-60D4-31A0C8C916B9}"/>
          </ac:spMkLst>
        </pc:spChg>
      </pc:sldChg>
      <pc:sldChg chg="modSp mod">
        <pc:chgData name="Nicola Susans" userId="4da5c4f3-9bda-4b43-a02a-af3285e542de" providerId="ADAL" clId="{7394E4E0-463B-42EE-B62F-CBC33982E719}" dt="2026-06-03T08:38:37.951" v="59"/>
        <pc:sldMkLst>
          <pc:docMk/>
          <pc:sldMk cId="3805586453" sldId="405"/>
        </pc:sldMkLst>
        <pc:spChg chg="ord">
          <ac:chgData name="Nicola Susans" userId="4da5c4f3-9bda-4b43-a02a-af3285e542de" providerId="ADAL" clId="{7394E4E0-463B-42EE-B62F-CBC33982E719}" dt="2026-06-03T08:38:37.951" v="59"/>
          <ac:spMkLst>
            <pc:docMk/>
            <pc:sldMk cId="3805586453" sldId="405"/>
            <ac:spMk id="9" creationId="{2D0D9732-CE2C-6137-FD7F-B43EE68B6CEE}"/>
          </ac:spMkLst>
        </pc:spChg>
      </pc:sldChg>
      <pc:sldChg chg="modSp mod">
        <pc:chgData name="Nicola Susans" userId="4da5c4f3-9bda-4b43-a02a-af3285e542de" providerId="ADAL" clId="{7394E4E0-463B-42EE-B62F-CBC33982E719}" dt="2026-06-03T08:38:34.611" v="56"/>
        <pc:sldMkLst>
          <pc:docMk/>
          <pc:sldMk cId="44760994" sldId="407"/>
        </pc:sldMkLst>
        <pc:spChg chg="ord">
          <ac:chgData name="Nicola Susans" userId="4da5c4f3-9bda-4b43-a02a-af3285e542de" providerId="ADAL" clId="{7394E4E0-463B-42EE-B62F-CBC33982E719}" dt="2026-06-03T08:38:34.611" v="56"/>
          <ac:spMkLst>
            <pc:docMk/>
            <pc:sldMk cId="44760994" sldId="407"/>
            <ac:spMk id="9" creationId="{69030C45-2240-A98F-062D-2C637A31CE4F}"/>
          </ac:spMkLst>
        </pc:spChg>
      </pc:sldChg>
      <pc:sldChg chg="modSp mod">
        <pc:chgData name="Nicola Susans" userId="4da5c4f3-9bda-4b43-a02a-af3285e542de" providerId="ADAL" clId="{7394E4E0-463B-42EE-B62F-CBC33982E719}" dt="2026-06-03T08:49:33.351" v="210" actId="113"/>
        <pc:sldMkLst>
          <pc:docMk/>
          <pc:sldMk cId="3403983417" sldId="408"/>
        </pc:sldMkLst>
        <pc:spChg chg="mod ord">
          <ac:chgData name="Nicola Susans" userId="4da5c4f3-9bda-4b43-a02a-af3285e542de" providerId="ADAL" clId="{7394E4E0-463B-42EE-B62F-CBC33982E719}" dt="2026-06-03T08:49:33.351" v="210" actId="113"/>
          <ac:spMkLst>
            <pc:docMk/>
            <pc:sldMk cId="3403983417" sldId="408"/>
            <ac:spMk id="9" creationId="{1F582E77-41C8-F377-A832-1C40A69A2535}"/>
          </ac:spMkLst>
        </pc:spChg>
      </pc:sldChg>
      <pc:sldChg chg="modSp mod">
        <pc:chgData name="Nicola Susans" userId="4da5c4f3-9bda-4b43-a02a-af3285e542de" providerId="ADAL" clId="{7394E4E0-463B-42EE-B62F-CBC33982E719}" dt="2026-06-03T08:55:28.555" v="267" actId="20577"/>
        <pc:sldMkLst>
          <pc:docMk/>
          <pc:sldMk cId="966566376" sldId="433"/>
        </pc:sldMkLst>
        <pc:spChg chg="mod">
          <ac:chgData name="Nicola Susans" userId="4da5c4f3-9bda-4b43-a02a-af3285e542de" providerId="ADAL" clId="{7394E4E0-463B-42EE-B62F-CBC33982E719}" dt="2026-06-03T08:55:28.555" v="267" actId="20577"/>
          <ac:spMkLst>
            <pc:docMk/>
            <pc:sldMk cId="966566376" sldId="433"/>
            <ac:spMk id="5" creationId="{649DBE2D-12DA-D2DA-3A7D-4AD6379C36BF}"/>
          </ac:spMkLst>
        </pc:spChg>
      </pc:sldChg>
      <pc:sldChg chg="modSp mod">
        <pc:chgData name="Nicola Susans" userId="4da5c4f3-9bda-4b43-a02a-af3285e542de" providerId="ADAL" clId="{7394E4E0-463B-42EE-B62F-CBC33982E719}" dt="2026-06-03T08:50:37.425" v="219" actId="113"/>
        <pc:sldMkLst>
          <pc:docMk/>
          <pc:sldMk cId="3788880680" sldId="436"/>
        </pc:sldMkLst>
        <pc:spChg chg="mod">
          <ac:chgData name="Nicola Susans" userId="4da5c4f3-9bda-4b43-a02a-af3285e542de" providerId="ADAL" clId="{7394E4E0-463B-42EE-B62F-CBC33982E719}" dt="2026-06-03T08:50:37.425" v="219" actId="113"/>
          <ac:spMkLst>
            <pc:docMk/>
            <pc:sldMk cId="3788880680" sldId="436"/>
            <ac:spMk id="12" creationId="{FE7FA3C8-AE56-698B-EBBE-2E513DB5AB9A}"/>
          </ac:spMkLst>
        </pc:spChg>
      </pc:sldChg>
      <pc:sldChg chg="modSp mod">
        <pc:chgData name="Nicola Susans" userId="4da5c4f3-9bda-4b43-a02a-af3285e542de" providerId="ADAL" clId="{7394E4E0-463B-42EE-B62F-CBC33982E719}" dt="2026-06-03T08:49:03.273" v="201" actId="113"/>
        <pc:sldMkLst>
          <pc:docMk/>
          <pc:sldMk cId="3718494987" sldId="448"/>
        </pc:sldMkLst>
        <pc:spChg chg="mod">
          <ac:chgData name="Nicola Susans" userId="4da5c4f3-9bda-4b43-a02a-af3285e542de" providerId="ADAL" clId="{7394E4E0-463B-42EE-B62F-CBC33982E719}" dt="2026-06-03T08:49:03.273" v="201" actId="113"/>
          <ac:spMkLst>
            <pc:docMk/>
            <pc:sldMk cId="3718494987" sldId="448"/>
            <ac:spMk id="12" creationId="{36FBD299-30BE-D492-FAE2-291B9A663997}"/>
          </ac:spMkLst>
        </pc:spChg>
      </pc:sldChg>
      <pc:sldChg chg="addSp delSp modSp mod chgLayout">
        <pc:chgData name="Nicola Susans" userId="4da5c4f3-9bda-4b43-a02a-af3285e542de" providerId="ADAL" clId="{7394E4E0-463B-42EE-B62F-CBC33982E719}" dt="2026-06-03T08:54:56.231" v="255" actId="1076"/>
        <pc:sldMkLst>
          <pc:docMk/>
          <pc:sldMk cId="1995883169" sldId="453"/>
        </pc:sldMkLst>
        <pc:spChg chg="add del mod">
          <ac:chgData name="Nicola Susans" userId="4da5c4f3-9bda-4b43-a02a-af3285e542de" providerId="ADAL" clId="{7394E4E0-463B-42EE-B62F-CBC33982E719}" dt="2026-06-03T08:54:29.461" v="252" actId="6264"/>
          <ac:spMkLst>
            <pc:docMk/>
            <pc:sldMk cId="1995883169" sldId="453"/>
            <ac:spMk id="2" creationId="{E2F33673-1081-5C2A-AFF8-FA49E3325505}"/>
          </ac:spMkLst>
        </pc:spChg>
        <pc:spChg chg="mod ord">
          <ac:chgData name="Nicola Susans" userId="4da5c4f3-9bda-4b43-a02a-af3285e542de" providerId="ADAL" clId="{7394E4E0-463B-42EE-B62F-CBC33982E719}" dt="2026-06-03T08:54:29.461" v="252" actId="6264"/>
          <ac:spMkLst>
            <pc:docMk/>
            <pc:sldMk cId="1995883169" sldId="453"/>
            <ac:spMk id="3" creationId="{A785614A-4C9E-87CE-0DF1-CD7D235F0D0D}"/>
          </ac:spMkLst>
        </pc:spChg>
        <pc:spChg chg="mod ord">
          <ac:chgData name="Nicola Susans" userId="4da5c4f3-9bda-4b43-a02a-af3285e542de" providerId="ADAL" clId="{7394E4E0-463B-42EE-B62F-CBC33982E719}" dt="2026-06-03T08:54:29.461" v="252" actId="6264"/>
          <ac:spMkLst>
            <pc:docMk/>
            <pc:sldMk cId="1995883169" sldId="453"/>
            <ac:spMk id="4" creationId="{2700BC13-B6FC-6166-9C56-E69A52475515}"/>
          </ac:spMkLst>
        </pc:spChg>
        <pc:spChg chg="mod ord">
          <ac:chgData name="Nicola Susans" userId="4da5c4f3-9bda-4b43-a02a-af3285e542de" providerId="ADAL" clId="{7394E4E0-463B-42EE-B62F-CBC33982E719}" dt="2026-06-03T08:54:56.231" v="255" actId="1076"/>
          <ac:spMkLst>
            <pc:docMk/>
            <pc:sldMk cId="1995883169" sldId="453"/>
            <ac:spMk id="5" creationId="{8C719F0C-4B8D-ECE8-B2A0-FBCED520273B}"/>
          </ac:spMkLst>
        </pc:spChg>
        <pc:spChg chg="add del mod">
          <ac:chgData name="Nicola Susans" userId="4da5c4f3-9bda-4b43-a02a-af3285e542de" providerId="ADAL" clId="{7394E4E0-463B-42EE-B62F-CBC33982E719}" dt="2026-06-03T08:54:29.461" v="252" actId="6264"/>
          <ac:spMkLst>
            <pc:docMk/>
            <pc:sldMk cId="1995883169" sldId="453"/>
            <ac:spMk id="6" creationId="{114E24E4-C56C-451F-518A-96049947FA0F}"/>
          </ac:spMkLst>
        </pc:spChg>
        <pc:spChg chg="add del mod">
          <ac:chgData name="Nicola Susans" userId="4da5c4f3-9bda-4b43-a02a-af3285e542de" providerId="ADAL" clId="{7394E4E0-463B-42EE-B62F-CBC33982E719}" dt="2026-06-03T08:54:29.461" v="252" actId="6264"/>
          <ac:spMkLst>
            <pc:docMk/>
            <pc:sldMk cId="1995883169" sldId="453"/>
            <ac:spMk id="7" creationId="{8D416065-C044-A68F-8227-8CB9B811BC1E}"/>
          </ac:spMkLst>
        </pc:spChg>
        <pc:spChg chg="add del mod">
          <ac:chgData name="Nicola Susans" userId="4da5c4f3-9bda-4b43-a02a-af3285e542de" providerId="ADAL" clId="{7394E4E0-463B-42EE-B62F-CBC33982E719}" dt="2026-06-03T08:54:29.461" v="252" actId="6264"/>
          <ac:spMkLst>
            <pc:docMk/>
            <pc:sldMk cId="1995883169" sldId="453"/>
            <ac:spMk id="8" creationId="{1915870D-796B-DF22-2C0F-5BB2289F041B}"/>
          </ac:spMkLst>
        </pc:spChg>
        <pc:spChg chg="mod ord">
          <ac:chgData name="Nicola Susans" userId="4da5c4f3-9bda-4b43-a02a-af3285e542de" providerId="ADAL" clId="{7394E4E0-463B-42EE-B62F-CBC33982E719}" dt="2026-06-03T08:54:29.461" v="252" actId="6264"/>
          <ac:spMkLst>
            <pc:docMk/>
            <pc:sldMk cId="1995883169" sldId="453"/>
            <ac:spMk id="12" creationId="{2AE8C1DB-1266-F959-2347-742FE34F006E}"/>
          </ac:spMkLst>
        </pc:spChg>
      </pc:sldChg>
      <pc:sldChg chg="addSp delSp modSp mod chgLayout">
        <pc:chgData name="Nicola Susans" userId="4da5c4f3-9bda-4b43-a02a-af3285e542de" providerId="ADAL" clId="{7394E4E0-463B-42EE-B62F-CBC33982E719}" dt="2026-06-03T08:53:55.661" v="234" actId="6264"/>
        <pc:sldMkLst>
          <pc:docMk/>
          <pc:sldMk cId="1451662367" sldId="466"/>
        </pc:sldMkLst>
        <pc:spChg chg="add del mod">
          <ac:chgData name="Nicola Susans" userId="4da5c4f3-9bda-4b43-a02a-af3285e542de" providerId="ADAL" clId="{7394E4E0-463B-42EE-B62F-CBC33982E719}" dt="2026-06-03T08:53:55.661" v="234" actId="6264"/>
          <ac:spMkLst>
            <pc:docMk/>
            <pc:sldMk cId="1451662367" sldId="466"/>
            <ac:spMk id="2" creationId="{1DB58A62-8D70-963C-2F08-07722D14C3D9}"/>
          </ac:spMkLst>
        </pc:spChg>
        <pc:spChg chg="mod ord">
          <ac:chgData name="Nicola Susans" userId="4da5c4f3-9bda-4b43-a02a-af3285e542de" providerId="ADAL" clId="{7394E4E0-463B-42EE-B62F-CBC33982E719}" dt="2026-06-03T08:53:55.661" v="234" actId="6264"/>
          <ac:spMkLst>
            <pc:docMk/>
            <pc:sldMk cId="1451662367" sldId="466"/>
            <ac:spMk id="3" creationId="{031184DD-1FE1-73FE-EBF9-368F6938D672}"/>
          </ac:spMkLst>
        </pc:spChg>
        <pc:spChg chg="mod ord">
          <ac:chgData name="Nicola Susans" userId="4da5c4f3-9bda-4b43-a02a-af3285e542de" providerId="ADAL" clId="{7394E4E0-463B-42EE-B62F-CBC33982E719}" dt="2026-06-03T08:53:55.661" v="234" actId="6264"/>
          <ac:spMkLst>
            <pc:docMk/>
            <pc:sldMk cId="1451662367" sldId="466"/>
            <ac:spMk id="4" creationId="{38BC93B6-F463-8B4B-B7E0-21170CC85293}"/>
          </ac:spMkLst>
        </pc:spChg>
        <pc:spChg chg="mod ord">
          <ac:chgData name="Nicola Susans" userId="4da5c4f3-9bda-4b43-a02a-af3285e542de" providerId="ADAL" clId="{7394E4E0-463B-42EE-B62F-CBC33982E719}" dt="2026-06-03T08:53:55.661" v="234" actId="6264"/>
          <ac:spMkLst>
            <pc:docMk/>
            <pc:sldMk cId="1451662367" sldId="466"/>
            <ac:spMk id="5" creationId="{714E2889-5E47-2B6E-B6F4-40E418FDEC22}"/>
          </ac:spMkLst>
        </pc:spChg>
        <pc:spChg chg="add del mod">
          <ac:chgData name="Nicola Susans" userId="4da5c4f3-9bda-4b43-a02a-af3285e542de" providerId="ADAL" clId="{7394E4E0-463B-42EE-B62F-CBC33982E719}" dt="2026-06-03T08:53:55.661" v="234" actId="6264"/>
          <ac:spMkLst>
            <pc:docMk/>
            <pc:sldMk cId="1451662367" sldId="466"/>
            <ac:spMk id="6" creationId="{291972E5-E4DB-EAA2-0EA3-E52FCF91770B}"/>
          </ac:spMkLst>
        </pc:spChg>
        <pc:spChg chg="add del mod">
          <ac:chgData name="Nicola Susans" userId="4da5c4f3-9bda-4b43-a02a-af3285e542de" providerId="ADAL" clId="{7394E4E0-463B-42EE-B62F-CBC33982E719}" dt="2026-06-03T08:53:55.661" v="234" actId="6264"/>
          <ac:spMkLst>
            <pc:docMk/>
            <pc:sldMk cId="1451662367" sldId="466"/>
            <ac:spMk id="7" creationId="{875DD61F-5636-4596-2307-23263C5DB052}"/>
          </ac:spMkLst>
        </pc:spChg>
        <pc:spChg chg="add del mod">
          <ac:chgData name="Nicola Susans" userId="4da5c4f3-9bda-4b43-a02a-af3285e542de" providerId="ADAL" clId="{7394E4E0-463B-42EE-B62F-CBC33982E719}" dt="2026-06-03T08:53:55.661" v="234" actId="6264"/>
          <ac:spMkLst>
            <pc:docMk/>
            <pc:sldMk cId="1451662367" sldId="466"/>
            <ac:spMk id="8" creationId="{95DCE5CC-97CE-02BC-4231-AEE111B3EF07}"/>
          </ac:spMkLst>
        </pc:spChg>
        <pc:spChg chg="mod ord">
          <ac:chgData name="Nicola Susans" userId="4da5c4f3-9bda-4b43-a02a-af3285e542de" providerId="ADAL" clId="{7394E4E0-463B-42EE-B62F-CBC33982E719}" dt="2026-06-03T08:53:55.661" v="234" actId="6264"/>
          <ac:spMkLst>
            <pc:docMk/>
            <pc:sldMk cId="1451662367" sldId="466"/>
            <ac:spMk id="12" creationId="{F8886E9C-F199-12F6-131C-D83007DCD5B4}"/>
          </ac:spMkLst>
        </pc:spChg>
      </pc:sldChg>
      <pc:sldChg chg="addSp delSp modSp mod">
        <pc:chgData name="Nicola Susans" userId="4da5c4f3-9bda-4b43-a02a-af3285e542de" providerId="ADAL" clId="{7394E4E0-463B-42EE-B62F-CBC33982E719}" dt="2026-06-03T08:38:42.802" v="61"/>
        <pc:sldMkLst>
          <pc:docMk/>
          <pc:sldMk cId="1917443347" sldId="468"/>
        </pc:sldMkLst>
        <pc:spChg chg="ord">
          <ac:chgData name="Nicola Susans" userId="4da5c4f3-9bda-4b43-a02a-af3285e542de" providerId="ADAL" clId="{7394E4E0-463B-42EE-B62F-CBC33982E719}" dt="2026-06-03T08:38:42.802" v="61"/>
          <ac:spMkLst>
            <pc:docMk/>
            <pc:sldMk cId="1917443347" sldId="468"/>
            <ac:spMk id="4" creationId="{DE388D1A-6298-09D7-E13C-1F709E508A78}"/>
          </ac:spMkLst>
        </pc:spChg>
        <pc:spChg chg="del">
          <ac:chgData name="Nicola Susans" userId="4da5c4f3-9bda-4b43-a02a-af3285e542de" providerId="ADAL" clId="{7394E4E0-463B-42EE-B62F-CBC33982E719}" dt="2026-06-03T08:36:52.220" v="1" actId="478"/>
          <ac:spMkLst>
            <pc:docMk/>
            <pc:sldMk cId="1917443347" sldId="468"/>
            <ac:spMk id="5" creationId="{B790D22C-955B-FB0F-1555-2C08965213A8}"/>
          </ac:spMkLst>
        </pc:spChg>
        <pc:spChg chg="add del mod">
          <ac:chgData name="Nicola Susans" userId="4da5c4f3-9bda-4b43-a02a-af3285e542de" providerId="ADAL" clId="{7394E4E0-463B-42EE-B62F-CBC33982E719}" dt="2026-06-03T08:36:55.471" v="2" actId="478"/>
          <ac:spMkLst>
            <pc:docMk/>
            <pc:sldMk cId="1917443347" sldId="468"/>
            <ac:spMk id="6" creationId="{5E0CA538-87ED-3EC6-075E-16CCEB04CFA7}"/>
          </ac:spMkLst>
        </pc:spChg>
      </pc:sldChg>
      <pc:sldChg chg="modSp mod">
        <pc:chgData name="Nicola Susans" userId="4da5c4f3-9bda-4b43-a02a-af3285e542de" providerId="ADAL" clId="{7394E4E0-463B-42EE-B62F-CBC33982E719}" dt="2026-06-03T08:38:50.288" v="67"/>
        <pc:sldMkLst>
          <pc:docMk/>
          <pc:sldMk cId="3291815491" sldId="469"/>
        </pc:sldMkLst>
        <pc:spChg chg="ord">
          <ac:chgData name="Nicola Susans" userId="4da5c4f3-9bda-4b43-a02a-af3285e542de" providerId="ADAL" clId="{7394E4E0-463B-42EE-B62F-CBC33982E719}" dt="2026-06-03T08:38:50.288" v="67"/>
          <ac:spMkLst>
            <pc:docMk/>
            <pc:sldMk cId="3291815491" sldId="469"/>
            <ac:spMk id="9" creationId="{8E6B40BE-762A-B36F-5C37-409361D2DD77}"/>
          </ac:spMkLst>
        </pc:spChg>
      </pc:sldChg>
      <pc:sldChg chg="modSp mod">
        <pc:chgData name="Nicola Susans" userId="4da5c4f3-9bda-4b43-a02a-af3285e542de" providerId="ADAL" clId="{7394E4E0-463B-42EE-B62F-CBC33982E719}" dt="2026-06-03T08:38:27.893" v="50"/>
        <pc:sldMkLst>
          <pc:docMk/>
          <pc:sldMk cId="1104806871" sldId="480"/>
        </pc:sldMkLst>
        <pc:spChg chg="ord">
          <ac:chgData name="Nicola Susans" userId="4da5c4f3-9bda-4b43-a02a-af3285e542de" providerId="ADAL" clId="{7394E4E0-463B-42EE-B62F-CBC33982E719}" dt="2026-06-03T08:38:27.893" v="50"/>
          <ac:spMkLst>
            <pc:docMk/>
            <pc:sldMk cId="1104806871" sldId="480"/>
            <ac:spMk id="9" creationId="{52606895-8F9A-B484-FDAC-4209AA770EF6}"/>
          </ac:spMkLst>
        </pc:spChg>
      </pc:sldChg>
      <pc:sldChg chg="modSp mod">
        <pc:chgData name="Nicola Susans" userId="4da5c4f3-9bda-4b43-a02a-af3285e542de" providerId="ADAL" clId="{7394E4E0-463B-42EE-B62F-CBC33982E719}" dt="2026-06-03T08:38:31.231" v="53"/>
        <pc:sldMkLst>
          <pc:docMk/>
          <pc:sldMk cId="4222536527" sldId="481"/>
        </pc:sldMkLst>
        <pc:spChg chg="ord">
          <ac:chgData name="Nicola Susans" userId="4da5c4f3-9bda-4b43-a02a-af3285e542de" providerId="ADAL" clId="{7394E4E0-463B-42EE-B62F-CBC33982E719}" dt="2026-06-03T08:38:31.231" v="53"/>
          <ac:spMkLst>
            <pc:docMk/>
            <pc:sldMk cId="4222536527" sldId="481"/>
            <ac:spMk id="9" creationId="{B39FA0C3-10BB-5D4E-228A-62495DD7CC1C}"/>
          </ac:spMkLst>
        </pc:spChg>
      </pc:sldChg>
      <pc:sldChg chg="modSp mod">
        <pc:chgData name="Nicola Susans" userId="4da5c4f3-9bda-4b43-a02a-af3285e542de" providerId="ADAL" clId="{7394E4E0-463B-42EE-B62F-CBC33982E719}" dt="2026-06-03T08:38:46.583" v="64"/>
        <pc:sldMkLst>
          <pc:docMk/>
          <pc:sldMk cId="2571183762" sldId="482"/>
        </pc:sldMkLst>
        <pc:spChg chg="ord">
          <ac:chgData name="Nicola Susans" userId="4da5c4f3-9bda-4b43-a02a-af3285e542de" providerId="ADAL" clId="{7394E4E0-463B-42EE-B62F-CBC33982E719}" dt="2026-06-03T08:38:46.583" v="64"/>
          <ac:spMkLst>
            <pc:docMk/>
            <pc:sldMk cId="2571183762" sldId="482"/>
            <ac:spMk id="9" creationId="{507DD831-2DE7-D605-C14F-E77E3C0F01FE}"/>
          </ac:spMkLst>
        </pc:spChg>
      </pc:sldChg>
      <pc:sldChg chg="modSp mod">
        <pc:chgData name="Nicola Susans" userId="4da5c4f3-9bda-4b43-a02a-af3285e542de" providerId="ADAL" clId="{7394E4E0-463B-42EE-B62F-CBC33982E719}" dt="2026-06-03T08:38:53.371" v="70"/>
        <pc:sldMkLst>
          <pc:docMk/>
          <pc:sldMk cId="2141813249" sldId="484"/>
        </pc:sldMkLst>
        <pc:spChg chg="ord">
          <ac:chgData name="Nicola Susans" userId="4da5c4f3-9bda-4b43-a02a-af3285e542de" providerId="ADAL" clId="{7394E4E0-463B-42EE-B62F-CBC33982E719}" dt="2026-06-03T08:38:53.371" v="70"/>
          <ac:spMkLst>
            <pc:docMk/>
            <pc:sldMk cId="2141813249" sldId="484"/>
            <ac:spMk id="9" creationId="{77DB9FC9-71A9-6415-2E78-73984A3222E7}"/>
          </ac:spMkLst>
        </pc:spChg>
      </pc:sldChg>
      <pc:sldChg chg="modSp mod">
        <pc:chgData name="Nicola Susans" userId="4da5c4f3-9bda-4b43-a02a-af3285e542de" providerId="ADAL" clId="{7394E4E0-463B-42EE-B62F-CBC33982E719}" dt="2026-06-03T08:49:25.558" v="205" actId="113"/>
        <pc:sldMkLst>
          <pc:docMk/>
          <pc:sldMk cId="3066598325" sldId="485"/>
        </pc:sldMkLst>
        <pc:spChg chg="mod ord">
          <ac:chgData name="Nicola Susans" userId="4da5c4f3-9bda-4b43-a02a-af3285e542de" providerId="ADAL" clId="{7394E4E0-463B-42EE-B62F-CBC33982E719}" dt="2026-06-03T08:49:25.558" v="205" actId="113"/>
          <ac:spMkLst>
            <pc:docMk/>
            <pc:sldMk cId="3066598325" sldId="485"/>
            <ac:spMk id="9" creationId="{0E85FC89-8392-EDD5-4955-20D7E1FB7FB3}"/>
          </ac:spMkLst>
        </pc:spChg>
      </pc:sldChg>
      <pc:sldChg chg="modSp mod">
        <pc:chgData name="Nicola Susans" userId="4da5c4f3-9bda-4b43-a02a-af3285e542de" providerId="ADAL" clId="{7394E4E0-463B-42EE-B62F-CBC33982E719}" dt="2026-06-03T08:49:39.741" v="211" actId="113"/>
        <pc:sldMkLst>
          <pc:docMk/>
          <pc:sldMk cId="3166595813" sldId="487"/>
        </pc:sldMkLst>
        <pc:spChg chg="mod">
          <ac:chgData name="Nicola Susans" userId="4da5c4f3-9bda-4b43-a02a-af3285e542de" providerId="ADAL" clId="{7394E4E0-463B-42EE-B62F-CBC33982E719}" dt="2026-06-03T08:49:39.741" v="211" actId="113"/>
          <ac:spMkLst>
            <pc:docMk/>
            <pc:sldMk cId="3166595813" sldId="487"/>
            <ac:spMk id="12" creationId="{00000000-0000-0000-0000-000000000000}"/>
          </ac:spMkLst>
        </pc:spChg>
      </pc:sldChg>
      <pc:sldChg chg="modSp mod">
        <pc:chgData name="Nicola Susans" userId="4da5c4f3-9bda-4b43-a02a-af3285e542de" providerId="ADAL" clId="{7394E4E0-463B-42EE-B62F-CBC33982E719}" dt="2026-06-03T08:39:03.209" v="77" actId="962"/>
        <pc:sldMkLst>
          <pc:docMk/>
          <pc:sldMk cId="1987076941" sldId="491"/>
        </pc:sldMkLst>
        <pc:spChg chg="mod">
          <ac:chgData name="Nicola Susans" userId="4da5c4f3-9bda-4b43-a02a-af3285e542de" providerId="ADAL" clId="{7394E4E0-463B-42EE-B62F-CBC33982E719}" dt="2026-06-03T08:39:03.209" v="77" actId="962"/>
          <ac:spMkLst>
            <pc:docMk/>
            <pc:sldMk cId="1987076941" sldId="491"/>
            <ac:spMk id="5" creationId="{6483DDAC-A4D4-72A1-34ED-42E098045B0B}"/>
          </ac:spMkLst>
        </pc:spChg>
      </pc:sldChg>
      <pc:sldChg chg="modSp mod">
        <pc:chgData name="Nicola Susans" userId="4da5c4f3-9bda-4b43-a02a-af3285e542de" providerId="ADAL" clId="{7394E4E0-463B-42EE-B62F-CBC33982E719}" dt="2026-06-03T08:39:08.701" v="78"/>
        <pc:sldMkLst>
          <pc:docMk/>
          <pc:sldMk cId="2981337196" sldId="497"/>
        </pc:sldMkLst>
        <pc:spChg chg="ord">
          <ac:chgData name="Nicola Susans" userId="4da5c4f3-9bda-4b43-a02a-af3285e542de" providerId="ADAL" clId="{7394E4E0-463B-42EE-B62F-CBC33982E719}" dt="2026-06-03T08:39:08.701" v="78"/>
          <ac:spMkLst>
            <pc:docMk/>
            <pc:sldMk cId="2981337196" sldId="497"/>
            <ac:spMk id="4" creationId="{8CDD8FB6-B50A-AE15-C548-B77B10F2075A}"/>
          </ac:spMkLst>
        </pc:spChg>
      </pc:sldChg>
      <pc:sldChg chg="modSp mod">
        <pc:chgData name="Nicola Susans" userId="4da5c4f3-9bda-4b43-a02a-af3285e542de" providerId="ADAL" clId="{7394E4E0-463B-42EE-B62F-CBC33982E719}" dt="2026-06-03T08:37:09.798" v="13" actId="962"/>
        <pc:sldMkLst>
          <pc:docMk/>
          <pc:sldMk cId="601576149" sldId="499"/>
        </pc:sldMkLst>
        <pc:cxnChg chg="mod">
          <ac:chgData name="Nicola Susans" userId="4da5c4f3-9bda-4b43-a02a-af3285e542de" providerId="ADAL" clId="{7394E4E0-463B-42EE-B62F-CBC33982E719}" dt="2026-06-03T08:37:02.731" v="3" actId="962"/>
          <ac:cxnSpMkLst>
            <pc:docMk/>
            <pc:sldMk cId="601576149" sldId="499"/>
            <ac:cxnSpMk id="24" creationId="{41143571-763A-CC48-5388-4D0B6EE98412}"/>
          </ac:cxnSpMkLst>
        </pc:cxnChg>
        <pc:cxnChg chg="mod">
          <ac:chgData name="Nicola Susans" userId="4da5c4f3-9bda-4b43-a02a-af3285e542de" providerId="ADAL" clId="{7394E4E0-463B-42EE-B62F-CBC33982E719}" dt="2026-06-03T08:37:04.201" v="6" actId="962"/>
          <ac:cxnSpMkLst>
            <pc:docMk/>
            <pc:sldMk cId="601576149" sldId="499"/>
            <ac:cxnSpMk id="27" creationId="{580BDA94-8B9C-3C0D-1498-B24B37FC6724}"/>
          </ac:cxnSpMkLst>
        </pc:cxnChg>
        <pc:cxnChg chg="mod">
          <ac:chgData name="Nicola Susans" userId="4da5c4f3-9bda-4b43-a02a-af3285e542de" providerId="ADAL" clId="{7394E4E0-463B-42EE-B62F-CBC33982E719}" dt="2026-06-03T08:37:03.373" v="4" actId="962"/>
          <ac:cxnSpMkLst>
            <pc:docMk/>
            <pc:sldMk cId="601576149" sldId="499"/>
            <ac:cxnSpMk id="34" creationId="{CA03D9AD-4509-B1FB-63D2-E50844AA961F}"/>
          </ac:cxnSpMkLst>
        </pc:cxnChg>
        <pc:cxnChg chg="mod">
          <ac:chgData name="Nicola Susans" userId="4da5c4f3-9bda-4b43-a02a-af3285e542de" providerId="ADAL" clId="{7394E4E0-463B-42EE-B62F-CBC33982E719}" dt="2026-06-03T08:37:03.802" v="5" actId="962"/>
          <ac:cxnSpMkLst>
            <pc:docMk/>
            <pc:sldMk cId="601576149" sldId="499"/>
            <ac:cxnSpMk id="40" creationId="{60974488-CCAD-B295-E530-5FB27D8BB32C}"/>
          </ac:cxnSpMkLst>
        </pc:cxnChg>
        <pc:cxnChg chg="mod">
          <ac:chgData name="Nicola Susans" userId="4da5c4f3-9bda-4b43-a02a-af3285e542de" providerId="ADAL" clId="{7394E4E0-463B-42EE-B62F-CBC33982E719}" dt="2026-06-03T08:37:04.563" v="7" actId="962"/>
          <ac:cxnSpMkLst>
            <pc:docMk/>
            <pc:sldMk cId="601576149" sldId="499"/>
            <ac:cxnSpMk id="44" creationId="{2C51CFCE-BDA3-9159-A545-34F8E324BE2F}"/>
          </ac:cxnSpMkLst>
        </pc:cxnChg>
        <pc:cxnChg chg="mod">
          <ac:chgData name="Nicola Susans" userId="4da5c4f3-9bda-4b43-a02a-af3285e542de" providerId="ADAL" clId="{7394E4E0-463B-42EE-B62F-CBC33982E719}" dt="2026-06-03T08:37:04.955" v="8" actId="962"/>
          <ac:cxnSpMkLst>
            <pc:docMk/>
            <pc:sldMk cId="601576149" sldId="499"/>
            <ac:cxnSpMk id="45" creationId="{38D34672-B251-03F3-310B-9D90E1153FA3}"/>
          </ac:cxnSpMkLst>
        </pc:cxnChg>
        <pc:cxnChg chg="mod">
          <ac:chgData name="Nicola Susans" userId="4da5c4f3-9bda-4b43-a02a-af3285e542de" providerId="ADAL" clId="{7394E4E0-463B-42EE-B62F-CBC33982E719}" dt="2026-06-03T08:37:05.530" v="9" actId="962"/>
          <ac:cxnSpMkLst>
            <pc:docMk/>
            <pc:sldMk cId="601576149" sldId="499"/>
            <ac:cxnSpMk id="46" creationId="{8179047A-2B27-9DE8-BC00-4F9A21FC8B23}"/>
          </ac:cxnSpMkLst>
        </pc:cxnChg>
        <pc:cxnChg chg="mod">
          <ac:chgData name="Nicola Susans" userId="4da5c4f3-9bda-4b43-a02a-af3285e542de" providerId="ADAL" clId="{7394E4E0-463B-42EE-B62F-CBC33982E719}" dt="2026-06-03T08:37:06.253" v="10" actId="962"/>
          <ac:cxnSpMkLst>
            <pc:docMk/>
            <pc:sldMk cId="601576149" sldId="499"/>
            <ac:cxnSpMk id="47" creationId="{5086F64D-05C6-4363-F5D9-A56BF1BA662F}"/>
          </ac:cxnSpMkLst>
        </pc:cxnChg>
        <pc:cxnChg chg="mod">
          <ac:chgData name="Nicola Susans" userId="4da5c4f3-9bda-4b43-a02a-af3285e542de" providerId="ADAL" clId="{7394E4E0-463B-42EE-B62F-CBC33982E719}" dt="2026-06-03T08:37:07.161" v="11" actId="962"/>
          <ac:cxnSpMkLst>
            <pc:docMk/>
            <pc:sldMk cId="601576149" sldId="499"/>
            <ac:cxnSpMk id="49" creationId="{B4CB4CB2-C718-7F49-BD08-AAB641FD98B4}"/>
          </ac:cxnSpMkLst>
        </pc:cxnChg>
        <pc:cxnChg chg="mod">
          <ac:chgData name="Nicola Susans" userId="4da5c4f3-9bda-4b43-a02a-af3285e542de" providerId="ADAL" clId="{7394E4E0-463B-42EE-B62F-CBC33982E719}" dt="2026-06-03T08:37:09.187" v="12" actId="962"/>
          <ac:cxnSpMkLst>
            <pc:docMk/>
            <pc:sldMk cId="601576149" sldId="499"/>
            <ac:cxnSpMk id="55" creationId="{2036F1CD-3E20-D3E2-4E2F-61B03BC8562A}"/>
          </ac:cxnSpMkLst>
        </pc:cxnChg>
        <pc:cxnChg chg="mod">
          <ac:chgData name="Nicola Susans" userId="4da5c4f3-9bda-4b43-a02a-af3285e542de" providerId="ADAL" clId="{7394E4E0-463B-42EE-B62F-CBC33982E719}" dt="2026-06-03T08:37:09.798" v="13" actId="962"/>
          <ac:cxnSpMkLst>
            <pc:docMk/>
            <pc:sldMk cId="601576149" sldId="499"/>
            <ac:cxnSpMk id="56" creationId="{50F7EB66-3E42-E884-9CBE-DFD727CF93EB}"/>
          </ac:cxnSpMkLst>
        </pc:cxnChg>
      </pc:sldChg>
      <pc:sldChg chg="modSp mod">
        <pc:chgData name="Nicola Susans" userId="4da5c4f3-9bda-4b43-a02a-af3285e542de" providerId="ADAL" clId="{7394E4E0-463B-42EE-B62F-CBC33982E719}" dt="2026-06-03T08:39:12.642" v="81"/>
        <pc:sldMkLst>
          <pc:docMk/>
          <pc:sldMk cId="2311448442" sldId="500"/>
        </pc:sldMkLst>
        <pc:spChg chg="ord">
          <ac:chgData name="Nicola Susans" userId="4da5c4f3-9bda-4b43-a02a-af3285e542de" providerId="ADAL" clId="{7394E4E0-463B-42EE-B62F-CBC33982E719}" dt="2026-06-03T08:39:12.642" v="81"/>
          <ac:spMkLst>
            <pc:docMk/>
            <pc:sldMk cId="2311448442" sldId="500"/>
            <ac:spMk id="7" creationId="{03776CCA-4E35-BC09-C782-E0FB1C2C2F52}"/>
          </ac:spMkLst>
        </pc:spChg>
      </pc:sldChg>
      <pc:sldChg chg="modSp mod">
        <pc:chgData name="Nicola Susans" userId="4da5c4f3-9bda-4b43-a02a-af3285e542de" providerId="ADAL" clId="{7394E4E0-463B-42EE-B62F-CBC33982E719}" dt="2026-06-03T08:53:14.146" v="222" actId="20577"/>
        <pc:sldMkLst>
          <pc:docMk/>
          <pc:sldMk cId="65067716" sldId="501"/>
        </pc:sldMkLst>
        <pc:spChg chg="mod">
          <ac:chgData name="Nicola Susans" userId="4da5c4f3-9bda-4b43-a02a-af3285e542de" providerId="ADAL" clId="{7394E4E0-463B-42EE-B62F-CBC33982E719}" dt="2026-06-03T08:53:14.146" v="222" actId="20577"/>
          <ac:spMkLst>
            <pc:docMk/>
            <pc:sldMk cId="65067716" sldId="501"/>
            <ac:spMk id="5" creationId="{DAC6105C-7FCD-5D0D-94BA-F0AD474A3326}"/>
          </ac:spMkLst>
        </pc:spChg>
        <pc:spChg chg="ord">
          <ac:chgData name="Nicola Susans" userId="4da5c4f3-9bda-4b43-a02a-af3285e542de" providerId="ADAL" clId="{7394E4E0-463B-42EE-B62F-CBC33982E719}" dt="2026-06-03T08:39:15.847" v="84"/>
          <ac:spMkLst>
            <pc:docMk/>
            <pc:sldMk cId="65067716" sldId="501"/>
            <ac:spMk id="7" creationId="{896DD4BD-DB4B-948B-5F0D-CF114181AD85}"/>
          </ac:spMkLst>
        </pc:spChg>
      </pc:sldChg>
      <pc:sldChg chg="modSp mod">
        <pc:chgData name="Nicola Susans" userId="4da5c4f3-9bda-4b43-a02a-af3285e542de" providerId="ADAL" clId="{7394E4E0-463B-42EE-B62F-CBC33982E719}" dt="2026-06-03T08:39:18.701" v="85" actId="962"/>
        <pc:sldMkLst>
          <pc:docMk/>
          <pc:sldMk cId="769269055" sldId="502"/>
        </pc:sldMkLst>
        <pc:spChg chg="mod">
          <ac:chgData name="Nicola Susans" userId="4da5c4f3-9bda-4b43-a02a-af3285e542de" providerId="ADAL" clId="{7394E4E0-463B-42EE-B62F-CBC33982E719}" dt="2026-06-03T08:39:18.701" v="85" actId="962"/>
          <ac:spMkLst>
            <pc:docMk/>
            <pc:sldMk cId="769269055" sldId="502"/>
            <ac:spMk id="5" creationId="{726649F0-8D48-9913-8C46-E02E1C3F51FB}"/>
          </ac:spMkLst>
        </pc:spChg>
      </pc:sldChg>
      <pc:sldChg chg="modSp mod">
        <pc:chgData name="Nicola Susans" userId="4da5c4f3-9bda-4b43-a02a-af3285e542de" providerId="ADAL" clId="{7394E4E0-463B-42EE-B62F-CBC33982E719}" dt="2026-06-03T08:39:23.887" v="88"/>
        <pc:sldMkLst>
          <pc:docMk/>
          <pc:sldMk cId="3965502344" sldId="503"/>
        </pc:sldMkLst>
        <pc:spChg chg="ord">
          <ac:chgData name="Nicola Susans" userId="4da5c4f3-9bda-4b43-a02a-af3285e542de" providerId="ADAL" clId="{7394E4E0-463B-42EE-B62F-CBC33982E719}" dt="2026-06-03T08:39:23.887" v="88"/>
          <ac:spMkLst>
            <pc:docMk/>
            <pc:sldMk cId="3965502344" sldId="503"/>
            <ac:spMk id="7" creationId="{ADF55AAC-4FED-3508-43BC-00AB8D22622D}"/>
          </ac:spMkLst>
        </pc:spChg>
      </pc:sldChg>
      <pc:sldChg chg="modSp mod">
        <pc:chgData name="Nicola Susans" userId="4da5c4f3-9bda-4b43-a02a-af3285e542de" providerId="ADAL" clId="{7394E4E0-463B-42EE-B62F-CBC33982E719}" dt="2026-06-03T08:39:27.311" v="91"/>
        <pc:sldMkLst>
          <pc:docMk/>
          <pc:sldMk cId="1228711953" sldId="504"/>
        </pc:sldMkLst>
        <pc:spChg chg="ord">
          <ac:chgData name="Nicola Susans" userId="4da5c4f3-9bda-4b43-a02a-af3285e542de" providerId="ADAL" clId="{7394E4E0-463B-42EE-B62F-CBC33982E719}" dt="2026-06-03T08:39:27.311" v="91"/>
          <ac:spMkLst>
            <pc:docMk/>
            <pc:sldMk cId="1228711953" sldId="504"/>
            <ac:spMk id="7" creationId="{B62D5061-F40C-F5BD-E58F-EC502A04204C}"/>
          </ac:spMkLst>
        </pc:spChg>
      </pc:sldChg>
      <pc:sldChg chg="modSp mod">
        <pc:chgData name="Nicola Susans" userId="4da5c4f3-9bda-4b43-a02a-af3285e542de" providerId="ADAL" clId="{7394E4E0-463B-42EE-B62F-CBC33982E719}" dt="2026-06-03T08:55:51.599" v="269" actId="20577"/>
        <pc:sldMkLst>
          <pc:docMk/>
          <pc:sldMk cId="1749701506" sldId="506"/>
        </pc:sldMkLst>
        <pc:spChg chg="mod">
          <ac:chgData name="Nicola Susans" userId="4da5c4f3-9bda-4b43-a02a-af3285e542de" providerId="ADAL" clId="{7394E4E0-463B-42EE-B62F-CBC33982E719}" dt="2026-06-03T08:55:51.599" v="269" actId="20577"/>
          <ac:spMkLst>
            <pc:docMk/>
            <pc:sldMk cId="1749701506" sldId="506"/>
            <ac:spMk id="5" creationId="{E0936954-4330-5719-920D-419F34FEDBC6}"/>
          </ac:spMkLst>
        </pc:spChg>
        <pc:spChg chg="mod">
          <ac:chgData name="Nicola Susans" userId="4da5c4f3-9bda-4b43-a02a-af3285e542de" providerId="ADAL" clId="{7394E4E0-463B-42EE-B62F-CBC33982E719}" dt="2026-06-03T08:50:41.943" v="220" actId="113"/>
          <ac:spMkLst>
            <pc:docMk/>
            <pc:sldMk cId="1749701506" sldId="506"/>
            <ac:spMk id="12" creationId="{A2157212-3A5F-E0E4-D3C9-2B6279B0F5C2}"/>
          </ac:spMkLst>
        </pc:spChg>
      </pc:sldChg>
      <pc:sldChg chg="modSp mod">
        <pc:chgData name="Nicola Susans" userId="4da5c4f3-9bda-4b43-a02a-af3285e542de" providerId="ADAL" clId="{7394E4E0-463B-42EE-B62F-CBC33982E719}" dt="2026-06-03T08:56:10.981" v="270" actId="14100"/>
        <pc:sldMkLst>
          <pc:docMk/>
          <pc:sldMk cId="2494438476" sldId="510"/>
        </pc:sldMkLst>
        <pc:spChg chg="mod">
          <ac:chgData name="Nicola Susans" userId="4da5c4f3-9bda-4b43-a02a-af3285e542de" providerId="ADAL" clId="{7394E4E0-463B-42EE-B62F-CBC33982E719}" dt="2026-06-03T08:56:10.981" v="270" actId="14100"/>
          <ac:spMkLst>
            <pc:docMk/>
            <pc:sldMk cId="2494438476" sldId="510"/>
            <ac:spMk id="5" creationId="{84449EF2-43C4-DBC8-10F9-6C8380A89AF2}"/>
          </ac:spMkLst>
        </pc:spChg>
      </pc:sldChg>
      <pc:sldChg chg="modSp mod">
        <pc:chgData name="Nicola Susans" userId="4da5c4f3-9bda-4b43-a02a-af3285e542de" providerId="ADAL" clId="{7394E4E0-463B-42EE-B62F-CBC33982E719}" dt="2026-06-03T08:46:05.551" v="173" actId="113"/>
        <pc:sldMkLst>
          <pc:docMk/>
          <pc:sldMk cId="3609472724" sldId="516"/>
        </pc:sldMkLst>
        <pc:spChg chg="mod">
          <ac:chgData name="Nicola Susans" userId="4da5c4f3-9bda-4b43-a02a-af3285e542de" providerId="ADAL" clId="{7394E4E0-463B-42EE-B62F-CBC33982E719}" dt="2026-06-03T08:46:05.551" v="173" actId="113"/>
          <ac:spMkLst>
            <pc:docMk/>
            <pc:sldMk cId="3609472724" sldId="516"/>
            <ac:spMk id="12" creationId="{6AB921DA-3217-1212-876E-CABB0C5B0EA5}"/>
          </ac:spMkLst>
        </pc:spChg>
      </pc:sldChg>
      <pc:sldChg chg="addSp delSp modSp mod chgLayout">
        <pc:chgData name="Nicola Susans" userId="4da5c4f3-9bda-4b43-a02a-af3285e542de" providerId="ADAL" clId="{7394E4E0-463B-42EE-B62F-CBC33982E719}" dt="2026-06-03T08:56:36.395" v="272" actId="1076"/>
        <pc:sldMkLst>
          <pc:docMk/>
          <pc:sldMk cId="798608549" sldId="521"/>
        </pc:sldMkLst>
        <pc:spChg chg="add del mod">
          <ac:chgData name="Nicola Susans" userId="4da5c4f3-9bda-4b43-a02a-af3285e542de" providerId="ADAL" clId="{7394E4E0-463B-42EE-B62F-CBC33982E719}" dt="2026-06-03T08:56:32.361" v="271" actId="6264"/>
          <ac:spMkLst>
            <pc:docMk/>
            <pc:sldMk cId="798608549" sldId="521"/>
            <ac:spMk id="2" creationId="{C8681604-C4A7-0004-24A1-985F962DF086}"/>
          </ac:spMkLst>
        </pc:spChg>
        <pc:spChg chg="mod ord">
          <ac:chgData name="Nicola Susans" userId="4da5c4f3-9bda-4b43-a02a-af3285e542de" providerId="ADAL" clId="{7394E4E0-463B-42EE-B62F-CBC33982E719}" dt="2026-06-03T08:56:32.361" v="271" actId="6264"/>
          <ac:spMkLst>
            <pc:docMk/>
            <pc:sldMk cId="798608549" sldId="521"/>
            <ac:spMk id="3" creationId="{0733B49B-BF26-1801-0310-C8ADB409E6CF}"/>
          </ac:spMkLst>
        </pc:spChg>
        <pc:spChg chg="mod ord">
          <ac:chgData name="Nicola Susans" userId="4da5c4f3-9bda-4b43-a02a-af3285e542de" providerId="ADAL" clId="{7394E4E0-463B-42EE-B62F-CBC33982E719}" dt="2026-06-03T08:56:32.361" v="271" actId="6264"/>
          <ac:spMkLst>
            <pc:docMk/>
            <pc:sldMk cId="798608549" sldId="521"/>
            <ac:spMk id="4" creationId="{BE9F6AAF-A8E1-BBF2-502E-D78C5EDBC2DA}"/>
          </ac:spMkLst>
        </pc:spChg>
        <pc:spChg chg="mod ord">
          <ac:chgData name="Nicola Susans" userId="4da5c4f3-9bda-4b43-a02a-af3285e542de" providerId="ADAL" clId="{7394E4E0-463B-42EE-B62F-CBC33982E719}" dt="2026-06-03T08:56:36.395" v="272" actId="1076"/>
          <ac:spMkLst>
            <pc:docMk/>
            <pc:sldMk cId="798608549" sldId="521"/>
            <ac:spMk id="5" creationId="{35460590-474F-EDAD-BFA7-A82E4FEDC8B3}"/>
          </ac:spMkLst>
        </pc:spChg>
        <pc:spChg chg="add del mod">
          <ac:chgData name="Nicola Susans" userId="4da5c4f3-9bda-4b43-a02a-af3285e542de" providerId="ADAL" clId="{7394E4E0-463B-42EE-B62F-CBC33982E719}" dt="2026-06-03T08:56:32.361" v="271" actId="6264"/>
          <ac:spMkLst>
            <pc:docMk/>
            <pc:sldMk cId="798608549" sldId="521"/>
            <ac:spMk id="6" creationId="{F1A6859D-EE64-ED71-EFCD-99BDC267B5E4}"/>
          </ac:spMkLst>
        </pc:spChg>
        <pc:spChg chg="add del mod">
          <ac:chgData name="Nicola Susans" userId="4da5c4f3-9bda-4b43-a02a-af3285e542de" providerId="ADAL" clId="{7394E4E0-463B-42EE-B62F-CBC33982E719}" dt="2026-06-03T08:56:32.361" v="271" actId="6264"/>
          <ac:spMkLst>
            <pc:docMk/>
            <pc:sldMk cId="798608549" sldId="521"/>
            <ac:spMk id="7" creationId="{250ADB8A-DC90-1D09-5EFF-59B13A956587}"/>
          </ac:spMkLst>
        </pc:spChg>
        <pc:spChg chg="add del mod">
          <ac:chgData name="Nicola Susans" userId="4da5c4f3-9bda-4b43-a02a-af3285e542de" providerId="ADAL" clId="{7394E4E0-463B-42EE-B62F-CBC33982E719}" dt="2026-06-03T08:56:32.361" v="271" actId="6264"/>
          <ac:spMkLst>
            <pc:docMk/>
            <pc:sldMk cId="798608549" sldId="521"/>
            <ac:spMk id="8" creationId="{6DD778E8-E9C4-7C8D-9270-DD258BAC3D85}"/>
          </ac:spMkLst>
        </pc:spChg>
        <pc:spChg chg="mod ord">
          <ac:chgData name="Nicola Susans" userId="4da5c4f3-9bda-4b43-a02a-af3285e542de" providerId="ADAL" clId="{7394E4E0-463B-42EE-B62F-CBC33982E719}" dt="2026-06-03T08:56:32.361" v="271" actId="6264"/>
          <ac:spMkLst>
            <pc:docMk/>
            <pc:sldMk cId="798608549" sldId="521"/>
            <ac:spMk id="12" creationId="{B03F1A6A-E6DE-14D5-684E-4DA726E9CC89}"/>
          </ac:spMkLst>
        </pc:spChg>
      </pc:sldChg>
      <pc:sldChg chg="addSp delSp modSp mod chgLayout">
        <pc:chgData name="Nicola Susans" userId="4da5c4f3-9bda-4b43-a02a-af3285e542de" providerId="ADAL" clId="{7394E4E0-463B-42EE-B62F-CBC33982E719}" dt="2026-06-03T08:56:43.941" v="274" actId="1076"/>
        <pc:sldMkLst>
          <pc:docMk/>
          <pc:sldMk cId="887422929" sldId="522"/>
        </pc:sldMkLst>
        <pc:spChg chg="add del mod">
          <ac:chgData name="Nicola Susans" userId="4da5c4f3-9bda-4b43-a02a-af3285e542de" providerId="ADAL" clId="{7394E4E0-463B-42EE-B62F-CBC33982E719}" dt="2026-06-03T08:56:39.545" v="273" actId="6264"/>
          <ac:spMkLst>
            <pc:docMk/>
            <pc:sldMk cId="887422929" sldId="522"/>
            <ac:spMk id="2" creationId="{9CAC0FB4-B974-1B7B-4764-5BC718F4AE11}"/>
          </ac:spMkLst>
        </pc:spChg>
        <pc:spChg chg="mod ord">
          <ac:chgData name="Nicola Susans" userId="4da5c4f3-9bda-4b43-a02a-af3285e542de" providerId="ADAL" clId="{7394E4E0-463B-42EE-B62F-CBC33982E719}" dt="2026-06-03T08:56:39.545" v="273" actId="6264"/>
          <ac:spMkLst>
            <pc:docMk/>
            <pc:sldMk cId="887422929" sldId="522"/>
            <ac:spMk id="3" creationId="{67FD7C63-FB4A-DCF1-B632-A90C66124467}"/>
          </ac:spMkLst>
        </pc:spChg>
        <pc:spChg chg="mod ord">
          <ac:chgData name="Nicola Susans" userId="4da5c4f3-9bda-4b43-a02a-af3285e542de" providerId="ADAL" clId="{7394E4E0-463B-42EE-B62F-CBC33982E719}" dt="2026-06-03T08:56:39.545" v="273" actId="6264"/>
          <ac:spMkLst>
            <pc:docMk/>
            <pc:sldMk cId="887422929" sldId="522"/>
            <ac:spMk id="4" creationId="{2D78A975-8196-A0B8-F425-0D63D611F106}"/>
          </ac:spMkLst>
        </pc:spChg>
        <pc:spChg chg="mod ord">
          <ac:chgData name="Nicola Susans" userId="4da5c4f3-9bda-4b43-a02a-af3285e542de" providerId="ADAL" clId="{7394E4E0-463B-42EE-B62F-CBC33982E719}" dt="2026-06-03T08:56:43.941" v="274" actId="1076"/>
          <ac:spMkLst>
            <pc:docMk/>
            <pc:sldMk cId="887422929" sldId="522"/>
            <ac:spMk id="5" creationId="{FF038C06-8A35-1C4F-2CDF-494AE2232B5B}"/>
          </ac:spMkLst>
        </pc:spChg>
        <pc:spChg chg="add del mod">
          <ac:chgData name="Nicola Susans" userId="4da5c4f3-9bda-4b43-a02a-af3285e542de" providerId="ADAL" clId="{7394E4E0-463B-42EE-B62F-CBC33982E719}" dt="2026-06-03T08:56:39.545" v="273" actId="6264"/>
          <ac:spMkLst>
            <pc:docMk/>
            <pc:sldMk cId="887422929" sldId="522"/>
            <ac:spMk id="6" creationId="{CAAFE1CC-3A6B-DE85-604D-1687E80F6E18}"/>
          </ac:spMkLst>
        </pc:spChg>
        <pc:spChg chg="add del mod">
          <ac:chgData name="Nicola Susans" userId="4da5c4f3-9bda-4b43-a02a-af3285e542de" providerId="ADAL" clId="{7394E4E0-463B-42EE-B62F-CBC33982E719}" dt="2026-06-03T08:56:39.545" v="273" actId="6264"/>
          <ac:spMkLst>
            <pc:docMk/>
            <pc:sldMk cId="887422929" sldId="522"/>
            <ac:spMk id="7" creationId="{C084C805-18E2-A890-3791-75EA85400B3B}"/>
          </ac:spMkLst>
        </pc:spChg>
        <pc:spChg chg="add del mod">
          <ac:chgData name="Nicola Susans" userId="4da5c4f3-9bda-4b43-a02a-af3285e542de" providerId="ADAL" clId="{7394E4E0-463B-42EE-B62F-CBC33982E719}" dt="2026-06-03T08:56:39.545" v="273" actId="6264"/>
          <ac:spMkLst>
            <pc:docMk/>
            <pc:sldMk cId="887422929" sldId="522"/>
            <ac:spMk id="8" creationId="{020B3531-8DF8-744B-3DF4-BAFD990EB4C9}"/>
          </ac:spMkLst>
        </pc:spChg>
        <pc:spChg chg="mod ord">
          <ac:chgData name="Nicola Susans" userId="4da5c4f3-9bda-4b43-a02a-af3285e542de" providerId="ADAL" clId="{7394E4E0-463B-42EE-B62F-CBC33982E719}" dt="2026-06-03T08:56:39.545" v="273" actId="6264"/>
          <ac:spMkLst>
            <pc:docMk/>
            <pc:sldMk cId="887422929" sldId="522"/>
            <ac:spMk id="12" creationId="{9E0A8BEB-5652-4998-BDF7-7EF223FA69C7}"/>
          </ac:spMkLst>
        </pc:spChg>
      </pc:sldChg>
      <pc:sldChg chg="modSp mod">
        <pc:chgData name="Nicola Susans" userId="4da5c4f3-9bda-4b43-a02a-af3285e542de" providerId="ADAL" clId="{7394E4E0-463B-42EE-B62F-CBC33982E719}" dt="2026-06-03T08:46:21.151" v="178" actId="113"/>
        <pc:sldMkLst>
          <pc:docMk/>
          <pc:sldMk cId="3483463254" sldId="525"/>
        </pc:sldMkLst>
        <pc:spChg chg="mod">
          <ac:chgData name="Nicola Susans" userId="4da5c4f3-9bda-4b43-a02a-af3285e542de" providerId="ADAL" clId="{7394E4E0-463B-42EE-B62F-CBC33982E719}" dt="2026-06-03T08:46:21.151" v="178" actId="113"/>
          <ac:spMkLst>
            <pc:docMk/>
            <pc:sldMk cId="3483463254" sldId="525"/>
            <ac:spMk id="12" creationId="{4614E2F2-BD90-54D6-BC38-846A972E11DD}"/>
          </ac:spMkLst>
        </pc:spChg>
      </pc:sldChg>
      <pc:sldChg chg="modSp mod">
        <pc:chgData name="Nicola Susans" userId="4da5c4f3-9bda-4b43-a02a-af3285e542de" providerId="ADAL" clId="{7394E4E0-463B-42EE-B62F-CBC33982E719}" dt="2026-06-03T08:40:13.123" v="108"/>
        <pc:sldMkLst>
          <pc:docMk/>
          <pc:sldMk cId="3398820423" sldId="526"/>
        </pc:sldMkLst>
        <pc:spChg chg="ord">
          <ac:chgData name="Nicola Susans" userId="4da5c4f3-9bda-4b43-a02a-af3285e542de" providerId="ADAL" clId="{7394E4E0-463B-42EE-B62F-CBC33982E719}" dt="2026-06-03T08:40:13.123" v="108"/>
          <ac:spMkLst>
            <pc:docMk/>
            <pc:sldMk cId="3398820423" sldId="526"/>
            <ac:spMk id="4" creationId="{7D6C762E-D801-7EBF-AFC7-EC9DA5516793}"/>
          </ac:spMkLst>
        </pc:spChg>
      </pc:sldChg>
      <pc:sldChg chg="addSp delSp modSp mod chgLayout">
        <pc:chgData name="Nicola Susans" userId="4da5c4f3-9bda-4b43-a02a-af3285e542de" providerId="ADAL" clId="{7394E4E0-463B-42EE-B62F-CBC33982E719}" dt="2026-06-03T08:57:27.081" v="281" actId="948"/>
        <pc:sldMkLst>
          <pc:docMk/>
          <pc:sldMk cId="2505831917" sldId="529"/>
        </pc:sldMkLst>
        <pc:spChg chg="add del mod">
          <ac:chgData name="Nicola Susans" userId="4da5c4f3-9bda-4b43-a02a-af3285e542de" providerId="ADAL" clId="{7394E4E0-463B-42EE-B62F-CBC33982E719}" dt="2026-06-03T08:57:04.029" v="275" actId="6264"/>
          <ac:spMkLst>
            <pc:docMk/>
            <pc:sldMk cId="2505831917" sldId="529"/>
            <ac:spMk id="2" creationId="{8C8CB6F6-8CAD-21A8-FFC8-0FADA2F109F8}"/>
          </ac:spMkLst>
        </pc:spChg>
        <pc:spChg chg="mod ord">
          <ac:chgData name="Nicola Susans" userId="4da5c4f3-9bda-4b43-a02a-af3285e542de" providerId="ADAL" clId="{7394E4E0-463B-42EE-B62F-CBC33982E719}" dt="2026-06-03T08:57:08.811" v="276" actId="700"/>
          <ac:spMkLst>
            <pc:docMk/>
            <pc:sldMk cId="2505831917" sldId="529"/>
            <ac:spMk id="3" creationId="{E7D74058-2D3A-12D7-FE84-F98A553B3203}"/>
          </ac:spMkLst>
        </pc:spChg>
        <pc:spChg chg="mod ord">
          <ac:chgData name="Nicola Susans" userId="4da5c4f3-9bda-4b43-a02a-af3285e542de" providerId="ADAL" clId="{7394E4E0-463B-42EE-B62F-CBC33982E719}" dt="2026-06-03T08:57:08.811" v="276" actId="700"/>
          <ac:spMkLst>
            <pc:docMk/>
            <pc:sldMk cId="2505831917" sldId="529"/>
            <ac:spMk id="4" creationId="{BB208681-9191-DDAC-D8FA-9E4A60A3B664}"/>
          </ac:spMkLst>
        </pc:spChg>
        <pc:spChg chg="mod ord">
          <ac:chgData name="Nicola Susans" userId="4da5c4f3-9bda-4b43-a02a-af3285e542de" providerId="ADAL" clId="{7394E4E0-463B-42EE-B62F-CBC33982E719}" dt="2026-06-03T08:57:27.081" v="281" actId="948"/>
          <ac:spMkLst>
            <pc:docMk/>
            <pc:sldMk cId="2505831917" sldId="529"/>
            <ac:spMk id="5" creationId="{1B8B9B50-8D49-51AC-CA3F-168460F05550}"/>
          </ac:spMkLst>
        </pc:spChg>
        <pc:spChg chg="add del mod">
          <ac:chgData name="Nicola Susans" userId="4da5c4f3-9bda-4b43-a02a-af3285e542de" providerId="ADAL" clId="{7394E4E0-463B-42EE-B62F-CBC33982E719}" dt="2026-06-03T08:57:04.029" v="275" actId="6264"/>
          <ac:spMkLst>
            <pc:docMk/>
            <pc:sldMk cId="2505831917" sldId="529"/>
            <ac:spMk id="6" creationId="{4B0DC341-7623-AE9E-F399-278F62B77212}"/>
          </ac:spMkLst>
        </pc:spChg>
        <pc:spChg chg="add del mod">
          <ac:chgData name="Nicola Susans" userId="4da5c4f3-9bda-4b43-a02a-af3285e542de" providerId="ADAL" clId="{7394E4E0-463B-42EE-B62F-CBC33982E719}" dt="2026-06-03T08:57:04.029" v="275" actId="6264"/>
          <ac:spMkLst>
            <pc:docMk/>
            <pc:sldMk cId="2505831917" sldId="529"/>
            <ac:spMk id="7" creationId="{472AC996-8E69-BD98-01CE-C7FA539FCAB5}"/>
          </ac:spMkLst>
        </pc:spChg>
        <pc:spChg chg="add del mod">
          <ac:chgData name="Nicola Susans" userId="4da5c4f3-9bda-4b43-a02a-af3285e542de" providerId="ADAL" clId="{7394E4E0-463B-42EE-B62F-CBC33982E719}" dt="2026-06-03T08:57:04.029" v="275" actId="6264"/>
          <ac:spMkLst>
            <pc:docMk/>
            <pc:sldMk cId="2505831917" sldId="529"/>
            <ac:spMk id="8" creationId="{BEA236FF-3902-C012-17A9-A93085238E70}"/>
          </ac:spMkLst>
        </pc:spChg>
        <pc:spChg chg="mod ord">
          <ac:chgData name="Nicola Susans" userId="4da5c4f3-9bda-4b43-a02a-af3285e542de" providerId="ADAL" clId="{7394E4E0-463B-42EE-B62F-CBC33982E719}" dt="2026-06-03T08:57:08.811" v="276" actId="700"/>
          <ac:spMkLst>
            <pc:docMk/>
            <pc:sldMk cId="2505831917" sldId="529"/>
            <ac:spMk id="12" creationId="{387D2EF9-5109-5204-200A-AD259B9454F3}"/>
          </ac:spMkLst>
        </pc:spChg>
      </pc:sldChg>
      <pc:sldChg chg="modSp mod">
        <pc:chgData name="Nicola Susans" userId="4da5c4f3-9bda-4b43-a02a-af3285e542de" providerId="ADAL" clId="{7394E4E0-463B-42EE-B62F-CBC33982E719}" dt="2026-06-03T08:57:36.879" v="283" actId="14100"/>
        <pc:sldMkLst>
          <pc:docMk/>
          <pc:sldMk cId="3435836753" sldId="531"/>
        </pc:sldMkLst>
        <pc:spChg chg="ord">
          <ac:chgData name="Nicola Susans" userId="4da5c4f3-9bda-4b43-a02a-af3285e542de" providerId="ADAL" clId="{7394E4E0-463B-42EE-B62F-CBC33982E719}" dt="2026-06-03T08:40:18.032" v="109"/>
          <ac:spMkLst>
            <pc:docMk/>
            <pc:sldMk cId="3435836753" sldId="531"/>
            <ac:spMk id="4" creationId="{4C696D19-025D-7535-B931-D9E07A6D7A7A}"/>
          </ac:spMkLst>
        </pc:spChg>
        <pc:picChg chg="mod">
          <ac:chgData name="Nicola Susans" userId="4da5c4f3-9bda-4b43-a02a-af3285e542de" providerId="ADAL" clId="{7394E4E0-463B-42EE-B62F-CBC33982E719}" dt="2026-06-03T08:57:36.879" v="283" actId="14100"/>
          <ac:picMkLst>
            <pc:docMk/>
            <pc:sldMk cId="3435836753" sldId="531"/>
            <ac:picMk id="2" creationId="{237DEFB2-F9DA-88D1-40A1-3019E6FEEA7D}"/>
          </ac:picMkLst>
        </pc:picChg>
      </pc:sldChg>
      <pc:sldChg chg="modSp mod">
        <pc:chgData name="Nicola Susans" userId="4da5c4f3-9bda-4b43-a02a-af3285e542de" providerId="ADAL" clId="{7394E4E0-463B-42EE-B62F-CBC33982E719}" dt="2026-06-03T08:40:22.081" v="110" actId="962"/>
        <pc:sldMkLst>
          <pc:docMk/>
          <pc:sldMk cId="2811627517" sldId="535"/>
        </pc:sldMkLst>
        <pc:spChg chg="mod">
          <ac:chgData name="Nicola Susans" userId="4da5c4f3-9bda-4b43-a02a-af3285e542de" providerId="ADAL" clId="{7394E4E0-463B-42EE-B62F-CBC33982E719}" dt="2026-06-03T08:40:22.081" v="110" actId="962"/>
          <ac:spMkLst>
            <pc:docMk/>
            <pc:sldMk cId="2811627517" sldId="535"/>
            <ac:spMk id="5" creationId="{BC6245CC-1C06-5031-AC96-A972613A6FA1}"/>
          </ac:spMkLst>
        </pc:spChg>
      </pc:sldChg>
      <pc:sldChg chg="modSp mod">
        <pc:chgData name="Nicola Susans" userId="4da5c4f3-9bda-4b43-a02a-af3285e542de" providerId="ADAL" clId="{7394E4E0-463B-42EE-B62F-CBC33982E719}" dt="2026-06-03T08:40:42.652" v="111" actId="962"/>
        <pc:sldMkLst>
          <pc:docMk/>
          <pc:sldMk cId="1591872582" sldId="536"/>
        </pc:sldMkLst>
        <pc:spChg chg="mod">
          <ac:chgData name="Nicola Susans" userId="4da5c4f3-9bda-4b43-a02a-af3285e542de" providerId="ADAL" clId="{7394E4E0-463B-42EE-B62F-CBC33982E719}" dt="2026-06-03T08:40:42.652" v="111" actId="962"/>
          <ac:spMkLst>
            <pc:docMk/>
            <pc:sldMk cId="1591872582" sldId="536"/>
            <ac:spMk id="5" creationId="{7A8F345A-0FEA-CBD9-69E9-F62CCB2CB9BF}"/>
          </ac:spMkLst>
        </pc:spChg>
      </pc:sldChg>
      <pc:sldChg chg="modSp mod">
        <pc:chgData name="Nicola Susans" userId="4da5c4f3-9bda-4b43-a02a-af3285e542de" providerId="ADAL" clId="{7394E4E0-463B-42EE-B62F-CBC33982E719}" dt="2026-06-03T08:40:45.692" v="112" actId="962"/>
        <pc:sldMkLst>
          <pc:docMk/>
          <pc:sldMk cId="2837246134" sldId="537"/>
        </pc:sldMkLst>
        <pc:spChg chg="mod">
          <ac:chgData name="Nicola Susans" userId="4da5c4f3-9bda-4b43-a02a-af3285e542de" providerId="ADAL" clId="{7394E4E0-463B-42EE-B62F-CBC33982E719}" dt="2026-06-03T08:40:45.692" v="112" actId="962"/>
          <ac:spMkLst>
            <pc:docMk/>
            <pc:sldMk cId="2837246134" sldId="537"/>
            <ac:spMk id="5" creationId="{EBC888A5-2850-2861-9312-743B4380E5C4}"/>
          </ac:spMkLst>
        </pc:spChg>
      </pc:sldChg>
      <pc:sldChg chg="addSp delSp modSp mod">
        <pc:chgData name="Nicola Susans" userId="4da5c4f3-9bda-4b43-a02a-af3285e542de" providerId="ADAL" clId="{7394E4E0-463B-42EE-B62F-CBC33982E719}" dt="2026-06-03T08:40:51.137" v="115"/>
        <pc:sldMkLst>
          <pc:docMk/>
          <pc:sldMk cId="2080666822" sldId="538"/>
        </pc:sldMkLst>
        <pc:spChg chg="del">
          <ac:chgData name="Nicola Susans" userId="4da5c4f3-9bda-4b43-a02a-af3285e542de" providerId="ADAL" clId="{7394E4E0-463B-42EE-B62F-CBC33982E719}" dt="2026-06-03T08:37:12.671" v="14" actId="478"/>
          <ac:spMkLst>
            <pc:docMk/>
            <pc:sldMk cId="2080666822" sldId="538"/>
            <ac:spMk id="3" creationId="{A5472612-E2CF-7CEE-70C3-DDAA17DC2F5E}"/>
          </ac:spMkLst>
        </pc:spChg>
        <pc:spChg chg="ord">
          <ac:chgData name="Nicola Susans" userId="4da5c4f3-9bda-4b43-a02a-af3285e542de" providerId="ADAL" clId="{7394E4E0-463B-42EE-B62F-CBC33982E719}" dt="2026-06-03T08:40:51.137" v="115"/>
          <ac:spMkLst>
            <pc:docMk/>
            <pc:sldMk cId="2080666822" sldId="538"/>
            <ac:spMk id="4" creationId="{9D8AAD42-32AC-2A85-C7D5-18817E2AE66E}"/>
          </ac:spMkLst>
        </pc:spChg>
        <pc:spChg chg="mod">
          <ac:chgData name="Nicola Susans" userId="4da5c4f3-9bda-4b43-a02a-af3285e542de" providerId="ADAL" clId="{7394E4E0-463B-42EE-B62F-CBC33982E719}" dt="2026-06-03T08:40:49.468" v="113" actId="962"/>
          <ac:spMkLst>
            <pc:docMk/>
            <pc:sldMk cId="2080666822" sldId="538"/>
            <ac:spMk id="5" creationId="{10465D28-B62B-474F-BCC1-DE053EB5F876}"/>
          </ac:spMkLst>
        </pc:spChg>
        <pc:spChg chg="add del mod">
          <ac:chgData name="Nicola Susans" userId="4da5c4f3-9bda-4b43-a02a-af3285e542de" providerId="ADAL" clId="{7394E4E0-463B-42EE-B62F-CBC33982E719}" dt="2026-06-03T08:37:17.292" v="15" actId="478"/>
          <ac:spMkLst>
            <pc:docMk/>
            <pc:sldMk cId="2080666822" sldId="538"/>
            <ac:spMk id="8" creationId="{B2FB548E-C47A-722F-7F56-796B429D6CE5}"/>
          </ac:spMkLst>
        </pc:spChg>
      </pc:sldChg>
      <pc:sldChg chg="modSp mod">
        <pc:chgData name="Nicola Susans" userId="4da5c4f3-9bda-4b43-a02a-af3285e542de" providerId="ADAL" clId="{7394E4E0-463B-42EE-B62F-CBC33982E719}" dt="2026-06-03T08:47:57.897" v="183" actId="113"/>
        <pc:sldMkLst>
          <pc:docMk/>
          <pc:sldMk cId="378840481" sldId="540"/>
        </pc:sldMkLst>
        <pc:spChg chg="mod">
          <ac:chgData name="Nicola Susans" userId="4da5c4f3-9bda-4b43-a02a-af3285e542de" providerId="ADAL" clId="{7394E4E0-463B-42EE-B62F-CBC33982E719}" dt="2026-06-03T08:47:57.897" v="183" actId="113"/>
          <ac:spMkLst>
            <pc:docMk/>
            <pc:sldMk cId="378840481" sldId="540"/>
            <ac:spMk id="12" creationId="{B2F7C24B-7849-7699-F264-D10DCBE6DD8B}"/>
          </ac:spMkLst>
        </pc:spChg>
      </pc:sldChg>
      <pc:sldChg chg="addSp delSp modSp mod chgLayout">
        <pc:chgData name="Nicola Susans" userId="4da5c4f3-9bda-4b43-a02a-af3285e542de" providerId="ADAL" clId="{7394E4E0-463B-42EE-B62F-CBC33982E719}" dt="2026-06-03T08:58:00.251" v="284" actId="6264"/>
        <pc:sldMkLst>
          <pc:docMk/>
          <pc:sldMk cId="48332503" sldId="541"/>
        </pc:sldMkLst>
        <pc:spChg chg="add del mod">
          <ac:chgData name="Nicola Susans" userId="4da5c4f3-9bda-4b43-a02a-af3285e542de" providerId="ADAL" clId="{7394E4E0-463B-42EE-B62F-CBC33982E719}" dt="2026-06-03T08:58:00.251" v="284" actId="6264"/>
          <ac:spMkLst>
            <pc:docMk/>
            <pc:sldMk cId="48332503" sldId="541"/>
            <ac:spMk id="2" creationId="{D582F394-0ADF-B9E7-E435-AD97FB01A0B3}"/>
          </ac:spMkLst>
        </pc:spChg>
        <pc:spChg chg="mod ord">
          <ac:chgData name="Nicola Susans" userId="4da5c4f3-9bda-4b43-a02a-af3285e542de" providerId="ADAL" clId="{7394E4E0-463B-42EE-B62F-CBC33982E719}" dt="2026-06-03T08:58:00.251" v="284" actId="6264"/>
          <ac:spMkLst>
            <pc:docMk/>
            <pc:sldMk cId="48332503" sldId="541"/>
            <ac:spMk id="3" creationId="{1E6554DD-B270-D5F8-4F18-24993055F903}"/>
          </ac:spMkLst>
        </pc:spChg>
        <pc:spChg chg="mod ord">
          <ac:chgData name="Nicola Susans" userId="4da5c4f3-9bda-4b43-a02a-af3285e542de" providerId="ADAL" clId="{7394E4E0-463B-42EE-B62F-CBC33982E719}" dt="2026-06-03T08:58:00.251" v="284" actId="6264"/>
          <ac:spMkLst>
            <pc:docMk/>
            <pc:sldMk cId="48332503" sldId="541"/>
            <ac:spMk id="4" creationId="{41CE89C9-B18B-9AF8-BDC6-F49E15016132}"/>
          </ac:spMkLst>
        </pc:spChg>
        <pc:spChg chg="mod ord">
          <ac:chgData name="Nicola Susans" userId="4da5c4f3-9bda-4b43-a02a-af3285e542de" providerId="ADAL" clId="{7394E4E0-463B-42EE-B62F-CBC33982E719}" dt="2026-06-03T08:58:00.251" v="284" actId="6264"/>
          <ac:spMkLst>
            <pc:docMk/>
            <pc:sldMk cId="48332503" sldId="541"/>
            <ac:spMk id="5" creationId="{94243F22-3FAA-4D8C-6350-09A0C3EAFED9}"/>
          </ac:spMkLst>
        </pc:spChg>
        <pc:spChg chg="add del mod">
          <ac:chgData name="Nicola Susans" userId="4da5c4f3-9bda-4b43-a02a-af3285e542de" providerId="ADAL" clId="{7394E4E0-463B-42EE-B62F-CBC33982E719}" dt="2026-06-03T08:58:00.251" v="284" actId="6264"/>
          <ac:spMkLst>
            <pc:docMk/>
            <pc:sldMk cId="48332503" sldId="541"/>
            <ac:spMk id="6" creationId="{9CBF9507-C6F9-E59A-6BFC-668948E557CA}"/>
          </ac:spMkLst>
        </pc:spChg>
        <pc:spChg chg="add del mod">
          <ac:chgData name="Nicola Susans" userId="4da5c4f3-9bda-4b43-a02a-af3285e542de" providerId="ADAL" clId="{7394E4E0-463B-42EE-B62F-CBC33982E719}" dt="2026-06-03T08:58:00.251" v="284" actId="6264"/>
          <ac:spMkLst>
            <pc:docMk/>
            <pc:sldMk cId="48332503" sldId="541"/>
            <ac:spMk id="7" creationId="{E1C897F9-58DB-C752-D637-EF7501421499}"/>
          </ac:spMkLst>
        </pc:spChg>
        <pc:spChg chg="add del mod">
          <ac:chgData name="Nicola Susans" userId="4da5c4f3-9bda-4b43-a02a-af3285e542de" providerId="ADAL" clId="{7394E4E0-463B-42EE-B62F-CBC33982E719}" dt="2026-06-03T08:58:00.251" v="284" actId="6264"/>
          <ac:spMkLst>
            <pc:docMk/>
            <pc:sldMk cId="48332503" sldId="541"/>
            <ac:spMk id="9" creationId="{81457EEC-4D62-6EFE-F0EE-7ABA9B06F9B5}"/>
          </ac:spMkLst>
        </pc:spChg>
        <pc:spChg chg="mod ord">
          <ac:chgData name="Nicola Susans" userId="4da5c4f3-9bda-4b43-a02a-af3285e542de" providerId="ADAL" clId="{7394E4E0-463B-42EE-B62F-CBC33982E719}" dt="2026-06-03T08:58:00.251" v="284" actId="6264"/>
          <ac:spMkLst>
            <pc:docMk/>
            <pc:sldMk cId="48332503" sldId="541"/>
            <ac:spMk id="12" creationId="{9171EDDE-AC4C-2E73-8CE6-2859F513D01B}"/>
          </ac:spMkLst>
        </pc:spChg>
      </pc:sldChg>
      <pc:sldChg chg="addSp delSp modSp mod chgLayout">
        <pc:chgData name="Nicola Susans" userId="4da5c4f3-9bda-4b43-a02a-af3285e542de" providerId="ADAL" clId="{7394E4E0-463B-42EE-B62F-CBC33982E719}" dt="2026-06-03T08:58:05.075" v="285" actId="6264"/>
        <pc:sldMkLst>
          <pc:docMk/>
          <pc:sldMk cId="4088796132" sldId="542"/>
        </pc:sldMkLst>
        <pc:spChg chg="add del mod">
          <ac:chgData name="Nicola Susans" userId="4da5c4f3-9bda-4b43-a02a-af3285e542de" providerId="ADAL" clId="{7394E4E0-463B-42EE-B62F-CBC33982E719}" dt="2026-06-03T08:58:05.075" v="285" actId="6264"/>
          <ac:spMkLst>
            <pc:docMk/>
            <pc:sldMk cId="4088796132" sldId="542"/>
            <ac:spMk id="2" creationId="{60323EFA-2B90-E0F7-6E11-7D67E3BD076C}"/>
          </ac:spMkLst>
        </pc:spChg>
        <pc:spChg chg="mod ord">
          <ac:chgData name="Nicola Susans" userId="4da5c4f3-9bda-4b43-a02a-af3285e542de" providerId="ADAL" clId="{7394E4E0-463B-42EE-B62F-CBC33982E719}" dt="2026-06-03T08:58:05.075" v="285" actId="6264"/>
          <ac:spMkLst>
            <pc:docMk/>
            <pc:sldMk cId="4088796132" sldId="542"/>
            <ac:spMk id="3" creationId="{D8A89700-C4A9-67F8-CE86-9A9CAD34437A}"/>
          </ac:spMkLst>
        </pc:spChg>
        <pc:spChg chg="mod ord">
          <ac:chgData name="Nicola Susans" userId="4da5c4f3-9bda-4b43-a02a-af3285e542de" providerId="ADAL" clId="{7394E4E0-463B-42EE-B62F-CBC33982E719}" dt="2026-06-03T08:58:05.075" v="285" actId="6264"/>
          <ac:spMkLst>
            <pc:docMk/>
            <pc:sldMk cId="4088796132" sldId="542"/>
            <ac:spMk id="4" creationId="{06ECF108-40C2-FCB0-3328-433E1BCBBD54}"/>
          </ac:spMkLst>
        </pc:spChg>
        <pc:spChg chg="mod ord">
          <ac:chgData name="Nicola Susans" userId="4da5c4f3-9bda-4b43-a02a-af3285e542de" providerId="ADAL" clId="{7394E4E0-463B-42EE-B62F-CBC33982E719}" dt="2026-06-03T08:58:05.075" v="285" actId="6264"/>
          <ac:spMkLst>
            <pc:docMk/>
            <pc:sldMk cId="4088796132" sldId="542"/>
            <ac:spMk id="5" creationId="{304D6807-1803-2A4E-48ED-A21AE261BEC5}"/>
          </ac:spMkLst>
        </pc:spChg>
        <pc:spChg chg="add del mod">
          <ac:chgData name="Nicola Susans" userId="4da5c4f3-9bda-4b43-a02a-af3285e542de" providerId="ADAL" clId="{7394E4E0-463B-42EE-B62F-CBC33982E719}" dt="2026-06-03T08:58:05.075" v="285" actId="6264"/>
          <ac:spMkLst>
            <pc:docMk/>
            <pc:sldMk cId="4088796132" sldId="542"/>
            <ac:spMk id="6" creationId="{DF6E2D92-5550-D6CB-4C78-01027892E300}"/>
          </ac:spMkLst>
        </pc:spChg>
        <pc:spChg chg="add del mod">
          <ac:chgData name="Nicola Susans" userId="4da5c4f3-9bda-4b43-a02a-af3285e542de" providerId="ADAL" clId="{7394E4E0-463B-42EE-B62F-CBC33982E719}" dt="2026-06-03T08:58:05.075" v="285" actId="6264"/>
          <ac:spMkLst>
            <pc:docMk/>
            <pc:sldMk cId="4088796132" sldId="542"/>
            <ac:spMk id="7" creationId="{B385C14D-2942-EA2E-1009-43BB1E5E2413}"/>
          </ac:spMkLst>
        </pc:spChg>
        <pc:spChg chg="add del mod">
          <ac:chgData name="Nicola Susans" userId="4da5c4f3-9bda-4b43-a02a-af3285e542de" providerId="ADAL" clId="{7394E4E0-463B-42EE-B62F-CBC33982E719}" dt="2026-06-03T08:58:05.075" v="285" actId="6264"/>
          <ac:spMkLst>
            <pc:docMk/>
            <pc:sldMk cId="4088796132" sldId="542"/>
            <ac:spMk id="8" creationId="{1CEBA3F2-75F0-E480-7CAA-41A05B83CCEA}"/>
          </ac:spMkLst>
        </pc:spChg>
        <pc:spChg chg="mod ord">
          <ac:chgData name="Nicola Susans" userId="4da5c4f3-9bda-4b43-a02a-af3285e542de" providerId="ADAL" clId="{7394E4E0-463B-42EE-B62F-CBC33982E719}" dt="2026-06-03T08:58:05.075" v="285" actId="6264"/>
          <ac:spMkLst>
            <pc:docMk/>
            <pc:sldMk cId="4088796132" sldId="542"/>
            <ac:spMk id="12" creationId="{5E9F1763-2ADA-4FB5-ABA5-B47BA432D1DA}"/>
          </ac:spMkLst>
        </pc:spChg>
      </pc:sldChg>
      <pc:sldChg chg="addSp delSp modSp mod chgLayout">
        <pc:chgData name="Nicola Susans" userId="4da5c4f3-9bda-4b43-a02a-af3285e542de" providerId="ADAL" clId="{7394E4E0-463B-42EE-B62F-CBC33982E719}" dt="2026-06-03T08:58:08.861" v="286" actId="6264"/>
        <pc:sldMkLst>
          <pc:docMk/>
          <pc:sldMk cId="2147630844" sldId="543"/>
        </pc:sldMkLst>
        <pc:spChg chg="add del mod">
          <ac:chgData name="Nicola Susans" userId="4da5c4f3-9bda-4b43-a02a-af3285e542de" providerId="ADAL" clId="{7394E4E0-463B-42EE-B62F-CBC33982E719}" dt="2026-06-03T08:58:08.861" v="286" actId="6264"/>
          <ac:spMkLst>
            <pc:docMk/>
            <pc:sldMk cId="2147630844" sldId="543"/>
            <ac:spMk id="2" creationId="{E2353A54-6DC8-A4FB-6F97-3DDA0F583AB0}"/>
          </ac:spMkLst>
        </pc:spChg>
        <pc:spChg chg="mod ord">
          <ac:chgData name="Nicola Susans" userId="4da5c4f3-9bda-4b43-a02a-af3285e542de" providerId="ADAL" clId="{7394E4E0-463B-42EE-B62F-CBC33982E719}" dt="2026-06-03T08:58:08.861" v="286" actId="6264"/>
          <ac:spMkLst>
            <pc:docMk/>
            <pc:sldMk cId="2147630844" sldId="543"/>
            <ac:spMk id="3" creationId="{4BA0DDBF-5A71-1FBB-9415-B37CBA878DB4}"/>
          </ac:spMkLst>
        </pc:spChg>
        <pc:spChg chg="mod ord">
          <ac:chgData name="Nicola Susans" userId="4da5c4f3-9bda-4b43-a02a-af3285e542de" providerId="ADAL" clId="{7394E4E0-463B-42EE-B62F-CBC33982E719}" dt="2026-06-03T08:58:08.861" v="286" actId="6264"/>
          <ac:spMkLst>
            <pc:docMk/>
            <pc:sldMk cId="2147630844" sldId="543"/>
            <ac:spMk id="4" creationId="{7BF2CD99-21F6-0248-C17C-C1ADF698CFAD}"/>
          </ac:spMkLst>
        </pc:spChg>
        <pc:spChg chg="mod ord">
          <ac:chgData name="Nicola Susans" userId="4da5c4f3-9bda-4b43-a02a-af3285e542de" providerId="ADAL" clId="{7394E4E0-463B-42EE-B62F-CBC33982E719}" dt="2026-06-03T08:58:08.861" v="286" actId="6264"/>
          <ac:spMkLst>
            <pc:docMk/>
            <pc:sldMk cId="2147630844" sldId="543"/>
            <ac:spMk id="5" creationId="{667003B5-D637-1E1C-C673-38C2B107193D}"/>
          </ac:spMkLst>
        </pc:spChg>
        <pc:spChg chg="add del mod">
          <ac:chgData name="Nicola Susans" userId="4da5c4f3-9bda-4b43-a02a-af3285e542de" providerId="ADAL" clId="{7394E4E0-463B-42EE-B62F-CBC33982E719}" dt="2026-06-03T08:58:08.861" v="286" actId="6264"/>
          <ac:spMkLst>
            <pc:docMk/>
            <pc:sldMk cId="2147630844" sldId="543"/>
            <ac:spMk id="6" creationId="{1139E4A5-A6CB-C7F4-1F95-28F30C6F0BCC}"/>
          </ac:spMkLst>
        </pc:spChg>
        <pc:spChg chg="add del mod">
          <ac:chgData name="Nicola Susans" userId="4da5c4f3-9bda-4b43-a02a-af3285e542de" providerId="ADAL" clId="{7394E4E0-463B-42EE-B62F-CBC33982E719}" dt="2026-06-03T08:58:08.861" v="286" actId="6264"/>
          <ac:spMkLst>
            <pc:docMk/>
            <pc:sldMk cId="2147630844" sldId="543"/>
            <ac:spMk id="7" creationId="{272247A9-97B6-BE81-292E-3FEA305ED07A}"/>
          </ac:spMkLst>
        </pc:spChg>
        <pc:spChg chg="add del mod">
          <ac:chgData name="Nicola Susans" userId="4da5c4f3-9bda-4b43-a02a-af3285e542de" providerId="ADAL" clId="{7394E4E0-463B-42EE-B62F-CBC33982E719}" dt="2026-06-03T08:58:08.861" v="286" actId="6264"/>
          <ac:spMkLst>
            <pc:docMk/>
            <pc:sldMk cId="2147630844" sldId="543"/>
            <ac:spMk id="8" creationId="{55031FB3-511F-A0D9-7730-49A31E4467AF}"/>
          </ac:spMkLst>
        </pc:spChg>
        <pc:spChg chg="mod ord">
          <ac:chgData name="Nicola Susans" userId="4da5c4f3-9bda-4b43-a02a-af3285e542de" providerId="ADAL" clId="{7394E4E0-463B-42EE-B62F-CBC33982E719}" dt="2026-06-03T08:58:08.861" v="286" actId="6264"/>
          <ac:spMkLst>
            <pc:docMk/>
            <pc:sldMk cId="2147630844" sldId="543"/>
            <ac:spMk id="12" creationId="{E9B9D81E-441B-3C2D-C0E6-343ADBE0D891}"/>
          </ac:spMkLst>
        </pc:spChg>
      </pc:sldChg>
      <pc:sldChg chg="addSp delSp modSp mod chgLayout">
        <pc:chgData name="Nicola Susans" userId="4da5c4f3-9bda-4b43-a02a-af3285e542de" providerId="ADAL" clId="{7394E4E0-463B-42EE-B62F-CBC33982E719}" dt="2026-06-03T08:58:12.857" v="287" actId="6264"/>
        <pc:sldMkLst>
          <pc:docMk/>
          <pc:sldMk cId="1967435701" sldId="544"/>
        </pc:sldMkLst>
        <pc:spChg chg="add del mod">
          <ac:chgData name="Nicola Susans" userId="4da5c4f3-9bda-4b43-a02a-af3285e542de" providerId="ADAL" clId="{7394E4E0-463B-42EE-B62F-CBC33982E719}" dt="2026-06-03T08:58:12.857" v="287" actId="6264"/>
          <ac:spMkLst>
            <pc:docMk/>
            <pc:sldMk cId="1967435701" sldId="544"/>
            <ac:spMk id="2" creationId="{3AC94DE3-680D-7FBE-BCFF-59B03B6AAA05}"/>
          </ac:spMkLst>
        </pc:spChg>
        <pc:spChg chg="mod ord">
          <ac:chgData name="Nicola Susans" userId="4da5c4f3-9bda-4b43-a02a-af3285e542de" providerId="ADAL" clId="{7394E4E0-463B-42EE-B62F-CBC33982E719}" dt="2026-06-03T08:58:12.857" v="287" actId="6264"/>
          <ac:spMkLst>
            <pc:docMk/>
            <pc:sldMk cId="1967435701" sldId="544"/>
            <ac:spMk id="3" creationId="{7167A333-F0DA-54B3-3206-C8CAF85CB6E9}"/>
          </ac:spMkLst>
        </pc:spChg>
        <pc:spChg chg="mod ord">
          <ac:chgData name="Nicola Susans" userId="4da5c4f3-9bda-4b43-a02a-af3285e542de" providerId="ADAL" clId="{7394E4E0-463B-42EE-B62F-CBC33982E719}" dt="2026-06-03T08:58:12.857" v="287" actId="6264"/>
          <ac:spMkLst>
            <pc:docMk/>
            <pc:sldMk cId="1967435701" sldId="544"/>
            <ac:spMk id="4" creationId="{10C7652E-4991-804F-A6C0-7050A59B6469}"/>
          </ac:spMkLst>
        </pc:spChg>
        <pc:spChg chg="mod ord">
          <ac:chgData name="Nicola Susans" userId="4da5c4f3-9bda-4b43-a02a-af3285e542de" providerId="ADAL" clId="{7394E4E0-463B-42EE-B62F-CBC33982E719}" dt="2026-06-03T08:58:12.857" v="287" actId="6264"/>
          <ac:spMkLst>
            <pc:docMk/>
            <pc:sldMk cId="1967435701" sldId="544"/>
            <ac:spMk id="5" creationId="{70CB8013-7DF2-E508-8EA2-F9B1C9A19F13}"/>
          </ac:spMkLst>
        </pc:spChg>
        <pc:spChg chg="add del mod">
          <ac:chgData name="Nicola Susans" userId="4da5c4f3-9bda-4b43-a02a-af3285e542de" providerId="ADAL" clId="{7394E4E0-463B-42EE-B62F-CBC33982E719}" dt="2026-06-03T08:58:12.857" v="287" actId="6264"/>
          <ac:spMkLst>
            <pc:docMk/>
            <pc:sldMk cId="1967435701" sldId="544"/>
            <ac:spMk id="6" creationId="{7FE5CDD7-EA3D-F21D-2999-57F552C3C3A4}"/>
          </ac:spMkLst>
        </pc:spChg>
        <pc:spChg chg="add del mod">
          <ac:chgData name="Nicola Susans" userId="4da5c4f3-9bda-4b43-a02a-af3285e542de" providerId="ADAL" clId="{7394E4E0-463B-42EE-B62F-CBC33982E719}" dt="2026-06-03T08:58:12.857" v="287" actId="6264"/>
          <ac:spMkLst>
            <pc:docMk/>
            <pc:sldMk cId="1967435701" sldId="544"/>
            <ac:spMk id="7" creationId="{F30F7E05-0CE2-414C-4652-3B178314DCAA}"/>
          </ac:spMkLst>
        </pc:spChg>
        <pc:spChg chg="add del mod">
          <ac:chgData name="Nicola Susans" userId="4da5c4f3-9bda-4b43-a02a-af3285e542de" providerId="ADAL" clId="{7394E4E0-463B-42EE-B62F-CBC33982E719}" dt="2026-06-03T08:58:12.857" v="287" actId="6264"/>
          <ac:spMkLst>
            <pc:docMk/>
            <pc:sldMk cId="1967435701" sldId="544"/>
            <ac:spMk id="8" creationId="{F12B385F-EAC1-A7BB-A4F8-708D409E5995}"/>
          </ac:spMkLst>
        </pc:spChg>
        <pc:spChg chg="mod ord">
          <ac:chgData name="Nicola Susans" userId="4da5c4f3-9bda-4b43-a02a-af3285e542de" providerId="ADAL" clId="{7394E4E0-463B-42EE-B62F-CBC33982E719}" dt="2026-06-03T08:58:12.857" v="287" actId="6264"/>
          <ac:spMkLst>
            <pc:docMk/>
            <pc:sldMk cId="1967435701" sldId="544"/>
            <ac:spMk id="12" creationId="{77520CA5-3400-5EED-D5D9-A07C089A7107}"/>
          </ac:spMkLst>
        </pc:spChg>
      </pc:sldChg>
      <pc:sldChg chg="addSp delSp modSp mod chgLayout">
        <pc:chgData name="Nicola Susans" userId="4da5c4f3-9bda-4b43-a02a-af3285e542de" providerId="ADAL" clId="{7394E4E0-463B-42EE-B62F-CBC33982E719}" dt="2026-06-03T08:58:17.175" v="288" actId="6264"/>
        <pc:sldMkLst>
          <pc:docMk/>
          <pc:sldMk cId="1117871183" sldId="545"/>
        </pc:sldMkLst>
        <pc:spChg chg="add del mod">
          <ac:chgData name="Nicola Susans" userId="4da5c4f3-9bda-4b43-a02a-af3285e542de" providerId="ADAL" clId="{7394E4E0-463B-42EE-B62F-CBC33982E719}" dt="2026-06-03T08:58:17.175" v="288" actId="6264"/>
          <ac:spMkLst>
            <pc:docMk/>
            <pc:sldMk cId="1117871183" sldId="545"/>
            <ac:spMk id="2" creationId="{AD175F83-CF0A-DAA1-1248-B457DA8A5A25}"/>
          </ac:spMkLst>
        </pc:spChg>
        <pc:spChg chg="mod ord">
          <ac:chgData name="Nicola Susans" userId="4da5c4f3-9bda-4b43-a02a-af3285e542de" providerId="ADAL" clId="{7394E4E0-463B-42EE-B62F-CBC33982E719}" dt="2026-06-03T08:58:17.175" v="288" actId="6264"/>
          <ac:spMkLst>
            <pc:docMk/>
            <pc:sldMk cId="1117871183" sldId="545"/>
            <ac:spMk id="3" creationId="{82E947FC-90FA-150D-6AE2-FD6B55B69EEA}"/>
          </ac:spMkLst>
        </pc:spChg>
        <pc:spChg chg="mod ord">
          <ac:chgData name="Nicola Susans" userId="4da5c4f3-9bda-4b43-a02a-af3285e542de" providerId="ADAL" clId="{7394E4E0-463B-42EE-B62F-CBC33982E719}" dt="2026-06-03T08:58:17.175" v="288" actId="6264"/>
          <ac:spMkLst>
            <pc:docMk/>
            <pc:sldMk cId="1117871183" sldId="545"/>
            <ac:spMk id="4" creationId="{DB966FFF-6039-314D-9440-3AFE3947AE5F}"/>
          </ac:spMkLst>
        </pc:spChg>
        <pc:spChg chg="mod ord">
          <ac:chgData name="Nicola Susans" userId="4da5c4f3-9bda-4b43-a02a-af3285e542de" providerId="ADAL" clId="{7394E4E0-463B-42EE-B62F-CBC33982E719}" dt="2026-06-03T08:58:17.175" v="288" actId="6264"/>
          <ac:spMkLst>
            <pc:docMk/>
            <pc:sldMk cId="1117871183" sldId="545"/>
            <ac:spMk id="5" creationId="{A761526D-3E70-D925-4459-FAFEC65BC192}"/>
          </ac:spMkLst>
        </pc:spChg>
        <pc:spChg chg="add del mod">
          <ac:chgData name="Nicola Susans" userId="4da5c4f3-9bda-4b43-a02a-af3285e542de" providerId="ADAL" clId="{7394E4E0-463B-42EE-B62F-CBC33982E719}" dt="2026-06-03T08:58:17.175" v="288" actId="6264"/>
          <ac:spMkLst>
            <pc:docMk/>
            <pc:sldMk cId="1117871183" sldId="545"/>
            <ac:spMk id="6" creationId="{8A5A88E6-DA0F-4A4C-8772-95B4276C85DE}"/>
          </ac:spMkLst>
        </pc:spChg>
        <pc:spChg chg="add del mod">
          <ac:chgData name="Nicola Susans" userId="4da5c4f3-9bda-4b43-a02a-af3285e542de" providerId="ADAL" clId="{7394E4E0-463B-42EE-B62F-CBC33982E719}" dt="2026-06-03T08:58:17.175" v="288" actId="6264"/>
          <ac:spMkLst>
            <pc:docMk/>
            <pc:sldMk cId="1117871183" sldId="545"/>
            <ac:spMk id="7" creationId="{A52B17AE-E049-20B6-D89E-0CD965638751}"/>
          </ac:spMkLst>
        </pc:spChg>
        <pc:spChg chg="add del mod">
          <ac:chgData name="Nicola Susans" userId="4da5c4f3-9bda-4b43-a02a-af3285e542de" providerId="ADAL" clId="{7394E4E0-463B-42EE-B62F-CBC33982E719}" dt="2026-06-03T08:58:17.175" v="288" actId="6264"/>
          <ac:spMkLst>
            <pc:docMk/>
            <pc:sldMk cId="1117871183" sldId="545"/>
            <ac:spMk id="8" creationId="{7B88E9C3-82CB-DFE4-EF82-112AC882BFE5}"/>
          </ac:spMkLst>
        </pc:spChg>
        <pc:spChg chg="mod ord">
          <ac:chgData name="Nicola Susans" userId="4da5c4f3-9bda-4b43-a02a-af3285e542de" providerId="ADAL" clId="{7394E4E0-463B-42EE-B62F-CBC33982E719}" dt="2026-06-03T08:58:17.175" v="288" actId="6264"/>
          <ac:spMkLst>
            <pc:docMk/>
            <pc:sldMk cId="1117871183" sldId="545"/>
            <ac:spMk id="12" creationId="{31F48A2D-838B-BB5D-F2EC-8CA0D3D5A27A}"/>
          </ac:spMkLst>
        </pc:spChg>
      </pc:sldChg>
      <pc:sldChg chg="addSp delSp modSp mod chgLayout">
        <pc:chgData name="Nicola Susans" userId="4da5c4f3-9bda-4b43-a02a-af3285e542de" providerId="ADAL" clId="{7394E4E0-463B-42EE-B62F-CBC33982E719}" dt="2026-06-03T08:58:21.613" v="289" actId="6264"/>
        <pc:sldMkLst>
          <pc:docMk/>
          <pc:sldMk cId="2481822425" sldId="546"/>
        </pc:sldMkLst>
        <pc:spChg chg="add del mod">
          <ac:chgData name="Nicola Susans" userId="4da5c4f3-9bda-4b43-a02a-af3285e542de" providerId="ADAL" clId="{7394E4E0-463B-42EE-B62F-CBC33982E719}" dt="2026-06-03T08:58:21.613" v="289" actId="6264"/>
          <ac:spMkLst>
            <pc:docMk/>
            <pc:sldMk cId="2481822425" sldId="546"/>
            <ac:spMk id="2" creationId="{FA9AE823-4D68-F339-7298-2AA79B929463}"/>
          </ac:spMkLst>
        </pc:spChg>
        <pc:spChg chg="mod ord">
          <ac:chgData name="Nicola Susans" userId="4da5c4f3-9bda-4b43-a02a-af3285e542de" providerId="ADAL" clId="{7394E4E0-463B-42EE-B62F-CBC33982E719}" dt="2026-06-03T08:58:21.613" v="289" actId="6264"/>
          <ac:spMkLst>
            <pc:docMk/>
            <pc:sldMk cId="2481822425" sldId="546"/>
            <ac:spMk id="3" creationId="{96B6719E-E697-CF4B-625C-3A12460E9F77}"/>
          </ac:spMkLst>
        </pc:spChg>
        <pc:spChg chg="mod ord">
          <ac:chgData name="Nicola Susans" userId="4da5c4f3-9bda-4b43-a02a-af3285e542de" providerId="ADAL" clId="{7394E4E0-463B-42EE-B62F-CBC33982E719}" dt="2026-06-03T08:58:21.613" v="289" actId="6264"/>
          <ac:spMkLst>
            <pc:docMk/>
            <pc:sldMk cId="2481822425" sldId="546"/>
            <ac:spMk id="4" creationId="{6547B8A9-81B8-AB40-F855-2CEFE25F5028}"/>
          </ac:spMkLst>
        </pc:spChg>
        <pc:spChg chg="mod ord">
          <ac:chgData name="Nicola Susans" userId="4da5c4f3-9bda-4b43-a02a-af3285e542de" providerId="ADAL" clId="{7394E4E0-463B-42EE-B62F-CBC33982E719}" dt="2026-06-03T08:58:21.613" v="289" actId="6264"/>
          <ac:spMkLst>
            <pc:docMk/>
            <pc:sldMk cId="2481822425" sldId="546"/>
            <ac:spMk id="5" creationId="{E25BF1CB-FB18-82C7-B913-B3D0F3AD2F8A}"/>
          </ac:spMkLst>
        </pc:spChg>
        <pc:spChg chg="add del mod">
          <ac:chgData name="Nicola Susans" userId="4da5c4f3-9bda-4b43-a02a-af3285e542de" providerId="ADAL" clId="{7394E4E0-463B-42EE-B62F-CBC33982E719}" dt="2026-06-03T08:58:21.613" v="289" actId="6264"/>
          <ac:spMkLst>
            <pc:docMk/>
            <pc:sldMk cId="2481822425" sldId="546"/>
            <ac:spMk id="6" creationId="{11630ACA-7CBB-2FBD-2BB3-9F2BD8921FD8}"/>
          </ac:spMkLst>
        </pc:spChg>
        <pc:spChg chg="add del mod">
          <ac:chgData name="Nicola Susans" userId="4da5c4f3-9bda-4b43-a02a-af3285e542de" providerId="ADAL" clId="{7394E4E0-463B-42EE-B62F-CBC33982E719}" dt="2026-06-03T08:58:21.613" v="289" actId="6264"/>
          <ac:spMkLst>
            <pc:docMk/>
            <pc:sldMk cId="2481822425" sldId="546"/>
            <ac:spMk id="7" creationId="{578BFFFA-8013-BF4C-CD77-B31FDC519782}"/>
          </ac:spMkLst>
        </pc:spChg>
        <pc:spChg chg="add del mod">
          <ac:chgData name="Nicola Susans" userId="4da5c4f3-9bda-4b43-a02a-af3285e542de" providerId="ADAL" clId="{7394E4E0-463B-42EE-B62F-CBC33982E719}" dt="2026-06-03T08:58:21.613" v="289" actId="6264"/>
          <ac:spMkLst>
            <pc:docMk/>
            <pc:sldMk cId="2481822425" sldId="546"/>
            <ac:spMk id="8" creationId="{A7613BA6-5F8B-BE60-AE3E-1001B4413230}"/>
          </ac:spMkLst>
        </pc:spChg>
        <pc:spChg chg="mod ord">
          <ac:chgData name="Nicola Susans" userId="4da5c4f3-9bda-4b43-a02a-af3285e542de" providerId="ADAL" clId="{7394E4E0-463B-42EE-B62F-CBC33982E719}" dt="2026-06-03T08:58:21.613" v="289" actId="6264"/>
          <ac:spMkLst>
            <pc:docMk/>
            <pc:sldMk cId="2481822425" sldId="546"/>
            <ac:spMk id="12" creationId="{E7DB0BF4-ED6D-4615-3C59-8D7E5A0DE1FB}"/>
          </ac:spMkLst>
        </pc:spChg>
      </pc:sldChg>
      <pc:sldChg chg="addSp delSp modSp mod chgLayout">
        <pc:chgData name="Nicola Susans" userId="4da5c4f3-9bda-4b43-a02a-af3285e542de" providerId="ADAL" clId="{7394E4E0-463B-42EE-B62F-CBC33982E719}" dt="2026-06-03T08:58:25.204" v="290" actId="6264"/>
        <pc:sldMkLst>
          <pc:docMk/>
          <pc:sldMk cId="2903750836" sldId="547"/>
        </pc:sldMkLst>
        <pc:spChg chg="add del mod">
          <ac:chgData name="Nicola Susans" userId="4da5c4f3-9bda-4b43-a02a-af3285e542de" providerId="ADAL" clId="{7394E4E0-463B-42EE-B62F-CBC33982E719}" dt="2026-06-03T08:58:25.204" v="290" actId="6264"/>
          <ac:spMkLst>
            <pc:docMk/>
            <pc:sldMk cId="2903750836" sldId="547"/>
            <ac:spMk id="2" creationId="{B6C88115-F786-7F08-137F-B308924AE1B5}"/>
          </ac:spMkLst>
        </pc:spChg>
        <pc:spChg chg="mod ord">
          <ac:chgData name="Nicola Susans" userId="4da5c4f3-9bda-4b43-a02a-af3285e542de" providerId="ADAL" clId="{7394E4E0-463B-42EE-B62F-CBC33982E719}" dt="2026-06-03T08:58:25.204" v="290" actId="6264"/>
          <ac:spMkLst>
            <pc:docMk/>
            <pc:sldMk cId="2903750836" sldId="547"/>
            <ac:spMk id="3" creationId="{7DF39BAF-61C8-3D89-4CB5-496EFC0BA972}"/>
          </ac:spMkLst>
        </pc:spChg>
        <pc:spChg chg="mod ord">
          <ac:chgData name="Nicola Susans" userId="4da5c4f3-9bda-4b43-a02a-af3285e542de" providerId="ADAL" clId="{7394E4E0-463B-42EE-B62F-CBC33982E719}" dt="2026-06-03T08:58:25.204" v="290" actId="6264"/>
          <ac:spMkLst>
            <pc:docMk/>
            <pc:sldMk cId="2903750836" sldId="547"/>
            <ac:spMk id="4" creationId="{D14956A5-D949-A035-345B-29595A6F8645}"/>
          </ac:spMkLst>
        </pc:spChg>
        <pc:spChg chg="mod ord">
          <ac:chgData name="Nicola Susans" userId="4da5c4f3-9bda-4b43-a02a-af3285e542de" providerId="ADAL" clId="{7394E4E0-463B-42EE-B62F-CBC33982E719}" dt="2026-06-03T08:58:25.204" v="290" actId="6264"/>
          <ac:spMkLst>
            <pc:docMk/>
            <pc:sldMk cId="2903750836" sldId="547"/>
            <ac:spMk id="5" creationId="{4CA924CA-A19F-4B14-BC74-3B764CBF7C28}"/>
          </ac:spMkLst>
        </pc:spChg>
        <pc:spChg chg="add del mod">
          <ac:chgData name="Nicola Susans" userId="4da5c4f3-9bda-4b43-a02a-af3285e542de" providerId="ADAL" clId="{7394E4E0-463B-42EE-B62F-CBC33982E719}" dt="2026-06-03T08:58:25.204" v="290" actId="6264"/>
          <ac:spMkLst>
            <pc:docMk/>
            <pc:sldMk cId="2903750836" sldId="547"/>
            <ac:spMk id="6" creationId="{A63B7DA2-8A4C-F4D1-2B02-FB4690430F3A}"/>
          </ac:spMkLst>
        </pc:spChg>
        <pc:spChg chg="add del mod">
          <ac:chgData name="Nicola Susans" userId="4da5c4f3-9bda-4b43-a02a-af3285e542de" providerId="ADAL" clId="{7394E4E0-463B-42EE-B62F-CBC33982E719}" dt="2026-06-03T08:58:25.204" v="290" actId="6264"/>
          <ac:spMkLst>
            <pc:docMk/>
            <pc:sldMk cId="2903750836" sldId="547"/>
            <ac:spMk id="7" creationId="{1BA22254-5F7E-6162-3747-8EB57F4972AF}"/>
          </ac:spMkLst>
        </pc:spChg>
        <pc:spChg chg="add del mod">
          <ac:chgData name="Nicola Susans" userId="4da5c4f3-9bda-4b43-a02a-af3285e542de" providerId="ADAL" clId="{7394E4E0-463B-42EE-B62F-CBC33982E719}" dt="2026-06-03T08:58:25.204" v="290" actId="6264"/>
          <ac:spMkLst>
            <pc:docMk/>
            <pc:sldMk cId="2903750836" sldId="547"/>
            <ac:spMk id="8" creationId="{A81B630F-ABBF-45DC-BFD4-3122B3B8F100}"/>
          </ac:spMkLst>
        </pc:spChg>
        <pc:spChg chg="mod ord">
          <ac:chgData name="Nicola Susans" userId="4da5c4f3-9bda-4b43-a02a-af3285e542de" providerId="ADAL" clId="{7394E4E0-463B-42EE-B62F-CBC33982E719}" dt="2026-06-03T08:58:25.204" v="290" actId="6264"/>
          <ac:spMkLst>
            <pc:docMk/>
            <pc:sldMk cId="2903750836" sldId="547"/>
            <ac:spMk id="12" creationId="{563923AB-C630-D0E1-AE02-F5383C3D773A}"/>
          </ac:spMkLst>
        </pc:spChg>
      </pc:sldChg>
      <pc:sldChg chg="addSp delSp modSp mod chgLayout">
        <pc:chgData name="Nicola Susans" userId="4da5c4f3-9bda-4b43-a02a-af3285e542de" providerId="ADAL" clId="{7394E4E0-463B-42EE-B62F-CBC33982E719}" dt="2026-06-03T08:58:28.575" v="291" actId="6264"/>
        <pc:sldMkLst>
          <pc:docMk/>
          <pc:sldMk cId="1989529068" sldId="548"/>
        </pc:sldMkLst>
        <pc:spChg chg="add del mod">
          <ac:chgData name="Nicola Susans" userId="4da5c4f3-9bda-4b43-a02a-af3285e542de" providerId="ADAL" clId="{7394E4E0-463B-42EE-B62F-CBC33982E719}" dt="2026-06-03T08:58:28.575" v="291" actId="6264"/>
          <ac:spMkLst>
            <pc:docMk/>
            <pc:sldMk cId="1989529068" sldId="548"/>
            <ac:spMk id="2" creationId="{05AFF673-266F-E407-A44D-FAED57D18019}"/>
          </ac:spMkLst>
        </pc:spChg>
        <pc:spChg chg="mod ord">
          <ac:chgData name="Nicola Susans" userId="4da5c4f3-9bda-4b43-a02a-af3285e542de" providerId="ADAL" clId="{7394E4E0-463B-42EE-B62F-CBC33982E719}" dt="2026-06-03T08:58:28.575" v="291" actId="6264"/>
          <ac:spMkLst>
            <pc:docMk/>
            <pc:sldMk cId="1989529068" sldId="548"/>
            <ac:spMk id="3" creationId="{59BC66E2-AE0A-95D7-23ED-1A840145663D}"/>
          </ac:spMkLst>
        </pc:spChg>
        <pc:spChg chg="mod ord">
          <ac:chgData name="Nicola Susans" userId="4da5c4f3-9bda-4b43-a02a-af3285e542de" providerId="ADAL" clId="{7394E4E0-463B-42EE-B62F-CBC33982E719}" dt="2026-06-03T08:58:28.575" v="291" actId="6264"/>
          <ac:spMkLst>
            <pc:docMk/>
            <pc:sldMk cId="1989529068" sldId="548"/>
            <ac:spMk id="4" creationId="{F262745F-08DA-5163-46D6-C638FF9E554E}"/>
          </ac:spMkLst>
        </pc:spChg>
        <pc:spChg chg="mod ord">
          <ac:chgData name="Nicola Susans" userId="4da5c4f3-9bda-4b43-a02a-af3285e542de" providerId="ADAL" clId="{7394E4E0-463B-42EE-B62F-CBC33982E719}" dt="2026-06-03T08:58:28.575" v="291" actId="6264"/>
          <ac:spMkLst>
            <pc:docMk/>
            <pc:sldMk cId="1989529068" sldId="548"/>
            <ac:spMk id="5" creationId="{0E9DE077-4A69-2D4C-36BA-57325031565A}"/>
          </ac:spMkLst>
        </pc:spChg>
        <pc:spChg chg="add del mod">
          <ac:chgData name="Nicola Susans" userId="4da5c4f3-9bda-4b43-a02a-af3285e542de" providerId="ADAL" clId="{7394E4E0-463B-42EE-B62F-CBC33982E719}" dt="2026-06-03T08:58:28.575" v="291" actId="6264"/>
          <ac:spMkLst>
            <pc:docMk/>
            <pc:sldMk cId="1989529068" sldId="548"/>
            <ac:spMk id="6" creationId="{07FBAE85-31F7-4C7F-3AD8-84634C3803EE}"/>
          </ac:spMkLst>
        </pc:spChg>
        <pc:spChg chg="add del mod">
          <ac:chgData name="Nicola Susans" userId="4da5c4f3-9bda-4b43-a02a-af3285e542de" providerId="ADAL" clId="{7394E4E0-463B-42EE-B62F-CBC33982E719}" dt="2026-06-03T08:58:28.575" v="291" actId="6264"/>
          <ac:spMkLst>
            <pc:docMk/>
            <pc:sldMk cId="1989529068" sldId="548"/>
            <ac:spMk id="7" creationId="{29C840A0-48C6-1DE1-BEE7-6FC9C504484E}"/>
          </ac:spMkLst>
        </pc:spChg>
        <pc:spChg chg="add del mod">
          <ac:chgData name="Nicola Susans" userId="4da5c4f3-9bda-4b43-a02a-af3285e542de" providerId="ADAL" clId="{7394E4E0-463B-42EE-B62F-CBC33982E719}" dt="2026-06-03T08:58:28.575" v="291" actId="6264"/>
          <ac:spMkLst>
            <pc:docMk/>
            <pc:sldMk cId="1989529068" sldId="548"/>
            <ac:spMk id="8" creationId="{4D8F65F6-1996-41AD-EE40-53AD82FAE250}"/>
          </ac:spMkLst>
        </pc:spChg>
        <pc:spChg chg="mod ord">
          <ac:chgData name="Nicola Susans" userId="4da5c4f3-9bda-4b43-a02a-af3285e542de" providerId="ADAL" clId="{7394E4E0-463B-42EE-B62F-CBC33982E719}" dt="2026-06-03T08:58:28.575" v="291" actId="6264"/>
          <ac:spMkLst>
            <pc:docMk/>
            <pc:sldMk cId="1989529068" sldId="548"/>
            <ac:spMk id="12" creationId="{31363AA3-D6C7-9D5C-B7ED-3173F7B21D13}"/>
          </ac:spMkLst>
        </pc:spChg>
      </pc:sldChg>
      <pc:sldChg chg="addSp delSp modSp mod chgLayout">
        <pc:chgData name="Nicola Susans" userId="4da5c4f3-9bda-4b43-a02a-af3285e542de" providerId="ADAL" clId="{7394E4E0-463B-42EE-B62F-CBC33982E719}" dt="2026-06-03T08:58:35.927" v="293" actId="1076"/>
        <pc:sldMkLst>
          <pc:docMk/>
          <pc:sldMk cId="2375944667" sldId="549"/>
        </pc:sldMkLst>
        <pc:spChg chg="add del mod">
          <ac:chgData name="Nicola Susans" userId="4da5c4f3-9bda-4b43-a02a-af3285e542de" providerId="ADAL" clId="{7394E4E0-463B-42EE-B62F-CBC33982E719}" dt="2026-06-03T08:58:32.095" v="292" actId="6264"/>
          <ac:spMkLst>
            <pc:docMk/>
            <pc:sldMk cId="2375944667" sldId="549"/>
            <ac:spMk id="2" creationId="{D046DDC7-2656-6476-80CE-140126002B2D}"/>
          </ac:spMkLst>
        </pc:spChg>
        <pc:spChg chg="mod ord">
          <ac:chgData name="Nicola Susans" userId="4da5c4f3-9bda-4b43-a02a-af3285e542de" providerId="ADAL" clId="{7394E4E0-463B-42EE-B62F-CBC33982E719}" dt="2026-06-03T08:58:32.095" v="292" actId="6264"/>
          <ac:spMkLst>
            <pc:docMk/>
            <pc:sldMk cId="2375944667" sldId="549"/>
            <ac:spMk id="3" creationId="{CFD9A1DB-DD73-F137-AD06-B2702F92FDAC}"/>
          </ac:spMkLst>
        </pc:spChg>
        <pc:spChg chg="mod ord">
          <ac:chgData name="Nicola Susans" userId="4da5c4f3-9bda-4b43-a02a-af3285e542de" providerId="ADAL" clId="{7394E4E0-463B-42EE-B62F-CBC33982E719}" dt="2026-06-03T08:58:32.095" v="292" actId="6264"/>
          <ac:spMkLst>
            <pc:docMk/>
            <pc:sldMk cId="2375944667" sldId="549"/>
            <ac:spMk id="4" creationId="{6A5D038C-8B3A-44DB-A4D6-7F6845769EE3}"/>
          </ac:spMkLst>
        </pc:spChg>
        <pc:spChg chg="mod ord">
          <ac:chgData name="Nicola Susans" userId="4da5c4f3-9bda-4b43-a02a-af3285e542de" providerId="ADAL" clId="{7394E4E0-463B-42EE-B62F-CBC33982E719}" dt="2026-06-03T08:58:35.927" v="293" actId="1076"/>
          <ac:spMkLst>
            <pc:docMk/>
            <pc:sldMk cId="2375944667" sldId="549"/>
            <ac:spMk id="5" creationId="{FF089738-844E-3EC7-97BD-6D74D82B8C9E}"/>
          </ac:spMkLst>
        </pc:spChg>
        <pc:spChg chg="add del mod">
          <ac:chgData name="Nicola Susans" userId="4da5c4f3-9bda-4b43-a02a-af3285e542de" providerId="ADAL" clId="{7394E4E0-463B-42EE-B62F-CBC33982E719}" dt="2026-06-03T08:58:32.095" v="292" actId="6264"/>
          <ac:spMkLst>
            <pc:docMk/>
            <pc:sldMk cId="2375944667" sldId="549"/>
            <ac:spMk id="6" creationId="{5BAFCCE3-E5E4-873C-BCA5-49EDB5F06B0B}"/>
          </ac:spMkLst>
        </pc:spChg>
        <pc:spChg chg="add del mod">
          <ac:chgData name="Nicola Susans" userId="4da5c4f3-9bda-4b43-a02a-af3285e542de" providerId="ADAL" clId="{7394E4E0-463B-42EE-B62F-CBC33982E719}" dt="2026-06-03T08:58:32.095" v="292" actId="6264"/>
          <ac:spMkLst>
            <pc:docMk/>
            <pc:sldMk cId="2375944667" sldId="549"/>
            <ac:spMk id="7" creationId="{55013A7B-ADC4-924B-B1A6-17118241E78F}"/>
          </ac:spMkLst>
        </pc:spChg>
        <pc:spChg chg="add del mod">
          <ac:chgData name="Nicola Susans" userId="4da5c4f3-9bda-4b43-a02a-af3285e542de" providerId="ADAL" clId="{7394E4E0-463B-42EE-B62F-CBC33982E719}" dt="2026-06-03T08:58:32.095" v="292" actId="6264"/>
          <ac:spMkLst>
            <pc:docMk/>
            <pc:sldMk cId="2375944667" sldId="549"/>
            <ac:spMk id="8" creationId="{62B2EB27-0FBE-7534-6171-8B4BA57136E0}"/>
          </ac:spMkLst>
        </pc:spChg>
        <pc:spChg chg="mod ord">
          <ac:chgData name="Nicola Susans" userId="4da5c4f3-9bda-4b43-a02a-af3285e542de" providerId="ADAL" clId="{7394E4E0-463B-42EE-B62F-CBC33982E719}" dt="2026-06-03T08:58:32.095" v="292" actId="6264"/>
          <ac:spMkLst>
            <pc:docMk/>
            <pc:sldMk cId="2375944667" sldId="549"/>
            <ac:spMk id="12" creationId="{9ACAF80C-00F4-CB79-89BC-0DAED69AAD2A}"/>
          </ac:spMkLst>
        </pc:spChg>
      </pc:sldChg>
      <pc:sldChg chg="addSp delSp modSp mod chgLayout">
        <pc:chgData name="Nicola Susans" userId="4da5c4f3-9bda-4b43-a02a-af3285e542de" providerId="ADAL" clId="{7394E4E0-463B-42EE-B62F-CBC33982E719}" dt="2026-06-03T08:58:44.256" v="295" actId="113"/>
        <pc:sldMkLst>
          <pc:docMk/>
          <pc:sldMk cId="1585310044" sldId="550"/>
        </pc:sldMkLst>
        <pc:spChg chg="add del mod">
          <ac:chgData name="Nicola Susans" userId="4da5c4f3-9bda-4b43-a02a-af3285e542de" providerId="ADAL" clId="{7394E4E0-463B-42EE-B62F-CBC33982E719}" dt="2026-06-03T08:58:39.711" v="294" actId="6264"/>
          <ac:spMkLst>
            <pc:docMk/>
            <pc:sldMk cId="1585310044" sldId="550"/>
            <ac:spMk id="2" creationId="{FA1FD59B-3530-D72D-7A77-0C45D4A0A251}"/>
          </ac:spMkLst>
        </pc:spChg>
        <pc:spChg chg="mod ord">
          <ac:chgData name="Nicola Susans" userId="4da5c4f3-9bda-4b43-a02a-af3285e542de" providerId="ADAL" clId="{7394E4E0-463B-42EE-B62F-CBC33982E719}" dt="2026-06-03T08:58:39.711" v="294" actId="6264"/>
          <ac:spMkLst>
            <pc:docMk/>
            <pc:sldMk cId="1585310044" sldId="550"/>
            <ac:spMk id="3" creationId="{6D57788D-7912-D6E9-FA22-B875C996A0CE}"/>
          </ac:spMkLst>
        </pc:spChg>
        <pc:spChg chg="mod ord">
          <ac:chgData name="Nicola Susans" userId="4da5c4f3-9bda-4b43-a02a-af3285e542de" providerId="ADAL" clId="{7394E4E0-463B-42EE-B62F-CBC33982E719}" dt="2026-06-03T08:58:39.711" v="294" actId="6264"/>
          <ac:spMkLst>
            <pc:docMk/>
            <pc:sldMk cId="1585310044" sldId="550"/>
            <ac:spMk id="4" creationId="{3CF38753-D7D3-7090-47B7-52F22AC616E2}"/>
          </ac:spMkLst>
        </pc:spChg>
        <pc:spChg chg="mod ord">
          <ac:chgData name="Nicola Susans" userId="4da5c4f3-9bda-4b43-a02a-af3285e542de" providerId="ADAL" clId="{7394E4E0-463B-42EE-B62F-CBC33982E719}" dt="2026-06-03T08:58:44.256" v="295" actId="113"/>
          <ac:spMkLst>
            <pc:docMk/>
            <pc:sldMk cId="1585310044" sldId="550"/>
            <ac:spMk id="5" creationId="{31C2408E-3864-D33B-C50C-BBA286DE205E}"/>
          </ac:spMkLst>
        </pc:spChg>
        <pc:spChg chg="add del mod">
          <ac:chgData name="Nicola Susans" userId="4da5c4f3-9bda-4b43-a02a-af3285e542de" providerId="ADAL" clId="{7394E4E0-463B-42EE-B62F-CBC33982E719}" dt="2026-06-03T08:58:39.711" v="294" actId="6264"/>
          <ac:spMkLst>
            <pc:docMk/>
            <pc:sldMk cId="1585310044" sldId="550"/>
            <ac:spMk id="6" creationId="{74E01B6E-6845-B3A0-F83F-485FEF310927}"/>
          </ac:spMkLst>
        </pc:spChg>
        <pc:spChg chg="add del mod">
          <ac:chgData name="Nicola Susans" userId="4da5c4f3-9bda-4b43-a02a-af3285e542de" providerId="ADAL" clId="{7394E4E0-463B-42EE-B62F-CBC33982E719}" dt="2026-06-03T08:58:39.711" v="294" actId="6264"/>
          <ac:spMkLst>
            <pc:docMk/>
            <pc:sldMk cId="1585310044" sldId="550"/>
            <ac:spMk id="7" creationId="{9D411202-5602-2332-7310-CE228002EE90}"/>
          </ac:spMkLst>
        </pc:spChg>
        <pc:spChg chg="add del mod">
          <ac:chgData name="Nicola Susans" userId="4da5c4f3-9bda-4b43-a02a-af3285e542de" providerId="ADAL" clId="{7394E4E0-463B-42EE-B62F-CBC33982E719}" dt="2026-06-03T08:58:39.711" v="294" actId="6264"/>
          <ac:spMkLst>
            <pc:docMk/>
            <pc:sldMk cId="1585310044" sldId="550"/>
            <ac:spMk id="8" creationId="{F376B737-B263-8044-6475-1EFC9EA7FB75}"/>
          </ac:spMkLst>
        </pc:spChg>
        <pc:spChg chg="mod ord">
          <ac:chgData name="Nicola Susans" userId="4da5c4f3-9bda-4b43-a02a-af3285e542de" providerId="ADAL" clId="{7394E4E0-463B-42EE-B62F-CBC33982E719}" dt="2026-06-03T08:58:39.711" v="294" actId="6264"/>
          <ac:spMkLst>
            <pc:docMk/>
            <pc:sldMk cId="1585310044" sldId="550"/>
            <ac:spMk id="12" creationId="{C9E3BA93-1734-20E3-4B12-B228C0683155}"/>
          </ac:spMkLst>
        </pc:spChg>
      </pc:sldChg>
      <pc:sldChg chg="modSp mod chgLayout">
        <pc:chgData name="Nicola Susans" userId="4da5c4f3-9bda-4b43-a02a-af3285e542de" providerId="ADAL" clId="{7394E4E0-463B-42EE-B62F-CBC33982E719}" dt="2026-06-03T08:59:04.961" v="299" actId="948"/>
        <pc:sldMkLst>
          <pc:docMk/>
          <pc:sldMk cId="1232659283" sldId="551"/>
        </pc:sldMkLst>
        <pc:spChg chg="mod ord">
          <ac:chgData name="Nicola Susans" userId="4da5c4f3-9bda-4b43-a02a-af3285e542de" providerId="ADAL" clId="{7394E4E0-463B-42EE-B62F-CBC33982E719}" dt="2026-06-03T08:58:52.091" v="296" actId="700"/>
          <ac:spMkLst>
            <pc:docMk/>
            <pc:sldMk cId="1232659283" sldId="551"/>
            <ac:spMk id="3" creationId="{A8CFCE9D-25E5-9EEE-98A6-C2157CD6F442}"/>
          </ac:spMkLst>
        </pc:spChg>
        <pc:spChg chg="mod ord">
          <ac:chgData name="Nicola Susans" userId="4da5c4f3-9bda-4b43-a02a-af3285e542de" providerId="ADAL" clId="{7394E4E0-463B-42EE-B62F-CBC33982E719}" dt="2026-06-03T08:58:52.091" v="296" actId="700"/>
          <ac:spMkLst>
            <pc:docMk/>
            <pc:sldMk cId="1232659283" sldId="551"/>
            <ac:spMk id="4" creationId="{6E4F91BC-864C-FD05-10CB-05D445C69FB6}"/>
          </ac:spMkLst>
        </pc:spChg>
        <pc:spChg chg="mod ord">
          <ac:chgData name="Nicola Susans" userId="4da5c4f3-9bda-4b43-a02a-af3285e542de" providerId="ADAL" clId="{7394E4E0-463B-42EE-B62F-CBC33982E719}" dt="2026-06-03T08:59:04.961" v="299" actId="948"/>
          <ac:spMkLst>
            <pc:docMk/>
            <pc:sldMk cId="1232659283" sldId="551"/>
            <ac:spMk id="5" creationId="{2A12647D-AB29-AA7F-AC73-05EEDD83B3F6}"/>
          </ac:spMkLst>
        </pc:spChg>
        <pc:spChg chg="mod ord">
          <ac:chgData name="Nicola Susans" userId="4da5c4f3-9bda-4b43-a02a-af3285e542de" providerId="ADAL" clId="{7394E4E0-463B-42EE-B62F-CBC33982E719}" dt="2026-06-03T08:58:52.091" v="296" actId="700"/>
          <ac:spMkLst>
            <pc:docMk/>
            <pc:sldMk cId="1232659283" sldId="551"/>
            <ac:spMk id="12" creationId="{2699E3BA-3BD2-C189-FA88-5A76F5450A6A}"/>
          </ac:spMkLst>
        </pc:spChg>
      </pc:sldChg>
      <pc:sldChg chg="addSp delSp modSp mod chgLayout">
        <pc:chgData name="Nicola Susans" userId="4da5c4f3-9bda-4b43-a02a-af3285e542de" providerId="ADAL" clId="{7394E4E0-463B-42EE-B62F-CBC33982E719}" dt="2026-06-03T08:59:10.961" v="300" actId="6264"/>
        <pc:sldMkLst>
          <pc:docMk/>
          <pc:sldMk cId="3794383122" sldId="552"/>
        </pc:sldMkLst>
        <pc:spChg chg="add del mod">
          <ac:chgData name="Nicola Susans" userId="4da5c4f3-9bda-4b43-a02a-af3285e542de" providerId="ADAL" clId="{7394E4E0-463B-42EE-B62F-CBC33982E719}" dt="2026-06-03T08:59:10.961" v="300" actId="6264"/>
          <ac:spMkLst>
            <pc:docMk/>
            <pc:sldMk cId="3794383122" sldId="552"/>
            <ac:spMk id="2" creationId="{7B302061-42AE-4299-965F-B94C4C67A65B}"/>
          </ac:spMkLst>
        </pc:spChg>
        <pc:spChg chg="mod ord">
          <ac:chgData name="Nicola Susans" userId="4da5c4f3-9bda-4b43-a02a-af3285e542de" providerId="ADAL" clId="{7394E4E0-463B-42EE-B62F-CBC33982E719}" dt="2026-06-03T08:59:10.961" v="300" actId="6264"/>
          <ac:spMkLst>
            <pc:docMk/>
            <pc:sldMk cId="3794383122" sldId="552"/>
            <ac:spMk id="3" creationId="{21E6EFA2-9361-6B77-90A1-149402250E52}"/>
          </ac:spMkLst>
        </pc:spChg>
        <pc:spChg chg="mod ord">
          <ac:chgData name="Nicola Susans" userId="4da5c4f3-9bda-4b43-a02a-af3285e542de" providerId="ADAL" clId="{7394E4E0-463B-42EE-B62F-CBC33982E719}" dt="2026-06-03T08:59:10.961" v="300" actId="6264"/>
          <ac:spMkLst>
            <pc:docMk/>
            <pc:sldMk cId="3794383122" sldId="552"/>
            <ac:spMk id="4" creationId="{6BFBA935-5341-9530-3538-84B0AAE3F1D8}"/>
          </ac:spMkLst>
        </pc:spChg>
        <pc:spChg chg="mod ord">
          <ac:chgData name="Nicola Susans" userId="4da5c4f3-9bda-4b43-a02a-af3285e542de" providerId="ADAL" clId="{7394E4E0-463B-42EE-B62F-CBC33982E719}" dt="2026-06-03T08:59:10.961" v="300" actId="6264"/>
          <ac:spMkLst>
            <pc:docMk/>
            <pc:sldMk cId="3794383122" sldId="552"/>
            <ac:spMk id="5" creationId="{02B361A4-4B57-98A3-14E7-4E57749D4ACB}"/>
          </ac:spMkLst>
        </pc:spChg>
        <pc:spChg chg="add del mod">
          <ac:chgData name="Nicola Susans" userId="4da5c4f3-9bda-4b43-a02a-af3285e542de" providerId="ADAL" clId="{7394E4E0-463B-42EE-B62F-CBC33982E719}" dt="2026-06-03T08:59:10.961" v="300" actId="6264"/>
          <ac:spMkLst>
            <pc:docMk/>
            <pc:sldMk cId="3794383122" sldId="552"/>
            <ac:spMk id="6" creationId="{09C08F85-962D-0DE5-047F-647B6B03E007}"/>
          </ac:spMkLst>
        </pc:spChg>
        <pc:spChg chg="add del mod">
          <ac:chgData name="Nicola Susans" userId="4da5c4f3-9bda-4b43-a02a-af3285e542de" providerId="ADAL" clId="{7394E4E0-463B-42EE-B62F-CBC33982E719}" dt="2026-06-03T08:59:10.961" v="300" actId="6264"/>
          <ac:spMkLst>
            <pc:docMk/>
            <pc:sldMk cId="3794383122" sldId="552"/>
            <ac:spMk id="7" creationId="{48FFAA0D-664F-B834-320F-2F006D0511DA}"/>
          </ac:spMkLst>
        </pc:spChg>
        <pc:spChg chg="add del mod">
          <ac:chgData name="Nicola Susans" userId="4da5c4f3-9bda-4b43-a02a-af3285e542de" providerId="ADAL" clId="{7394E4E0-463B-42EE-B62F-CBC33982E719}" dt="2026-06-03T08:59:10.961" v="300" actId="6264"/>
          <ac:spMkLst>
            <pc:docMk/>
            <pc:sldMk cId="3794383122" sldId="552"/>
            <ac:spMk id="8" creationId="{4809FDE2-D18C-7726-2B78-6BD33D4507E0}"/>
          </ac:spMkLst>
        </pc:spChg>
        <pc:spChg chg="mod ord">
          <ac:chgData name="Nicola Susans" userId="4da5c4f3-9bda-4b43-a02a-af3285e542de" providerId="ADAL" clId="{7394E4E0-463B-42EE-B62F-CBC33982E719}" dt="2026-06-03T08:59:10.961" v="300" actId="6264"/>
          <ac:spMkLst>
            <pc:docMk/>
            <pc:sldMk cId="3794383122" sldId="552"/>
            <ac:spMk id="12" creationId="{0EF33671-F8E2-6131-2924-CAA641C26098}"/>
          </ac:spMkLst>
        </pc:spChg>
      </pc:sldChg>
      <pc:sldChg chg="addSp delSp modSp mod chgLayout">
        <pc:chgData name="Nicola Susans" userId="4da5c4f3-9bda-4b43-a02a-af3285e542de" providerId="ADAL" clId="{7394E4E0-463B-42EE-B62F-CBC33982E719}" dt="2026-06-03T08:59:21.753" v="303" actId="948"/>
        <pc:sldMkLst>
          <pc:docMk/>
          <pc:sldMk cId="4198046821" sldId="553"/>
        </pc:sldMkLst>
        <pc:spChg chg="add del mod">
          <ac:chgData name="Nicola Susans" userId="4da5c4f3-9bda-4b43-a02a-af3285e542de" providerId="ADAL" clId="{7394E4E0-463B-42EE-B62F-CBC33982E719}" dt="2026-06-03T08:59:14.073" v="301" actId="6264"/>
          <ac:spMkLst>
            <pc:docMk/>
            <pc:sldMk cId="4198046821" sldId="553"/>
            <ac:spMk id="2" creationId="{8BDBB043-2C7C-9787-91BE-7D84FBE441C1}"/>
          </ac:spMkLst>
        </pc:spChg>
        <pc:spChg chg="mod ord">
          <ac:chgData name="Nicola Susans" userId="4da5c4f3-9bda-4b43-a02a-af3285e542de" providerId="ADAL" clId="{7394E4E0-463B-42EE-B62F-CBC33982E719}" dt="2026-06-03T08:59:14.073" v="301" actId="6264"/>
          <ac:spMkLst>
            <pc:docMk/>
            <pc:sldMk cId="4198046821" sldId="553"/>
            <ac:spMk id="3" creationId="{A03EFA34-1E83-854F-8367-C8D9195D6214}"/>
          </ac:spMkLst>
        </pc:spChg>
        <pc:spChg chg="mod ord">
          <ac:chgData name="Nicola Susans" userId="4da5c4f3-9bda-4b43-a02a-af3285e542de" providerId="ADAL" clId="{7394E4E0-463B-42EE-B62F-CBC33982E719}" dt="2026-06-03T08:59:14.073" v="301" actId="6264"/>
          <ac:spMkLst>
            <pc:docMk/>
            <pc:sldMk cId="4198046821" sldId="553"/>
            <ac:spMk id="4" creationId="{FD5D8140-D1C7-4DB0-5D88-6F9A31797156}"/>
          </ac:spMkLst>
        </pc:spChg>
        <pc:spChg chg="mod ord">
          <ac:chgData name="Nicola Susans" userId="4da5c4f3-9bda-4b43-a02a-af3285e542de" providerId="ADAL" clId="{7394E4E0-463B-42EE-B62F-CBC33982E719}" dt="2026-06-03T08:59:21.753" v="303" actId="948"/>
          <ac:spMkLst>
            <pc:docMk/>
            <pc:sldMk cId="4198046821" sldId="553"/>
            <ac:spMk id="5" creationId="{DB7A5FD6-7155-78DC-63E3-0A15876BFD41}"/>
          </ac:spMkLst>
        </pc:spChg>
        <pc:spChg chg="add del mod">
          <ac:chgData name="Nicola Susans" userId="4da5c4f3-9bda-4b43-a02a-af3285e542de" providerId="ADAL" clId="{7394E4E0-463B-42EE-B62F-CBC33982E719}" dt="2026-06-03T08:59:14.073" v="301" actId="6264"/>
          <ac:spMkLst>
            <pc:docMk/>
            <pc:sldMk cId="4198046821" sldId="553"/>
            <ac:spMk id="6" creationId="{C34B9430-1B6D-E1C9-F642-4FD2AC410951}"/>
          </ac:spMkLst>
        </pc:spChg>
        <pc:spChg chg="add del mod">
          <ac:chgData name="Nicola Susans" userId="4da5c4f3-9bda-4b43-a02a-af3285e542de" providerId="ADAL" clId="{7394E4E0-463B-42EE-B62F-CBC33982E719}" dt="2026-06-03T08:59:14.073" v="301" actId="6264"/>
          <ac:spMkLst>
            <pc:docMk/>
            <pc:sldMk cId="4198046821" sldId="553"/>
            <ac:spMk id="7" creationId="{D14509E7-D0D9-AD83-4BD0-3075F405F04E}"/>
          </ac:spMkLst>
        </pc:spChg>
        <pc:spChg chg="add del mod">
          <ac:chgData name="Nicola Susans" userId="4da5c4f3-9bda-4b43-a02a-af3285e542de" providerId="ADAL" clId="{7394E4E0-463B-42EE-B62F-CBC33982E719}" dt="2026-06-03T08:59:14.073" v="301" actId="6264"/>
          <ac:spMkLst>
            <pc:docMk/>
            <pc:sldMk cId="4198046821" sldId="553"/>
            <ac:spMk id="8" creationId="{9C4BD962-D99B-E553-6BEC-677914F72168}"/>
          </ac:spMkLst>
        </pc:spChg>
        <pc:spChg chg="mod ord">
          <ac:chgData name="Nicola Susans" userId="4da5c4f3-9bda-4b43-a02a-af3285e542de" providerId="ADAL" clId="{7394E4E0-463B-42EE-B62F-CBC33982E719}" dt="2026-06-03T08:59:14.073" v="301" actId="6264"/>
          <ac:spMkLst>
            <pc:docMk/>
            <pc:sldMk cId="4198046821" sldId="553"/>
            <ac:spMk id="12" creationId="{94942643-105D-CD5C-9914-573686D19384}"/>
          </ac:spMkLst>
        </pc:spChg>
      </pc:sldChg>
      <pc:sldChg chg="addSp delSp modSp mod chgLayout">
        <pc:chgData name="Nicola Susans" userId="4da5c4f3-9bda-4b43-a02a-af3285e542de" providerId="ADAL" clId="{7394E4E0-463B-42EE-B62F-CBC33982E719}" dt="2026-06-03T08:59:37.441" v="304" actId="6264"/>
        <pc:sldMkLst>
          <pc:docMk/>
          <pc:sldMk cId="3172566139" sldId="559"/>
        </pc:sldMkLst>
        <pc:spChg chg="add del mod">
          <ac:chgData name="Nicola Susans" userId="4da5c4f3-9bda-4b43-a02a-af3285e542de" providerId="ADAL" clId="{7394E4E0-463B-42EE-B62F-CBC33982E719}" dt="2026-06-03T08:59:37.441" v="304" actId="6264"/>
          <ac:spMkLst>
            <pc:docMk/>
            <pc:sldMk cId="3172566139" sldId="559"/>
            <ac:spMk id="2" creationId="{7777BD96-6988-C04F-E953-1DB59986067B}"/>
          </ac:spMkLst>
        </pc:spChg>
        <pc:spChg chg="mod ord">
          <ac:chgData name="Nicola Susans" userId="4da5c4f3-9bda-4b43-a02a-af3285e542de" providerId="ADAL" clId="{7394E4E0-463B-42EE-B62F-CBC33982E719}" dt="2026-06-03T08:59:37.441" v="304" actId="6264"/>
          <ac:spMkLst>
            <pc:docMk/>
            <pc:sldMk cId="3172566139" sldId="559"/>
            <ac:spMk id="3" creationId="{968234C6-03F3-04BB-1455-C9FAA6F8D464}"/>
          </ac:spMkLst>
        </pc:spChg>
        <pc:spChg chg="mod ord">
          <ac:chgData name="Nicola Susans" userId="4da5c4f3-9bda-4b43-a02a-af3285e542de" providerId="ADAL" clId="{7394E4E0-463B-42EE-B62F-CBC33982E719}" dt="2026-06-03T08:59:37.441" v="304" actId="6264"/>
          <ac:spMkLst>
            <pc:docMk/>
            <pc:sldMk cId="3172566139" sldId="559"/>
            <ac:spMk id="4" creationId="{AB6E7AAB-126C-1D34-6CC0-56B91DF8154A}"/>
          </ac:spMkLst>
        </pc:spChg>
        <pc:spChg chg="mod ord">
          <ac:chgData name="Nicola Susans" userId="4da5c4f3-9bda-4b43-a02a-af3285e542de" providerId="ADAL" clId="{7394E4E0-463B-42EE-B62F-CBC33982E719}" dt="2026-06-03T08:59:37.441" v="304" actId="6264"/>
          <ac:spMkLst>
            <pc:docMk/>
            <pc:sldMk cId="3172566139" sldId="559"/>
            <ac:spMk id="5" creationId="{F3EF56CA-06A0-7E53-76DE-75337F84D5FD}"/>
          </ac:spMkLst>
        </pc:spChg>
        <pc:spChg chg="add del mod">
          <ac:chgData name="Nicola Susans" userId="4da5c4f3-9bda-4b43-a02a-af3285e542de" providerId="ADAL" clId="{7394E4E0-463B-42EE-B62F-CBC33982E719}" dt="2026-06-03T08:59:37.441" v="304" actId="6264"/>
          <ac:spMkLst>
            <pc:docMk/>
            <pc:sldMk cId="3172566139" sldId="559"/>
            <ac:spMk id="6" creationId="{3E83D295-5482-8713-FDF9-A766B7103AF0}"/>
          </ac:spMkLst>
        </pc:spChg>
        <pc:spChg chg="add del mod">
          <ac:chgData name="Nicola Susans" userId="4da5c4f3-9bda-4b43-a02a-af3285e542de" providerId="ADAL" clId="{7394E4E0-463B-42EE-B62F-CBC33982E719}" dt="2026-06-03T08:59:37.441" v="304" actId="6264"/>
          <ac:spMkLst>
            <pc:docMk/>
            <pc:sldMk cId="3172566139" sldId="559"/>
            <ac:spMk id="7" creationId="{D2B97032-F383-822D-3D1E-3A7F8D777B5E}"/>
          </ac:spMkLst>
        </pc:spChg>
        <pc:spChg chg="add del mod">
          <ac:chgData name="Nicola Susans" userId="4da5c4f3-9bda-4b43-a02a-af3285e542de" providerId="ADAL" clId="{7394E4E0-463B-42EE-B62F-CBC33982E719}" dt="2026-06-03T08:59:37.441" v="304" actId="6264"/>
          <ac:spMkLst>
            <pc:docMk/>
            <pc:sldMk cId="3172566139" sldId="559"/>
            <ac:spMk id="8" creationId="{F399E897-5C73-D40B-5B97-7601864B3B26}"/>
          </ac:spMkLst>
        </pc:spChg>
        <pc:spChg chg="mod ord">
          <ac:chgData name="Nicola Susans" userId="4da5c4f3-9bda-4b43-a02a-af3285e542de" providerId="ADAL" clId="{7394E4E0-463B-42EE-B62F-CBC33982E719}" dt="2026-06-03T08:59:37.441" v="304" actId="6264"/>
          <ac:spMkLst>
            <pc:docMk/>
            <pc:sldMk cId="3172566139" sldId="559"/>
            <ac:spMk id="12" creationId="{61C6EE26-FC58-38DF-6384-7735479E2398}"/>
          </ac:spMkLst>
        </pc:spChg>
      </pc:sldChg>
      <pc:sldChg chg="addSp delSp modSp mod chgLayout">
        <pc:chgData name="Nicola Susans" userId="4da5c4f3-9bda-4b43-a02a-af3285e542de" providerId="ADAL" clId="{7394E4E0-463B-42EE-B62F-CBC33982E719}" dt="2026-06-03T08:59:44.249" v="305" actId="6264"/>
        <pc:sldMkLst>
          <pc:docMk/>
          <pc:sldMk cId="1049128370" sldId="560"/>
        </pc:sldMkLst>
        <pc:spChg chg="add del mod">
          <ac:chgData name="Nicola Susans" userId="4da5c4f3-9bda-4b43-a02a-af3285e542de" providerId="ADAL" clId="{7394E4E0-463B-42EE-B62F-CBC33982E719}" dt="2026-06-03T08:59:44.249" v="305" actId="6264"/>
          <ac:spMkLst>
            <pc:docMk/>
            <pc:sldMk cId="1049128370" sldId="560"/>
            <ac:spMk id="2" creationId="{F2022F5E-281D-FDE0-0A8D-095657B83932}"/>
          </ac:spMkLst>
        </pc:spChg>
        <pc:spChg chg="mod ord">
          <ac:chgData name="Nicola Susans" userId="4da5c4f3-9bda-4b43-a02a-af3285e542de" providerId="ADAL" clId="{7394E4E0-463B-42EE-B62F-CBC33982E719}" dt="2026-06-03T08:59:44.249" v="305" actId="6264"/>
          <ac:spMkLst>
            <pc:docMk/>
            <pc:sldMk cId="1049128370" sldId="560"/>
            <ac:spMk id="3" creationId="{9277D58A-50B4-9566-3FE8-CAE1F0E4BA83}"/>
          </ac:spMkLst>
        </pc:spChg>
        <pc:spChg chg="mod ord">
          <ac:chgData name="Nicola Susans" userId="4da5c4f3-9bda-4b43-a02a-af3285e542de" providerId="ADAL" clId="{7394E4E0-463B-42EE-B62F-CBC33982E719}" dt="2026-06-03T08:59:44.249" v="305" actId="6264"/>
          <ac:spMkLst>
            <pc:docMk/>
            <pc:sldMk cId="1049128370" sldId="560"/>
            <ac:spMk id="4" creationId="{9020424E-2EDB-2202-80E4-B3EDDF27D6C5}"/>
          </ac:spMkLst>
        </pc:spChg>
        <pc:spChg chg="mod ord">
          <ac:chgData name="Nicola Susans" userId="4da5c4f3-9bda-4b43-a02a-af3285e542de" providerId="ADAL" clId="{7394E4E0-463B-42EE-B62F-CBC33982E719}" dt="2026-06-03T08:59:44.249" v="305" actId="6264"/>
          <ac:spMkLst>
            <pc:docMk/>
            <pc:sldMk cId="1049128370" sldId="560"/>
            <ac:spMk id="5" creationId="{4BAFAA08-DB1C-14FE-C254-5E5BF2867385}"/>
          </ac:spMkLst>
        </pc:spChg>
        <pc:spChg chg="add del mod">
          <ac:chgData name="Nicola Susans" userId="4da5c4f3-9bda-4b43-a02a-af3285e542de" providerId="ADAL" clId="{7394E4E0-463B-42EE-B62F-CBC33982E719}" dt="2026-06-03T08:59:44.249" v="305" actId="6264"/>
          <ac:spMkLst>
            <pc:docMk/>
            <pc:sldMk cId="1049128370" sldId="560"/>
            <ac:spMk id="6" creationId="{D513B1E3-B59E-E94F-1CA9-50242B032CA9}"/>
          </ac:spMkLst>
        </pc:spChg>
        <pc:spChg chg="add del mod">
          <ac:chgData name="Nicola Susans" userId="4da5c4f3-9bda-4b43-a02a-af3285e542de" providerId="ADAL" clId="{7394E4E0-463B-42EE-B62F-CBC33982E719}" dt="2026-06-03T08:59:44.249" v="305" actId="6264"/>
          <ac:spMkLst>
            <pc:docMk/>
            <pc:sldMk cId="1049128370" sldId="560"/>
            <ac:spMk id="7" creationId="{A0447958-10E2-3816-0C10-BE035A2E63C7}"/>
          </ac:spMkLst>
        </pc:spChg>
        <pc:spChg chg="add del mod">
          <ac:chgData name="Nicola Susans" userId="4da5c4f3-9bda-4b43-a02a-af3285e542de" providerId="ADAL" clId="{7394E4E0-463B-42EE-B62F-CBC33982E719}" dt="2026-06-03T08:59:44.249" v="305" actId="6264"/>
          <ac:spMkLst>
            <pc:docMk/>
            <pc:sldMk cId="1049128370" sldId="560"/>
            <ac:spMk id="8" creationId="{EA0785BB-3C5E-4A65-BE1F-8DF58A377E2D}"/>
          </ac:spMkLst>
        </pc:spChg>
        <pc:spChg chg="mod ord">
          <ac:chgData name="Nicola Susans" userId="4da5c4f3-9bda-4b43-a02a-af3285e542de" providerId="ADAL" clId="{7394E4E0-463B-42EE-B62F-CBC33982E719}" dt="2026-06-03T08:59:44.249" v="305" actId="6264"/>
          <ac:spMkLst>
            <pc:docMk/>
            <pc:sldMk cId="1049128370" sldId="560"/>
            <ac:spMk id="12" creationId="{61A1C69B-5A7D-5598-D129-6D86246CA714}"/>
          </ac:spMkLst>
        </pc:spChg>
      </pc:sldChg>
      <pc:sldChg chg="addSp delSp modSp mod chgLayout">
        <pc:chgData name="Nicola Susans" userId="4da5c4f3-9bda-4b43-a02a-af3285e542de" providerId="ADAL" clId="{7394E4E0-463B-42EE-B62F-CBC33982E719}" dt="2026-06-03T08:59:47.702" v="306" actId="6264"/>
        <pc:sldMkLst>
          <pc:docMk/>
          <pc:sldMk cId="2731459114" sldId="561"/>
        </pc:sldMkLst>
        <pc:spChg chg="add del mod">
          <ac:chgData name="Nicola Susans" userId="4da5c4f3-9bda-4b43-a02a-af3285e542de" providerId="ADAL" clId="{7394E4E0-463B-42EE-B62F-CBC33982E719}" dt="2026-06-03T08:59:47.702" v="306" actId="6264"/>
          <ac:spMkLst>
            <pc:docMk/>
            <pc:sldMk cId="2731459114" sldId="561"/>
            <ac:spMk id="2" creationId="{117B76CA-FFBF-E4F3-99B7-17EFFDCFC5A9}"/>
          </ac:spMkLst>
        </pc:spChg>
        <pc:spChg chg="mod ord">
          <ac:chgData name="Nicola Susans" userId="4da5c4f3-9bda-4b43-a02a-af3285e542de" providerId="ADAL" clId="{7394E4E0-463B-42EE-B62F-CBC33982E719}" dt="2026-06-03T08:59:47.702" v="306" actId="6264"/>
          <ac:spMkLst>
            <pc:docMk/>
            <pc:sldMk cId="2731459114" sldId="561"/>
            <ac:spMk id="3" creationId="{E960EA83-77BC-C29A-9136-295E84A637FE}"/>
          </ac:spMkLst>
        </pc:spChg>
        <pc:spChg chg="mod ord">
          <ac:chgData name="Nicola Susans" userId="4da5c4f3-9bda-4b43-a02a-af3285e542de" providerId="ADAL" clId="{7394E4E0-463B-42EE-B62F-CBC33982E719}" dt="2026-06-03T08:59:47.702" v="306" actId="6264"/>
          <ac:spMkLst>
            <pc:docMk/>
            <pc:sldMk cId="2731459114" sldId="561"/>
            <ac:spMk id="4" creationId="{2F693324-E8D8-7611-9891-821CED985705}"/>
          </ac:spMkLst>
        </pc:spChg>
        <pc:spChg chg="mod ord">
          <ac:chgData name="Nicola Susans" userId="4da5c4f3-9bda-4b43-a02a-af3285e542de" providerId="ADAL" clId="{7394E4E0-463B-42EE-B62F-CBC33982E719}" dt="2026-06-03T08:59:47.702" v="306" actId="6264"/>
          <ac:spMkLst>
            <pc:docMk/>
            <pc:sldMk cId="2731459114" sldId="561"/>
            <ac:spMk id="5" creationId="{E7D51254-465E-AB37-27E4-150BD01805F5}"/>
          </ac:spMkLst>
        </pc:spChg>
        <pc:spChg chg="add del mod">
          <ac:chgData name="Nicola Susans" userId="4da5c4f3-9bda-4b43-a02a-af3285e542de" providerId="ADAL" clId="{7394E4E0-463B-42EE-B62F-CBC33982E719}" dt="2026-06-03T08:59:47.702" v="306" actId="6264"/>
          <ac:spMkLst>
            <pc:docMk/>
            <pc:sldMk cId="2731459114" sldId="561"/>
            <ac:spMk id="6" creationId="{4F8C4545-51D4-3EC6-719A-506BB03231F8}"/>
          </ac:spMkLst>
        </pc:spChg>
        <pc:spChg chg="add del mod">
          <ac:chgData name="Nicola Susans" userId="4da5c4f3-9bda-4b43-a02a-af3285e542de" providerId="ADAL" clId="{7394E4E0-463B-42EE-B62F-CBC33982E719}" dt="2026-06-03T08:59:47.702" v="306" actId="6264"/>
          <ac:spMkLst>
            <pc:docMk/>
            <pc:sldMk cId="2731459114" sldId="561"/>
            <ac:spMk id="7" creationId="{AC9E5C91-AB54-0EFE-5BFE-745EDED7E05D}"/>
          </ac:spMkLst>
        </pc:spChg>
        <pc:spChg chg="add del mod">
          <ac:chgData name="Nicola Susans" userId="4da5c4f3-9bda-4b43-a02a-af3285e542de" providerId="ADAL" clId="{7394E4E0-463B-42EE-B62F-CBC33982E719}" dt="2026-06-03T08:59:47.702" v="306" actId="6264"/>
          <ac:spMkLst>
            <pc:docMk/>
            <pc:sldMk cId="2731459114" sldId="561"/>
            <ac:spMk id="8" creationId="{4F9622D7-3A13-9700-DB20-4BBB0588E9BA}"/>
          </ac:spMkLst>
        </pc:spChg>
        <pc:spChg chg="mod ord">
          <ac:chgData name="Nicola Susans" userId="4da5c4f3-9bda-4b43-a02a-af3285e542de" providerId="ADAL" clId="{7394E4E0-463B-42EE-B62F-CBC33982E719}" dt="2026-06-03T08:59:47.702" v="306" actId="6264"/>
          <ac:spMkLst>
            <pc:docMk/>
            <pc:sldMk cId="2731459114" sldId="561"/>
            <ac:spMk id="12" creationId="{A11D0F05-9007-CBE2-BE08-AABABBF0EF3C}"/>
          </ac:spMkLst>
        </pc:spChg>
      </pc:sldChg>
      <pc:sldChg chg="modSp mod chgLayout">
        <pc:chgData name="Nicola Susans" userId="4da5c4f3-9bda-4b43-a02a-af3285e542de" providerId="ADAL" clId="{7394E4E0-463B-42EE-B62F-CBC33982E719}" dt="2026-06-03T09:00:42.523" v="315" actId="14100"/>
        <pc:sldMkLst>
          <pc:docMk/>
          <pc:sldMk cId="2419966093" sldId="570"/>
        </pc:sldMkLst>
        <pc:spChg chg="mod ord">
          <ac:chgData name="Nicola Susans" userId="4da5c4f3-9bda-4b43-a02a-af3285e542de" providerId="ADAL" clId="{7394E4E0-463B-42EE-B62F-CBC33982E719}" dt="2026-06-03T09:00:21.581" v="309" actId="700"/>
          <ac:spMkLst>
            <pc:docMk/>
            <pc:sldMk cId="2419966093" sldId="570"/>
            <ac:spMk id="3" creationId="{29D86D58-7003-CBFF-7F6F-7330BAB950C5}"/>
          </ac:spMkLst>
        </pc:spChg>
        <pc:spChg chg="mod ord">
          <ac:chgData name="Nicola Susans" userId="4da5c4f3-9bda-4b43-a02a-af3285e542de" providerId="ADAL" clId="{7394E4E0-463B-42EE-B62F-CBC33982E719}" dt="2026-06-03T09:00:21.581" v="309" actId="700"/>
          <ac:spMkLst>
            <pc:docMk/>
            <pc:sldMk cId="2419966093" sldId="570"/>
            <ac:spMk id="4" creationId="{0A903DC7-E355-8FC1-7269-AECCCC5D9AA4}"/>
          </ac:spMkLst>
        </pc:spChg>
        <pc:spChg chg="mod ord">
          <ac:chgData name="Nicola Susans" userId="4da5c4f3-9bda-4b43-a02a-af3285e542de" providerId="ADAL" clId="{7394E4E0-463B-42EE-B62F-CBC33982E719}" dt="2026-06-03T09:00:42.523" v="315" actId="14100"/>
          <ac:spMkLst>
            <pc:docMk/>
            <pc:sldMk cId="2419966093" sldId="570"/>
            <ac:spMk id="5" creationId="{AF626428-C552-5260-8823-87B03CB4C480}"/>
          </ac:spMkLst>
        </pc:spChg>
        <pc:spChg chg="mod ord">
          <ac:chgData name="Nicola Susans" userId="4da5c4f3-9bda-4b43-a02a-af3285e542de" providerId="ADAL" clId="{7394E4E0-463B-42EE-B62F-CBC33982E719}" dt="2026-06-03T09:00:21.581" v="309" actId="700"/>
          <ac:spMkLst>
            <pc:docMk/>
            <pc:sldMk cId="2419966093" sldId="570"/>
            <ac:spMk id="12" creationId="{92408F68-C124-6CD5-B848-69B16706595D}"/>
          </ac:spMkLst>
        </pc:spChg>
      </pc:sldChg>
      <pc:sldChg chg="addSp delSp modSp mod chgLayout">
        <pc:chgData name="Nicola Susans" userId="4da5c4f3-9bda-4b43-a02a-af3285e542de" providerId="ADAL" clId="{7394E4E0-463B-42EE-B62F-CBC33982E719}" dt="2026-06-03T09:00:46.381" v="316" actId="6264"/>
        <pc:sldMkLst>
          <pc:docMk/>
          <pc:sldMk cId="2110638176" sldId="571"/>
        </pc:sldMkLst>
        <pc:spChg chg="add del mod">
          <ac:chgData name="Nicola Susans" userId="4da5c4f3-9bda-4b43-a02a-af3285e542de" providerId="ADAL" clId="{7394E4E0-463B-42EE-B62F-CBC33982E719}" dt="2026-06-03T09:00:46.381" v="316" actId="6264"/>
          <ac:spMkLst>
            <pc:docMk/>
            <pc:sldMk cId="2110638176" sldId="571"/>
            <ac:spMk id="2" creationId="{B2440600-3A8E-3D26-65E1-390397D04EF9}"/>
          </ac:spMkLst>
        </pc:spChg>
        <pc:spChg chg="mod ord">
          <ac:chgData name="Nicola Susans" userId="4da5c4f3-9bda-4b43-a02a-af3285e542de" providerId="ADAL" clId="{7394E4E0-463B-42EE-B62F-CBC33982E719}" dt="2026-06-03T09:00:46.381" v="316" actId="6264"/>
          <ac:spMkLst>
            <pc:docMk/>
            <pc:sldMk cId="2110638176" sldId="571"/>
            <ac:spMk id="3" creationId="{4D6B4FA9-07DF-41B2-573E-C0F38D0B4996}"/>
          </ac:spMkLst>
        </pc:spChg>
        <pc:spChg chg="mod ord">
          <ac:chgData name="Nicola Susans" userId="4da5c4f3-9bda-4b43-a02a-af3285e542de" providerId="ADAL" clId="{7394E4E0-463B-42EE-B62F-CBC33982E719}" dt="2026-06-03T09:00:46.381" v="316" actId="6264"/>
          <ac:spMkLst>
            <pc:docMk/>
            <pc:sldMk cId="2110638176" sldId="571"/>
            <ac:spMk id="4" creationId="{05CA4B28-86FA-245A-3112-7DE275AB3243}"/>
          </ac:spMkLst>
        </pc:spChg>
        <pc:spChg chg="mod ord">
          <ac:chgData name="Nicola Susans" userId="4da5c4f3-9bda-4b43-a02a-af3285e542de" providerId="ADAL" clId="{7394E4E0-463B-42EE-B62F-CBC33982E719}" dt="2026-06-03T09:00:46.381" v="316" actId="6264"/>
          <ac:spMkLst>
            <pc:docMk/>
            <pc:sldMk cId="2110638176" sldId="571"/>
            <ac:spMk id="5" creationId="{A0CC6CE5-6345-0D7E-16C0-7876F9862121}"/>
          </ac:spMkLst>
        </pc:spChg>
        <pc:spChg chg="add del mod">
          <ac:chgData name="Nicola Susans" userId="4da5c4f3-9bda-4b43-a02a-af3285e542de" providerId="ADAL" clId="{7394E4E0-463B-42EE-B62F-CBC33982E719}" dt="2026-06-03T09:00:46.381" v="316" actId="6264"/>
          <ac:spMkLst>
            <pc:docMk/>
            <pc:sldMk cId="2110638176" sldId="571"/>
            <ac:spMk id="6" creationId="{422D424D-0EEF-9CF9-D898-BC318C90A6DA}"/>
          </ac:spMkLst>
        </pc:spChg>
        <pc:spChg chg="add del mod">
          <ac:chgData name="Nicola Susans" userId="4da5c4f3-9bda-4b43-a02a-af3285e542de" providerId="ADAL" clId="{7394E4E0-463B-42EE-B62F-CBC33982E719}" dt="2026-06-03T09:00:46.381" v="316" actId="6264"/>
          <ac:spMkLst>
            <pc:docMk/>
            <pc:sldMk cId="2110638176" sldId="571"/>
            <ac:spMk id="7" creationId="{895D5A22-BEC5-10C9-1455-82CDAE36E29A}"/>
          </ac:spMkLst>
        </pc:spChg>
        <pc:spChg chg="add del mod">
          <ac:chgData name="Nicola Susans" userId="4da5c4f3-9bda-4b43-a02a-af3285e542de" providerId="ADAL" clId="{7394E4E0-463B-42EE-B62F-CBC33982E719}" dt="2026-06-03T09:00:46.381" v="316" actId="6264"/>
          <ac:spMkLst>
            <pc:docMk/>
            <pc:sldMk cId="2110638176" sldId="571"/>
            <ac:spMk id="8" creationId="{1BF00DD6-2E82-00D6-013E-70EB832F7329}"/>
          </ac:spMkLst>
        </pc:spChg>
        <pc:spChg chg="mod ord">
          <ac:chgData name="Nicola Susans" userId="4da5c4f3-9bda-4b43-a02a-af3285e542de" providerId="ADAL" clId="{7394E4E0-463B-42EE-B62F-CBC33982E719}" dt="2026-06-03T09:00:46.381" v="316" actId="6264"/>
          <ac:spMkLst>
            <pc:docMk/>
            <pc:sldMk cId="2110638176" sldId="571"/>
            <ac:spMk id="12" creationId="{EF306527-D7FE-1399-BBF8-49805AA5C72E}"/>
          </ac:spMkLst>
        </pc:spChg>
      </pc:sldChg>
      <pc:sldChg chg="addSp delSp modSp mod chgLayout">
        <pc:chgData name="Nicola Susans" userId="4da5c4f3-9bda-4b43-a02a-af3285e542de" providerId="ADAL" clId="{7394E4E0-463B-42EE-B62F-CBC33982E719}" dt="2026-06-03T09:00:58.903" v="319" actId="113"/>
        <pc:sldMkLst>
          <pc:docMk/>
          <pc:sldMk cId="3508747591" sldId="572"/>
        </pc:sldMkLst>
        <pc:spChg chg="add del mod">
          <ac:chgData name="Nicola Susans" userId="4da5c4f3-9bda-4b43-a02a-af3285e542de" providerId="ADAL" clId="{7394E4E0-463B-42EE-B62F-CBC33982E719}" dt="2026-06-03T09:00:49.893" v="317" actId="6264"/>
          <ac:spMkLst>
            <pc:docMk/>
            <pc:sldMk cId="3508747591" sldId="572"/>
            <ac:spMk id="2" creationId="{0208C256-A030-D917-4798-FC69A639EB5A}"/>
          </ac:spMkLst>
        </pc:spChg>
        <pc:spChg chg="mod ord">
          <ac:chgData name="Nicola Susans" userId="4da5c4f3-9bda-4b43-a02a-af3285e542de" providerId="ADAL" clId="{7394E4E0-463B-42EE-B62F-CBC33982E719}" dt="2026-06-03T09:00:49.893" v="317" actId="6264"/>
          <ac:spMkLst>
            <pc:docMk/>
            <pc:sldMk cId="3508747591" sldId="572"/>
            <ac:spMk id="3" creationId="{0C352C6E-E9FF-2882-6D60-83D3D2E5CA14}"/>
          </ac:spMkLst>
        </pc:spChg>
        <pc:spChg chg="mod ord">
          <ac:chgData name="Nicola Susans" userId="4da5c4f3-9bda-4b43-a02a-af3285e542de" providerId="ADAL" clId="{7394E4E0-463B-42EE-B62F-CBC33982E719}" dt="2026-06-03T09:00:49.893" v="317" actId="6264"/>
          <ac:spMkLst>
            <pc:docMk/>
            <pc:sldMk cId="3508747591" sldId="572"/>
            <ac:spMk id="4" creationId="{533F7032-BC2F-6B7A-DD6A-C80B666CEA03}"/>
          </ac:spMkLst>
        </pc:spChg>
        <pc:spChg chg="mod ord">
          <ac:chgData name="Nicola Susans" userId="4da5c4f3-9bda-4b43-a02a-af3285e542de" providerId="ADAL" clId="{7394E4E0-463B-42EE-B62F-CBC33982E719}" dt="2026-06-03T09:00:58.903" v="319" actId="113"/>
          <ac:spMkLst>
            <pc:docMk/>
            <pc:sldMk cId="3508747591" sldId="572"/>
            <ac:spMk id="5" creationId="{9E7556E3-C8E5-5C0F-7067-7A78F7347003}"/>
          </ac:spMkLst>
        </pc:spChg>
        <pc:spChg chg="add del mod">
          <ac:chgData name="Nicola Susans" userId="4da5c4f3-9bda-4b43-a02a-af3285e542de" providerId="ADAL" clId="{7394E4E0-463B-42EE-B62F-CBC33982E719}" dt="2026-06-03T09:00:49.893" v="317" actId="6264"/>
          <ac:spMkLst>
            <pc:docMk/>
            <pc:sldMk cId="3508747591" sldId="572"/>
            <ac:spMk id="6" creationId="{81A69333-2FFB-D97B-E9AF-B8A83FD99571}"/>
          </ac:spMkLst>
        </pc:spChg>
        <pc:spChg chg="add del mod">
          <ac:chgData name="Nicola Susans" userId="4da5c4f3-9bda-4b43-a02a-af3285e542de" providerId="ADAL" clId="{7394E4E0-463B-42EE-B62F-CBC33982E719}" dt="2026-06-03T09:00:49.893" v="317" actId="6264"/>
          <ac:spMkLst>
            <pc:docMk/>
            <pc:sldMk cId="3508747591" sldId="572"/>
            <ac:spMk id="7" creationId="{CBBB2868-A2E9-C574-5C31-83E9D75F5B32}"/>
          </ac:spMkLst>
        </pc:spChg>
        <pc:spChg chg="add del mod">
          <ac:chgData name="Nicola Susans" userId="4da5c4f3-9bda-4b43-a02a-af3285e542de" providerId="ADAL" clId="{7394E4E0-463B-42EE-B62F-CBC33982E719}" dt="2026-06-03T09:00:49.893" v="317" actId="6264"/>
          <ac:spMkLst>
            <pc:docMk/>
            <pc:sldMk cId="3508747591" sldId="572"/>
            <ac:spMk id="8" creationId="{811691C0-507D-CC67-7BD2-F1E57C15E20B}"/>
          </ac:spMkLst>
        </pc:spChg>
        <pc:spChg chg="mod ord">
          <ac:chgData name="Nicola Susans" userId="4da5c4f3-9bda-4b43-a02a-af3285e542de" providerId="ADAL" clId="{7394E4E0-463B-42EE-B62F-CBC33982E719}" dt="2026-06-03T09:00:49.893" v="317" actId="6264"/>
          <ac:spMkLst>
            <pc:docMk/>
            <pc:sldMk cId="3508747591" sldId="572"/>
            <ac:spMk id="12" creationId="{EABD674A-1DD9-C9C4-EEF3-D7BF40830797}"/>
          </ac:spMkLst>
        </pc:spChg>
      </pc:sldChg>
      <pc:sldChg chg="addSp delSp modSp mod chgLayout">
        <pc:chgData name="Nicola Susans" userId="4da5c4f3-9bda-4b43-a02a-af3285e542de" providerId="ADAL" clId="{7394E4E0-463B-42EE-B62F-CBC33982E719}" dt="2026-06-03T09:01:03.065" v="320" actId="113"/>
        <pc:sldMkLst>
          <pc:docMk/>
          <pc:sldMk cId="4240662494" sldId="573"/>
        </pc:sldMkLst>
        <pc:spChg chg="add del mod">
          <ac:chgData name="Nicola Susans" userId="4da5c4f3-9bda-4b43-a02a-af3285e542de" providerId="ADAL" clId="{7394E4E0-463B-42EE-B62F-CBC33982E719}" dt="2026-06-03T09:00:53.961" v="318" actId="6264"/>
          <ac:spMkLst>
            <pc:docMk/>
            <pc:sldMk cId="4240662494" sldId="573"/>
            <ac:spMk id="2" creationId="{2F9BACBE-3610-EF6A-59BD-14CB8BDA9F68}"/>
          </ac:spMkLst>
        </pc:spChg>
        <pc:spChg chg="mod ord">
          <ac:chgData name="Nicola Susans" userId="4da5c4f3-9bda-4b43-a02a-af3285e542de" providerId="ADAL" clId="{7394E4E0-463B-42EE-B62F-CBC33982E719}" dt="2026-06-03T09:00:53.961" v="318" actId="6264"/>
          <ac:spMkLst>
            <pc:docMk/>
            <pc:sldMk cId="4240662494" sldId="573"/>
            <ac:spMk id="3" creationId="{E3914062-700F-557F-D4BD-26BF7D23D9C3}"/>
          </ac:spMkLst>
        </pc:spChg>
        <pc:spChg chg="mod ord">
          <ac:chgData name="Nicola Susans" userId="4da5c4f3-9bda-4b43-a02a-af3285e542de" providerId="ADAL" clId="{7394E4E0-463B-42EE-B62F-CBC33982E719}" dt="2026-06-03T09:00:53.961" v="318" actId="6264"/>
          <ac:spMkLst>
            <pc:docMk/>
            <pc:sldMk cId="4240662494" sldId="573"/>
            <ac:spMk id="4" creationId="{F7AE97C4-9D60-0335-75DF-E79F07171CE2}"/>
          </ac:spMkLst>
        </pc:spChg>
        <pc:spChg chg="mod ord">
          <ac:chgData name="Nicola Susans" userId="4da5c4f3-9bda-4b43-a02a-af3285e542de" providerId="ADAL" clId="{7394E4E0-463B-42EE-B62F-CBC33982E719}" dt="2026-06-03T09:01:03.065" v="320" actId="113"/>
          <ac:spMkLst>
            <pc:docMk/>
            <pc:sldMk cId="4240662494" sldId="573"/>
            <ac:spMk id="5" creationId="{5A94FBA0-2449-0A4F-4AC9-6D46E95C407A}"/>
          </ac:spMkLst>
        </pc:spChg>
        <pc:spChg chg="add del mod">
          <ac:chgData name="Nicola Susans" userId="4da5c4f3-9bda-4b43-a02a-af3285e542de" providerId="ADAL" clId="{7394E4E0-463B-42EE-B62F-CBC33982E719}" dt="2026-06-03T09:00:53.961" v="318" actId="6264"/>
          <ac:spMkLst>
            <pc:docMk/>
            <pc:sldMk cId="4240662494" sldId="573"/>
            <ac:spMk id="6" creationId="{5242F665-76D6-5320-1736-F1EDDEAECCDC}"/>
          </ac:spMkLst>
        </pc:spChg>
        <pc:spChg chg="add del mod">
          <ac:chgData name="Nicola Susans" userId="4da5c4f3-9bda-4b43-a02a-af3285e542de" providerId="ADAL" clId="{7394E4E0-463B-42EE-B62F-CBC33982E719}" dt="2026-06-03T09:00:53.961" v="318" actId="6264"/>
          <ac:spMkLst>
            <pc:docMk/>
            <pc:sldMk cId="4240662494" sldId="573"/>
            <ac:spMk id="7" creationId="{CE584121-AE51-43D1-62FE-E827820339B8}"/>
          </ac:spMkLst>
        </pc:spChg>
        <pc:spChg chg="add del mod">
          <ac:chgData name="Nicola Susans" userId="4da5c4f3-9bda-4b43-a02a-af3285e542de" providerId="ADAL" clId="{7394E4E0-463B-42EE-B62F-CBC33982E719}" dt="2026-06-03T09:00:53.961" v="318" actId="6264"/>
          <ac:spMkLst>
            <pc:docMk/>
            <pc:sldMk cId="4240662494" sldId="573"/>
            <ac:spMk id="8" creationId="{B72B1459-F5E2-D4B1-DC26-1BC80BBFEE7C}"/>
          </ac:spMkLst>
        </pc:spChg>
        <pc:spChg chg="mod ord">
          <ac:chgData name="Nicola Susans" userId="4da5c4f3-9bda-4b43-a02a-af3285e542de" providerId="ADAL" clId="{7394E4E0-463B-42EE-B62F-CBC33982E719}" dt="2026-06-03T09:00:53.961" v="318" actId="6264"/>
          <ac:spMkLst>
            <pc:docMk/>
            <pc:sldMk cId="4240662494" sldId="573"/>
            <ac:spMk id="12" creationId="{3F995634-A379-57A5-8DAC-8CFBCBF2A2BD}"/>
          </ac:spMkLst>
        </pc:spChg>
      </pc:sldChg>
      <pc:sldChg chg="addSp delSp modSp mod chgLayout">
        <pc:chgData name="Nicola Susans" userId="4da5c4f3-9bda-4b43-a02a-af3285e542de" providerId="ADAL" clId="{7394E4E0-463B-42EE-B62F-CBC33982E719}" dt="2026-06-03T09:01:07.861" v="321" actId="6264"/>
        <pc:sldMkLst>
          <pc:docMk/>
          <pc:sldMk cId="1882004435" sldId="574"/>
        </pc:sldMkLst>
        <pc:spChg chg="add del mod">
          <ac:chgData name="Nicola Susans" userId="4da5c4f3-9bda-4b43-a02a-af3285e542de" providerId="ADAL" clId="{7394E4E0-463B-42EE-B62F-CBC33982E719}" dt="2026-06-03T09:01:07.861" v="321" actId="6264"/>
          <ac:spMkLst>
            <pc:docMk/>
            <pc:sldMk cId="1882004435" sldId="574"/>
            <ac:spMk id="2" creationId="{08A71FC7-837A-D149-53A6-923393EF9145}"/>
          </ac:spMkLst>
        </pc:spChg>
        <pc:spChg chg="mod ord">
          <ac:chgData name="Nicola Susans" userId="4da5c4f3-9bda-4b43-a02a-af3285e542de" providerId="ADAL" clId="{7394E4E0-463B-42EE-B62F-CBC33982E719}" dt="2026-06-03T09:01:07.861" v="321" actId="6264"/>
          <ac:spMkLst>
            <pc:docMk/>
            <pc:sldMk cId="1882004435" sldId="574"/>
            <ac:spMk id="3" creationId="{C34CE320-4F91-DAAF-328D-3C3BFB67B92C}"/>
          </ac:spMkLst>
        </pc:spChg>
        <pc:spChg chg="mod ord">
          <ac:chgData name="Nicola Susans" userId="4da5c4f3-9bda-4b43-a02a-af3285e542de" providerId="ADAL" clId="{7394E4E0-463B-42EE-B62F-CBC33982E719}" dt="2026-06-03T09:01:07.861" v="321" actId="6264"/>
          <ac:spMkLst>
            <pc:docMk/>
            <pc:sldMk cId="1882004435" sldId="574"/>
            <ac:spMk id="4" creationId="{C27DF2B2-BE7F-58BE-4577-41F695632165}"/>
          </ac:spMkLst>
        </pc:spChg>
        <pc:spChg chg="mod ord">
          <ac:chgData name="Nicola Susans" userId="4da5c4f3-9bda-4b43-a02a-af3285e542de" providerId="ADAL" clId="{7394E4E0-463B-42EE-B62F-CBC33982E719}" dt="2026-06-03T09:01:07.861" v="321" actId="6264"/>
          <ac:spMkLst>
            <pc:docMk/>
            <pc:sldMk cId="1882004435" sldId="574"/>
            <ac:spMk id="5" creationId="{27ABB855-F1CA-8A54-0C40-43813A72A31B}"/>
          </ac:spMkLst>
        </pc:spChg>
        <pc:spChg chg="add del mod">
          <ac:chgData name="Nicola Susans" userId="4da5c4f3-9bda-4b43-a02a-af3285e542de" providerId="ADAL" clId="{7394E4E0-463B-42EE-B62F-CBC33982E719}" dt="2026-06-03T09:01:07.861" v="321" actId="6264"/>
          <ac:spMkLst>
            <pc:docMk/>
            <pc:sldMk cId="1882004435" sldId="574"/>
            <ac:spMk id="6" creationId="{671D1292-5D39-F33B-FAF4-FD840014770E}"/>
          </ac:spMkLst>
        </pc:spChg>
        <pc:spChg chg="add del mod">
          <ac:chgData name="Nicola Susans" userId="4da5c4f3-9bda-4b43-a02a-af3285e542de" providerId="ADAL" clId="{7394E4E0-463B-42EE-B62F-CBC33982E719}" dt="2026-06-03T09:01:07.861" v="321" actId="6264"/>
          <ac:spMkLst>
            <pc:docMk/>
            <pc:sldMk cId="1882004435" sldId="574"/>
            <ac:spMk id="7" creationId="{2DD534CA-DCE5-9AF6-1B5F-22F5443562E5}"/>
          </ac:spMkLst>
        </pc:spChg>
        <pc:spChg chg="add del mod">
          <ac:chgData name="Nicola Susans" userId="4da5c4f3-9bda-4b43-a02a-af3285e542de" providerId="ADAL" clId="{7394E4E0-463B-42EE-B62F-CBC33982E719}" dt="2026-06-03T09:01:07.861" v="321" actId="6264"/>
          <ac:spMkLst>
            <pc:docMk/>
            <pc:sldMk cId="1882004435" sldId="574"/>
            <ac:spMk id="8" creationId="{94CD41C4-E9DD-83E9-65DE-FAF159C42EC1}"/>
          </ac:spMkLst>
        </pc:spChg>
        <pc:spChg chg="mod ord">
          <ac:chgData name="Nicola Susans" userId="4da5c4f3-9bda-4b43-a02a-af3285e542de" providerId="ADAL" clId="{7394E4E0-463B-42EE-B62F-CBC33982E719}" dt="2026-06-03T09:01:07.861" v="321" actId="6264"/>
          <ac:spMkLst>
            <pc:docMk/>
            <pc:sldMk cId="1882004435" sldId="574"/>
            <ac:spMk id="12" creationId="{B4541040-E5DC-8D08-EEA5-5ED56A11CDA4}"/>
          </ac:spMkLst>
        </pc:spChg>
      </pc:sldChg>
      <pc:sldChg chg="addSp delSp modSp mod chgLayout">
        <pc:chgData name="Nicola Susans" userId="4da5c4f3-9bda-4b43-a02a-af3285e542de" providerId="ADAL" clId="{7394E4E0-463B-42EE-B62F-CBC33982E719}" dt="2026-06-03T09:01:10.827" v="322" actId="6264"/>
        <pc:sldMkLst>
          <pc:docMk/>
          <pc:sldMk cId="3385206367" sldId="575"/>
        </pc:sldMkLst>
        <pc:spChg chg="add del mod">
          <ac:chgData name="Nicola Susans" userId="4da5c4f3-9bda-4b43-a02a-af3285e542de" providerId="ADAL" clId="{7394E4E0-463B-42EE-B62F-CBC33982E719}" dt="2026-06-03T09:01:10.827" v="322" actId="6264"/>
          <ac:spMkLst>
            <pc:docMk/>
            <pc:sldMk cId="3385206367" sldId="575"/>
            <ac:spMk id="2" creationId="{C83F0FED-5A3E-7AB6-6BA4-F26122592BEE}"/>
          </ac:spMkLst>
        </pc:spChg>
        <pc:spChg chg="mod ord">
          <ac:chgData name="Nicola Susans" userId="4da5c4f3-9bda-4b43-a02a-af3285e542de" providerId="ADAL" clId="{7394E4E0-463B-42EE-B62F-CBC33982E719}" dt="2026-06-03T09:01:10.827" v="322" actId="6264"/>
          <ac:spMkLst>
            <pc:docMk/>
            <pc:sldMk cId="3385206367" sldId="575"/>
            <ac:spMk id="3" creationId="{9CA7271F-F78F-6C64-EC41-E4C09896B317}"/>
          </ac:spMkLst>
        </pc:spChg>
        <pc:spChg chg="mod ord">
          <ac:chgData name="Nicola Susans" userId="4da5c4f3-9bda-4b43-a02a-af3285e542de" providerId="ADAL" clId="{7394E4E0-463B-42EE-B62F-CBC33982E719}" dt="2026-06-03T09:01:10.827" v="322" actId="6264"/>
          <ac:spMkLst>
            <pc:docMk/>
            <pc:sldMk cId="3385206367" sldId="575"/>
            <ac:spMk id="4" creationId="{7A540247-CE4F-3FE1-3D35-80A966C77C89}"/>
          </ac:spMkLst>
        </pc:spChg>
        <pc:spChg chg="mod ord">
          <ac:chgData name="Nicola Susans" userId="4da5c4f3-9bda-4b43-a02a-af3285e542de" providerId="ADAL" clId="{7394E4E0-463B-42EE-B62F-CBC33982E719}" dt="2026-06-03T09:01:10.827" v="322" actId="6264"/>
          <ac:spMkLst>
            <pc:docMk/>
            <pc:sldMk cId="3385206367" sldId="575"/>
            <ac:spMk id="5" creationId="{DD3B5D25-C2E2-793C-A183-B3A68313D368}"/>
          </ac:spMkLst>
        </pc:spChg>
        <pc:spChg chg="add del mod">
          <ac:chgData name="Nicola Susans" userId="4da5c4f3-9bda-4b43-a02a-af3285e542de" providerId="ADAL" clId="{7394E4E0-463B-42EE-B62F-CBC33982E719}" dt="2026-06-03T09:01:10.827" v="322" actId="6264"/>
          <ac:spMkLst>
            <pc:docMk/>
            <pc:sldMk cId="3385206367" sldId="575"/>
            <ac:spMk id="6" creationId="{F51C2AFD-7505-701E-EC48-5EC33DB087C5}"/>
          </ac:spMkLst>
        </pc:spChg>
        <pc:spChg chg="add del mod">
          <ac:chgData name="Nicola Susans" userId="4da5c4f3-9bda-4b43-a02a-af3285e542de" providerId="ADAL" clId="{7394E4E0-463B-42EE-B62F-CBC33982E719}" dt="2026-06-03T09:01:10.827" v="322" actId="6264"/>
          <ac:spMkLst>
            <pc:docMk/>
            <pc:sldMk cId="3385206367" sldId="575"/>
            <ac:spMk id="7" creationId="{4842E9EF-6858-ACFC-C6A7-5AFEDA37032B}"/>
          </ac:spMkLst>
        </pc:spChg>
        <pc:spChg chg="add del mod">
          <ac:chgData name="Nicola Susans" userId="4da5c4f3-9bda-4b43-a02a-af3285e542de" providerId="ADAL" clId="{7394E4E0-463B-42EE-B62F-CBC33982E719}" dt="2026-06-03T09:01:10.827" v="322" actId="6264"/>
          <ac:spMkLst>
            <pc:docMk/>
            <pc:sldMk cId="3385206367" sldId="575"/>
            <ac:spMk id="8" creationId="{3E3912E6-9B71-9C08-821B-3642541ECC19}"/>
          </ac:spMkLst>
        </pc:spChg>
        <pc:spChg chg="mod ord">
          <ac:chgData name="Nicola Susans" userId="4da5c4f3-9bda-4b43-a02a-af3285e542de" providerId="ADAL" clId="{7394E4E0-463B-42EE-B62F-CBC33982E719}" dt="2026-06-03T09:01:10.827" v="322" actId="6264"/>
          <ac:spMkLst>
            <pc:docMk/>
            <pc:sldMk cId="3385206367" sldId="575"/>
            <ac:spMk id="12" creationId="{B07F1027-89B2-E463-AEBD-C94F3C4A90C9}"/>
          </ac:spMkLst>
        </pc:spChg>
      </pc:sldChg>
      <pc:sldChg chg="modSp mod chgLayout">
        <pc:chgData name="Nicola Susans" userId="4da5c4f3-9bda-4b43-a02a-af3285e542de" providerId="ADAL" clId="{7394E4E0-463B-42EE-B62F-CBC33982E719}" dt="2026-06-03T09:01:16.751" v="323" actId="700"/>
        <pc:sldMkLst>
          <pc:docMk/>
          <pc:sldMk cId="419120250" sldId="576"/>
        </pc:sldMkLst>
        <pc:spChg chg="mod ord">
          <ac:chgData name="Nicola Susans" userId="4da5c4f3-9bda-4b43-a02a-af3285e542de" providerId="ADAL" clId="{7394E4E0-463B-42EE-B62F-CBC33982E719}" dt="2026-06-03T09:01:16.751" v="323" actId="700"/>
          <ac:spMkLst>
            <pc:docMk/>
            <pc:sldMk cId="419120250" sldId="576"/>
            <ac:spMk id="3" creationId="{B87417E9-171D-8262-76EF-795DD6D5D95A}"/>
          </ac:spMkLst>
        </pc:spChg>
        <pc:spChg chg="mod ord">
          <ac:chgData name="Nicola Susans" userId="4da5c4f3-9bda-4b43-a02a-af3285e542de" providerId="ADAL" clId="{7394E4E0-463B-42EE-B62F-CBC33982E719}" dt="2026-06-03T09:01:16.751" v="323" actId="700"/>
          <ac:spMkLst>
            <pc:docMk/>
            <pc:sldMk cId="419120250" sldId="576"/>
            <ac:spMk id="4" creationId="{E2624C03-95D5-F541-7503-BB523F9EDF88}"/>
          </ac:spMkLst>
        </pc:spChg>
        <pc:spChg chg="mod ord">
          <ac:chgData name="Nicola Susans" userId="4da5c4f3-9bda-4b43-a02a-af3285e542de" providerId="ADAL" clId="{7394E4E0-463B-42EE-B62F-CBC33982E719}" dt="2026-06-03T09:01:16.751" v="323" actId="700"/>
          <ac:spMkLst>
            <pc:docMk/>
            <pc:sldMk cId="419120250" sldId="576"/>
            <ac:spMk id="5" creationId="{2B62D596-8B6A-1F4F-72E1-FF56D5EF8DD2}"/>
          </ac:spMkLst>
        </pc:spChg>
        <pc:spChg chg="mod ord">
          <ac:chgData name="Nicola Susans" userId="4da5c4f3-9bda-4b43-a02a-af3285e542de" providerId="ADAL" clId="{7394E4E0-463B-42EE-B62F-CBC33982E719}" dt="2026-06-03T09:01:16.751" v="323" actId="700"/>
          <ac:spMkLst>
            <pc:docMk/>
            <pc:sldMk cId="419120250" sldId="576"/>
            <ac:spMk id="12" creationId="{B08247DB-3414-A427-DB3A-B1C9257FF593}"/>
          </ac:spMkLst>
        </pc:spChg>
      </pc:sldChg>
      <pc:sldChg chg="modSp mod chgLayout">
        <pc:chgData name="Nicola Susans" userId="4da5c4f3-9bda-4b43-a02a-af3285e542de" providerId="ADAL" clId="{7394E4E0-463B-42EE-B62F-CBC33982E719}" dt="2026-06-03T09:01:45.801" v="327" actId="255"/>
        <pc:sldMkLst>
          <pc:docMk/>
          <pc:sldMk cId="350193647" sldId="577"/>
        </pc:sldMkLst>
        <pc:spChg chg="mod ord">
          <ac:chgData name="Nicola Susans" userId="4da5c4f3-9bda-4b43-a02a-af3285e542de" providerId="ADAL" clId="{7394E4E0-463B-42EE-B62F-CBC33982E719}" dt="2026-06-03T09:01:26.995" v="324" actId="700"/>
          <ac:spMkLst>
            <pc:docMk/>
            <pc:sldMk cId="350193647" sldId="577"/>
            <ac:spMk id="3" creationId="{7A9327BE-B457-7B1E-9548-DDC418836E01}"/>
          </ac:spMkLst>
        </pc:spChg>
        <pc:spChg chg="mod ord">
          <ac:chgData name="Nicola Susans" userId="4da5c4f3-9bda-4b43-a02a-af3285e542de" providerId="ADAL" clId="{7394E4E0-463B-42EE-B62F-CBC33982E719}" dt="2026-06-03T09:01:26.995" v="324" actId="700"/>
          <ac:spMkLst>
            <pc:docMk/>
            <pc:sldMk cId="350193647" sldId="577"/>
            <ac:spMk id="4" creationId="{16E7F240-9FBF-F95C-7F8C-271D93770F51}"/>
          </ac:spMkLst>
        </pc:spChg>
        <pc:spChg chg="mod ord">
          <ac:chgData name="Nicola Susans" userId="4da5c4f3-9bda-4b43-a02a-af3285e542de" providerId="ADAL" clId="{7394E4E0-463B-42EE-B62F-CBC33982E719}" dt="2026-06-03T09:01:45.801" v="327" actId="255"/>
          <ac:spMkLst>
            <pc:docMk/>
            <pc:sldMk cId="350193647" sldId="577"/>
            <ac:spMk id="5" creationId="{03E0D3C6-21F8-8EBB-CAF3-F88DF636D087}"/>
          </ac:spMkLst>
        </pc:spChg>
        <pc:spChg chg="mod ord">
          <ac:chgData name="Nicola Susans" userId="4da5c4f3-9bda-4b43-a02a-af3285e542de" providerId="ADAL" clId="{7394E4E0-463B-42EE-B62F-CBC33982E719}" dt="2026-06-03T09:01:26.995" v="324" actId="700"/>
          <ac:spMkLst>
            <pc:docMk/>
            <pc:sldMk cId="350193647" sldId="577"/>
            <ac:spMk id="12" creationId="{4512EB48-E516-56C9-4B54-E209DCD81E22}"/>
          </ac:spMkLst>
        </pc:spChg>
      </pc:sldChg>
      <pc:sldChg chg="addSp delSp modSp mod chgLayout">
        <pc:chgData name="Nicola Susans" userId="4da5c4f3-9bda-4b43-a02a-af3285e542de" providerId="ADAL" clId="{7394E4E0-463B-42EE-B62F-CBC33982E719}" dt="2026-06-03T09:02:23.507" v="344" actId="12"/>
        <pc:sldMkLst>
          <pc:docMk/>
          <pc:sldMk cId="647192863" sldId="578"/>
        </pc:sldMkLst>
        <pc:spChg chg="add del mod">
          <ac:chgData name="Nicola Susans" userId="4da5c4f3-9bda-4b43-a02a-af3285e542de" providerId="ADAL" clId="{7394E4E0-463B-42EE-B62F-CBC33982E719}" dt="2026-06-03T09:02:07.623" v="336" actId="6264"/>
          <ac:spMkLst>
            <pc:docMk/>
            <pc:sldMk cId="647192863" sldId="578"/>
            <ac:spMk id="2" creationId="{C1463997-6A59-B6AF-7A04-FDE62F74158B}"/>
          </ac:spMkLst>
        </pc:spChg>
        <pc:spChg chg="mod ord">
          <ac:chgData name="Nicola Susans" userId="4da5c4f3-9bda-4b43-a02a-af3285e542de" providerId="ADAL" clId="{7394E4E0-463B-42EE-B62F-CBC33982E719}" dt="2026-06-03T09:02:07.623" v="336" actId="6264"/>
          <ac:spMkLst>
            <pc:docMk/>
            <pc:sldMk cId="647192863" sldId="578"/>
            <ac:spMk id="3" creationId="{536A5533-C3C8-ACF4-012C-6F7DE0088CDA}"/>
          </ac:spMkLst>
        </pc:spChg>
        <pc:spChg chg="mod ord">
          <ac:chgData name="Nicola Susans" userId="4da5c4f3-9bda-4b43-a02a-af3285e542de" providerId="ADAL" clId="{7394E4E0-463B-42EE-B62F-CBC33982E719}" dt="2026-06-03T09:02:07.623" v="336" actId="6264"/>
          <ac:spMkLst>
            <pc:docMk/>
            <pc:sldMk cId="647192863" sldId="578"/>
            <ac:spMk id="4" creationId="{F0E286AD-ADE2-AA2A-F06D-0F6F7849B187}"/>
          </ac:spMkLst>
        </pc:spChg>
        <pc:spChg chg="mod ord">
          <ac:chgData name="Nicola Susans" userId="4da5c4f3-9bda-4b43-a02a-af3285e542de" providerId="ADAL" clId="{7394E4E0-463B-42EE-B62F-CBC33982E719}" dt="2026-06-03T09:02:23.507" v="344" actId="12"/>
          <ac:spMkLst>
            <pc:docMk/>
            <pc:sldMk cId="647192863" sldId="578"/>
            <ac:spMk id="5" creationId="{CB0B5E55-1597-E066-E170-17FC9929C6F2}"/>
          </ac:spMkLst>
        </pc:spChg>
        <pc:spChg chg="add del mod">
          <ac:chgData name="Nicola Susans" userId="4da5c4f3-9bda-4b43-a02a-af3285e542de" providerId="ADAL" clId="{7394E4E0-463B-42EE-B62F-CBC33982E719}" dt="2026-06-03T09:02:07.623" v="336" actId="6264"/>
          <ac:spMkLst>
            <pc:docMk/>
            <pc:sldMk cId="647192863" sldId="578"/>
            <ac:spMk id="6" creationId="{2F0A5380-7570-7B62-718C-9E5BB1B3C6DF}"/>
          </ac:spMkLst>
        </pc:spChg>
        <pc:spChg chg="add del mod">
          <ac:chgData name="Nicola Susans" userId="4da5c4f3-9bda-4b43-a02a-af3285e542de" providerId="ADAL" clId="{7394E4E0-463B-42EE-B62F-CBC33982E719}" dt="2026-06-03T09:02:07.623" v="336" actId="6264"/>
          <ac:spMkLst>
            <pc:docMk/>
            <pc:sldMk cId="647192863" sldId="578"/>
            <ac:spMk id="7" creationId="{6ED21207-DC5F-3CC4-7ACD-F8626446EBFB}"/>
          </ac:spMkLst>
        </pc:spChg>
        <pc:spChg chg="add del mod">
          <ac:chgData name="Nicola Susans" userId="4da5c4f3-9bda-4b43-a02a-af3285e542de" providerId="ADAL" clId="{7394E4E0-463B-42EE-B62F-CBC33982E719}" dt="2026-06-03T09:02:07.623" v="336" actId="6264"/>
          <ac:spMkLst>
            <pc:docMk/>
            <pc:sldMk cId="647192863" sldId="578"/>
            <ac:spMk id="8" creationId="{69232875-7745-91EF-3E0B-FC6249D80EEC}"/>
          </ac:spMkLst>
        </pc:spChg>
        <pc:spChg chg="mod ord">
          <ac:chgData name="Nicola Susans" userId="4da5c4f3-9bda-4b43-a02a-af3285e542de" providerId="ADAL" clId="{7394E4E0-463B-42EE-B62F-CBC33982E719}" dt="2026-06-03T09:02:07.623" v="336" actId="6264"/>
          <ac:spMkLst>
            <pc:docMk/>
            <pc:sldMk cId="647192863" sldId="578"/>
            <ac:spMk id="12" creationId="{A163FCA5-8F2B-0557-BBEE-2EF540150B53}"/>
          </ac:spMkLst>
        </pc:spChg>
      </pc:sldChg>
      <pc:sldChg chg="addSp delSp modSp mod chgLayout">
        <pc:chgData name="Nicola Susans" userId="4da5c4f3-9bda-4b43-a02a-af3285e542de" providerId="ADAL" clId="{7394E4E0-463B-42EE-B62F-CBC33982E719}" dt="2026-06-03T09:02:40.497" v="347" actId="14100"/>
        <pc:sldMkLst>
          <pc:docMk/>
          <pc:sldMk cId="1145916431" sldId="580"/>
        </pc:sldMkLst>
        <pc:spChg chg="add del mod">
          <ac:chgData name="Nicola Susans" userId="4da5c4f3-9bda-4b43-a02a-af3285e542de" providerId="ADAL" clId="{7394E4E0-463B-42EE-B62F-CBC33982E719}" dt="2026-06-03T09:02:35.431" v="346" actId="6264"/>
          <ac:spMkLst>
            <pc:docMk/>
            <pc:sldMk cId="1145916431" sldId="580"/>
            <ac:spMk id="2" creationId="{DAC742B4-CF78-F867-7A20-C6EEE0288C98}"/>
          </ac:spMkLst>
        </pc:spChg>
        <pc:spChg chg="mod ord">
          <ac:chgData name="Nicola Susans" userId="4da5c4f3-9bda-4b43-a02a-af3285e542de" providerId="ADAL" clId="{7394E4E0-463B-42EE-B62F-CBC33982E719}" dt="2026-06-03T09:02:35.431" v="346" actId="6264"/>
          <ac:spMkLst>
            <pc:docMk/>
            <pc:sldMk cId="1145916431" sldId="580"/>
            <ac:spMk id="3" creationId="{65B8BE05-D68C-0780-82E7-FD1706D75896}"/>
          </ac:spMkLst>
        </pc:spChg>
        <pc:spChg chg="mod ord">
          <ac:chgData name="Nicola Susans" userId="4da5c4f3-9bda-4b43-a02a-af3285e542de" providerId="ADAL" clId="{7394E4E0-463B-42EE-B62F-CBC33982E719}" dt="2026-06-03T09:02:35.431" v="346" actId="6264"/>
          <ac:spMkLst>
            <pc:docMk/>
            <pc:sldMk cId="1145916431" sldId="580"/>
            <ac:spMk id="4" creationId="{DEF2A795-031D-F1D7-9A2F-F8E1496E5DAA}"/>
          </ac:spMkLst>
        </pc:spChg>
        <pc:spChg chg="mod ord">
          <ac:chgData name="Nicola Susans" userId="4da5c4f3-9bda-4b43-a02a-af3285e542de" providerId="ADAL" clId="{7394E4E0-463B-42EE-B62F-CBC33982E719}" dt="2026-06-03T09:02:40.497" v="347" actId="14100"/>
          <ac:spMkLst>
            <pc:docMk/>
            <pc:sldMk cId="1145916431" sldId="580"/>
            <ac:spMk id="5" creationId="{CB9EC316-B248-D69C-1C3A-101B9CBDE9D7}"/>
          </ac:spMkLst>
        </pc:spChg>
        <pc:spChg chg="add del mod">
          <ac:chgData name="Nicola Susans" userId="4da5c4f3-9bda-4b43-a02a-af3285e542de" providerId="ADAL" clId="{7394E4E0-463B-42EE-B62F-CBC33982E719}" dt="2026-06-03T09:02:35.431" v="346" actId="6264"/>
          <ac:spMkLst>
            <pc:docMk/>
            <pc:sldMk cId="1145916431" sldId="580"/>
            <ac:spMk id="6" creationId="{4455CAB7-7D05-7431-F984-45DC8A2B9311}"/>
          </ac:spMkLst>
        </pc:spChg>
        <pc:spChg chg="add del mod">
          <ac:chgData name="Nicola Susans" userId="4da5c4f3-9bda-4b43-a02a-af3285e542de" providerId="ADAL" clId="{7394E4E0-463B-42EE-B62F-CBC33982E719}" dt="2026-06-03T09:02:35.431" v="346" actId="6264"/>
          <ac:spMkLst>
            <pc:docMk/>
            <pc:sldMk cId="1145916431" sldId="580"/>
            <ac:spMk id="7" creationId="{7A0DC32C-476F-B700-8310-B517F48DC670}"/>
          </ac:spMkLst>
        </pc:spChg>
        <pc:spChg chg="add del mod">
          <ac:chgData name="Nicola Susans" userId="4da5c4f3-9bda-4b43-a02a-af3285e542de" providerId="ADAL" clId="{7394E4E0-463B-42EE-B62F-CBC33982E719}" dt="2026-06-03T09:02:35.431" v="346" actId="6264"/>
          <ac:spMkLst>
            <pc:docMk/>
            <pc:sldMk cId="1145916431" sldId="580"/>
            <ac:spMk id="8" creationId="{4BC7F9A2-F39E-6A5B-BB64-4B33BED38917}"/>
          </ac:spMkLst>
        </pc:spChg>
        <pc:spChg chg="mod ord">
          <ac:chgData name="Nicola Susans" userId="4da5c4f3-9bda-4b43-a02a-af3285e542de" providerId="ADAL" clId="{7394E4E0-463B-42EE-B62F-CBC33982E719}" dt="2026-06-03T09:02:35.431" v="346" actId="6264"/>
          <ac:spMkLst>
            <pc:docMk/>
            <pc:sldMk cId="1145916431" sldId="580"/>
            <ac:spMk id="12" creationId="{2ACA730A-E8E6-1A61-9EDA-C4EAEDBE9497}"/>
          </ac:spMkLst>
        </pc:spChg>
      </pc:sldChg>
      <pc:sldChg chg="addSp delSp modSp mod chgLayout">
        <pc:chgData name="Nicola Susans" userId="4da5c4f3-9bda-4b43-a02a-af3285e542de" providerId="ADAL" clId="{7394E4E0-463B-42EE-B62F-CBC33982E719}" dt="2026-06-03T09:02:43.077" v="348" actId="6264"/>
        <pc:sldMkLst>
          <pc:docMk/>
          <pc:sldMk cId="767473040" sldId="581"/>
        </pc:sldMkLst>
        <pc:spChg chg="add del mod">
          <ac:chgData name="Nicola Susans" userId="4da5c4f3-9bda-4b43-a02a-af3285e542de" providerId="ADAL" clId="{7394E4E0-463B-42EE-B62F-CBC33982E719}" dt="2026-06-03T09:02:43.077" v="348" actId="6264"/>
          <ac:spMkLst>
            <pc:docMk/>
            <pc:sldMk cId="767473040" sldId="581"/>
            <ac:spMk id="2" creationId="{D1507FF3-D60C-B3A1-186E-4B685AAAE988}"/>
          </ac:spMkLst>
        </pc:spChg>
        <pc:spChg chg="mod ord">
          <ac:chgData name="Nicola Susans" userId="4da5c4f3-9bda-4b43-a02a-af3285e542de" providerId="ADAL" clId="{7394E4E0-463B-42EE-B62F-CBC33982E719}" dt="2026-06-03T09:02:43.077" v="348" actId="6264"/>
          <ac:spMkLst>
            <pc:docMk/>
            <pc:sldMk cId="767473040" sldId="581"/>
            <ac:spMk id="3" creationId="{5F12E7A1-E03D-1881-5A91-BA979B16A44F}"/>
          </ac:spMkLst>
        </pc:spChg>
        <pc:spChg chg="mod ord">
          <ac:chgData name="Nicola Susans" userId="4da5c4f3-9bda-4b43-a02a-af3285e542de" providerId="ADAL" clId="{7394E4E0-463B-42EE-B62F-CBC33982E719}" dt="2026-06-03T09:02:43.077" v="348" actId="6264"/>
          <ac:spMkLst>
            <pc:docMk/>
            <pc:sldMk cId="767473040" sldId="581"/>
            <ac:spMk id="4" creationId="{FFAC4311-CCEB-0503-700F-CF97805CD3BA}"/>
          </ac:spMkLst>
        </pc:spChg>
        <pc:spChg chg="mod ord">
          <ac:chgData name="Nicola Susans" userId="4da5c4f3-9bda-4b43-a02a-af3285e542de" providerId="ADAL" clId="{7394E4E0-463B-42EE-B62F-CBC33982E719}" dt="2026-06-03T09:02:43.077" v="348" actId="6264"/>
          <ac:spMkLst>
            <pc:docMk/>
            <pc:sldMk cId="767473040" sldId="581"/>
            <ac:spMk id="5" creationId="{2830E7A2-B7AD-B8A1-8B66-3FFDD751576B}"/>
          </ac:spMkLst>
        </pc:spChg>
        <pc:spChg chg="add del mod">
          <ac:chgData name="Nicola Susans" userId="4da5c4f3-9bda-4b43-a02a-af3285e542de" providerId="ADAL" clId="{7394E4E0-463B-42EE-B62F-CBC33982E719}" dt="2026-06-03T09:02:43.077" v="348" actId="6264"/>
          <ac:spMkLst>
            <pc:docMk/>
            <pc:sldMk cId="767473040" sldId="581"/>
            <ac:spMk id="6" creationId="{352C680C-1C3D-03D8-B4AD-4DDCF17724D4}"/>
          </ac:spMkLst>
        </pc:spChg>
        <pc:spChg chg="add del mod">
          <ac:chgData name="Nicola Susans" userId="4da5c4f3-9bda-4b43-a02a-af3285e542de" providerId="ADAL" clId="{7394E4E0-463B-42EE-B62F-CBC33982E719}" dt="2026-06-03T09:02:43.077" v="348" actId="6264"/>
          <ac:spMkLst>
            <pc:docMk/>
            <pc:sldMk cId="767473040" sldId="581"/>
            <ac:spMk id="7" creationId="{14E6DD8C-5711-C2D8-329D-96A5289B61AB}"/>
          </ac:spMkLst>
        </pc:spChg>
        <pc:spChg chg="add del mod">
          <ac:chgData name="Nicola Susans" userId="4da5c4f3-9bda-4b43-a02a-af3285e542de" providerId="ADAL" clId="{7394E4E0-463B-42EE-B62F-CBC33982E719}" dt="2026-06-03T09:02:43.077" v="348" actId="6264"/>
          <ac:spMkLst>
            <pc:docMk/>
            <pc:sldMk cId="767473040" sldId="581"/>
            <ac:spMk id="8" creationId="{CA3F8645-BCCE-FB74-2B9E-185CEC8EDCD9}"/>
          </ac:spMkLst>
        </pc:spChg>
        <pc:spChg chg="mod ord">
          <ac:chgData name="Nicola Susans" userId="4da5c4f3-9bda-4b43-a02a-af3285e542de" providerId="ADAL" clId="{7394E4E0-463B-42EE-B62F-CBC33982E719}" dt="2026-06-03T09:02:43.077" v="348" actId="6264"/>
          <ac:spMkLst>
            <pc:docMk/>
            <pc:sldMk cId="767473040" sldId="581"/>
            <ac:spMk id="12" creationId="{42547274-AA4C-E4B0-1629-1377167916B3}"/>
          </ac:spMkLst>
        </pc:spChg>
      </pc:sldChg>
      <pc:sldChg chg="addSp delSp modSp mod chgLayout">
        <pc:chgData name="Nicola Susans" userId="4da5c4f3-9bda-4b43-a02a-af3285e542de" providerId="ADAL" clId="{7394E4E0-463B-42EE-B62F-CBC33982E719}" dt="2026-06-03T09:02:45.933" v="349" actId="6264"/>
        <pc:sldMkLst>
          <pc:docMk/>
          <pc:sldMk cId="2100900696" sldId="582"/>
        </pc:sldMkLst>
        <pc:spChg chg="add del mod">
          <ac:chgData name="Nicola Susans" userId="4da5c4f3-9bda-4b43-a02a-af3285e542de" providerId="ADAL" clId="{7394E4E0-463B-42EE-B62F-CBC33982E719}" dt="2026-06-03T09:02:45.933" v="349" actId="6264"/>
          <ac:spMkLst>
            <pc:docMk/>
            <pc:sldMk cId="2100900696" sldId="582"/>
            <ac:spMk id="2" creationId="{30D3DE21-FB1A-35CD-23A2-B7B253E781ED}"/>
          </ac:spMkLst>
        </pc:spChg>
        <pc:spChg chg="mod ord">
          <ac:chgData name="Nicola Susans" userId="4da5c4f3-9bda-4b43-a02a-af3285e542de" providerId="ADAL" clId="{7394E4E0-463B-42EE-B62F-CBC33982E719}" dt="2026-06-03T09:02:45.933" v="349" actId="6264"/>
          <ac:spMkLst>
            <pc:docMk/>
            <pc:sldMk cId="2100900696" sldId="582"/>
            <ac:spMk id="3" creationId="{8A33C503-57CB-7C68-C966-232822F2FF4F}"/>
          </ac:spMkLst>
        </pc:spChg>
        <pc:spChg chg="mod ord">
          <ac:chgData name="Nicola Susans" userId="4da5c4f3-9bda-4b43-a02a-af3285e542de" providerId="ADAL" clId="{7394E4E0-463B-42EE-B62F-CBC33982E719}" dt="2026-06-03T09:02:45.933" v="349" actId="6264"/>
          <ac:spMkLst>
            <pc:docMk/>
            <pc:sldMk cId="2100900696" sldId="582"/>
            <ac:spMk id="4" creationId="{1064C288-9609-ECE2-90F6-3D36106FC31A}"/>
          </ac:spMkLst>
        </pc:spChg>
        <pc:spChg chg="mod ord">
          <ac:chgData name="Nicola Susans" userId="4da5c4f3-9bda-4b43-a02a-af3285e542de" providerId="ADAL" clId="{7394E4E0-463B-42EE-B62F-CBC33982E719}" dt="2026-06-03T09:02:45.933" v="349" actId="6264"/>
          <ac:spMkLst>
            <pc:docMk/>
            <pc:sldMk cId="2100900696" sldId="582"/>
            <ac:spMk id="5" creationId="{0EDD4C29-1CB2-B74E-600C-94A6F950CCCB}"/>
          </ac:spMkLst>
        </pc:spChg>
        <pc:spChg chg="add del mod">
          <ac:chgData name="Nicola Susans" userId="4da5c4f3-9bda-4b43-a02a-af3285e542de" providerId="ADAL" clId="{7394E4E0-463B-42EE-B62F-CBC33982E719}" dt="2026-06-03T09:02:45.933" v="349" actId="6264"/>
          <ac:spMkLst>
            <pc:docMk/>
            <pc:sldMk cId="2100900696" sldId="582"/>
            <ac:spMk id="6" creationId="{F7FE5882-125D-F834-F911-FABB363D4B4A}"/>
          </ac:spMkLst>
        </pc:spChg>
        <pc:spChg chg="add del mod">
          <ac:chgData name="Nicola Susans" userId="4da5c4f3-9bda-4b43-a02a-af3285e542de" providerId="ADAL" clId="{7394E4E0-463B-42EE-B62F-CBC33982E719}" dt="2026-06-03T09:02:45.933" v="349" actId="6264"/>
          <ac:spMkLst>
            <pc:docMk/>
            <pc:sldMk cId="2100900696" sldId="582"/>
            <ac:spMk id="7" creationId="{91FE6668-F570-C96E-337C-E70DAAC30A1F}"/>
          </ac:spMkLst>
        </pc:spChg>
        <pc:spChg chg="add del mod">
          <ac:chgData name="Nicola Susans" userId="4da5c4f3-9bda-4b43-a02a-af3285e542de" providerId="ADAL" clId="{7394E4E0-463B-42EE-B62F-CBC33982E719}" dt="2026-06-03T09:02:45.933" v="349" actId="6264"/>
          <ac:spMkLst>
            <pc:docMk/>
            <pc:sldMk cId="2100900696" sldId="582"/>
            <ac:spMk id="8" creationId="{A06021BD-3E99-7368-3C15-284F5E536E86}"/>
          </ac:spMkLst>
        </pc:spChg>
        <pc:spChg chg="mod ord">
          <ac:chgData name="Nicola Susans" userId="4da5c4f3-9bda-4b43-a02a-af3285e542de" providerId="ADAL" clId="{7394E4E0-463B-42EE-B62F-CBC33982E719}" dt="2026-06-03T09:02:45.933" v="349" actId="6264"/>
          <ac:spMkLst>
            <pc:docMk/>
            <pc:sldMk cId="2100900696" sldId="582"/>
            <ac:spMk id="12" creationId="{22BCD0A9-310D-6249-CB00-9150D39CE14F}"/>
          </ac:spMkLst>
        </pc:spChg>
      </pc:sldChg>
      <pc:sldChg chg="modSp mod">
        <pc:chgData name="Nicola Susans" userId="4da5c4f3-9bda-4b43-a02a-af3285e542de" providerId="ADAL" clId="{7394E4E0-463B-42EE-B62F-CBC33982E719}" dt="2026-06-03T08:42:05.496" v="118" actId="962"/>
        <pc:sldMkLst>
          <pc:docMk/>
          <pc:sldMk cId="615361595" sldId="590"/>
        </pc:sldMkLst>
        <pc:spChg chg="mod">
          <ac:chgData name="Nicola Susans" userId="4da5c4f3-9bda-4b43-a02a-af3285e542de" providerId="ADAL" clId="{7394E4E0-463B-42EE-B62F-CBC33982E719}" dt="2026-06-03T08:42:05.496" v="118" actId="962"/>
          <ac:spMkLst>
            <pc:docMk/>
            <pc:sldMk cId="615361595" sldId="590"/>
            <ac:spMk id="5" creationId="{53DD7FA8-7C3C-FF88-3696-61EE5A8B9340}"/>
          </ac:spMkLst>
        </pc:spChg>
      </pc:sldChg>
      <pc:sldChg chg="modSp mod">
        <pc:chgData name="Nicola Susans" userId="4da5c4f3-9bda-4b43-a02a-af3285e542de" providerId="ADAL" clId="{7394E4E0-463B-42EE-B62F-CBC33982E719}" dt="2026-06-03T08:42:11.932" v="119" actId="962"/>
        <pc:sldMkLst>
          <pc:docMk/>
          <pc:sldMk cId="2030189824" sldId="591"/>
        </pc:sldMkLst>
        <pc:spChg chg="mod">
          <ac:chgData name="Nicola Susans" userId="4da5c4f3-9bda-4b43-a02a-af3285e542de" providerId="ADAL" clId="{7394E4E0-463B-42EE-B62F-CBC33982E719}" dt="2026-06-03T08:42:11.932" v="119" actId="962"/>
          <ac:spMkLst>
            <pc:docMk/>
            <pc:sldMk cId="2030189824" sldId="591"/>
            <ac:spMk id="5" creationId="{F3E0AEE0-AA34-8F20-B1F9-43AC20F5A9FD}"/>
          </ac:spMkLst>
        </pc:spChg>
      </pc:sldChg>
      <pc:sldChg chg="addSp delSp modSp mod chgLayout">
        <pc:chgData name="Nicola Susans" userId="4da5c4f3-9bda-4b43-a02a-af3285e542de" providerId="ADAL" clId="{7394E4E0-463B-42EE-B62F-CBC33982E719}" dt="2026-06-03T09:02:55.191" v="350" actId="6264"/>
        <pc:sldMkLst>
          <pc:docMk/>
          <pc:sldMk cId="3414206388" sldId="592"/>
        </pc:sldMkLst>
        <pc:spChg chg="mod ord">
          <ac:chgData name="Nicola Susans" userId="4da5c4f3-9bda-4b43-a02a-af3285e542de" providerId="ADAL" clId="{7394E4E0-463B-42EE-B62F-CBC33982E719}" dt="2026-06-03T09:02:55.191" v="350" actId="6264"/>
          <ac:spMkLst>
            <pc:docMk/>
            <pc:sldMk cId="3414206388" sldId="592"/>
            <ac:spMk id="2" creationId="{11A8EA7B-F05A-19AD-C5DE-0A2061A52799}"/>
          </ac:spMkLst>
        </pc:spChg>
        <pc:spChg chg="mod ord">
          <ac:chgData name="Nicola Susans" userId="4da5c4f3-9bda-4b43-a02a-af3285e542de" providerId="ADAL" clId="{7394E4E0-463B-42EE-B62F-CBC33982E719}" dt="2026-06-03T09:02:55.191" v="350" actId="6264"/>
          <ac:spMkLst>
            <pc:docMk/>
            <pc:sldMk cId="3414206388" sldId="592"/>
            <ac:spMk id="3" creationId="{8C6065EC-2643-F143-F4C4-031AF05D51BA}"/>
          </ac:spMkLst>
        </pc:spChg>
        <pc:spChg chg="mod ord">
          <ac:chgData name="Nicola Susans" userId="4da5c4f3-9bda-4b43-a02a-af3285e542de" providerId="ADAL" clId="{7394E4E0-463B-42EE-B62F-CBC33982E719}" dt="2026-06-03T09:02:55.191" v="350" actId="6264"/>
          <ac:spMkLst>
            <pc:docMk/>
            <pc:sldMk cId="3414206388" sldId="592"/>
            <ac:spMk id="4" creationId="{7B3EC7D2-DD28-D2CC-EF88-332552593193}"/>
          </ac:spMkLst>
        </pc:spChg>
        <pc:spChg chg="mod ord">
          <ac:chgData name="Nicola Susans" userId="4da5c4f3-9bda-4b43-a02a-af3285e542de" providerId="ADAL" clId="{7394E4E0-463B-42EE-B62F-CBC33982E719}" dt="2026-06-03T09:02:55.191" v="350" actId="6264"/>
          <ac:spMkLst>
            <pc:docMk/>
            <pc:sldMk cId="3414206388" sldId="592"/>
            <ac:spMk id="5" creationId="{C2787DC3-BC12-7F8C-C5B6-67875E005B11}"/>
          </ac:spMkLst>
        </pc:spChg>
        <pc:spChg chg="add del mod">
          <ac:chgData name="Nicola Susans" userId="4da5c4f3-9bda-4b43-a02a-af3285e542de" providerId="ADAL" clId="{7394E4E0-463B-42EE-B62F-CBC33982E719}" dt="2026-06-03T09:02:55.191" v="350" actId="6264"/>
          <ac:spMkLst>
            <pc:docMk/>
            <pc:sldMk cId="3414206388" sldId="592"/>
            <ac:spMk id="6" creationId="{7A7C6C77-BEC9-8614-16A7-7D6EFE2A285E}"/>
          </ac:spMkLst>
        </pc:spChg>
        <pc:spChg chg="add del mod">
          <ac:chgData name="Nicola Susans" userId="4da5c4f3-9bda-4b43-a02a-af3285e542de" providerId="ADAL" clId="{7394E4E0-463B-42EE-B62F-CBC33982E719}" dt="2026-06-03T09:02:55.191" v="350" actId="6264"/>
          <ac:spMkLst>
            <pc:docMk/>
            <pc:sldMk cId="3414206388" sldId="592"/>
            <ac:spMk id="7" creationId="{01CA8178-D258-D761-CBC9-C8517A6FB5A7}"/>
          </ac:spMkLst>
        </pc:spChg>
        <pc:spChg chg="add del mod">
          <ac:chgData name="Nicola Susans" userId="4da5c4f3-9bda-4b43-a02a-af3285e542de" providerId="ADAL" clId="{7394E4E0-463B-42EE-B62F-CBC33982E719}" dt="2026-06-03T09:02:55.191" v="350" actId="6264"/>
          <ac:spMkLst>
            <pc:docMk/>
            <pc:sldMk cId="3414206388" sldId="592"/>
            <ac:spMk id="8" creationId="{203CE835-3E25-120B-689B-2FDDC89571D9}"/>
          </ac:spMkLst>
        </pc:spChg>
        <pc:spChg chg="add del mod">
          <ac:chgData name="Nicola Susans" userId="4da5c4f3-9bda-4b43-a02a-af3285e542de" providerId="ADAL" clId="{7394E4E0-463B-42EE-B62F-CBC33982E719}" dt="2026-06-03T09:02:55.191" v="350" actId="6264"/>
          <ac:spMkLst>
            <pc:docMk/>
            <pc:sldMk cId="3414206388" sldId="592"/>
            <ac:spMk id="9" creationId="{5D748BCE-1302-91AB-E494-B70CF61A6654}"/>
          </ac:spMkLst>
        </pc:spChg>
      </pc:sldChg>
      <pc:sldChg chg="modSp mod">
        <pc:chgData name="Nicola Susans" userId="4da5c4f3-9bda-4b43-a02a-af3285e542de" providerId="ADAL" clId="{7394E4E0-463B-42EE-B62F-CBC33982E719}" dt="2026-06-03T08:42:17.941" v="121" actId="962"/>
        <pc:sldMkLst>
          <pc:docMk/>
          <pc:sldMk cId="860016752" sldId="593"/>
        </pc:sldMkLst>
        <pc:spChg chg="mod">
          <ac:chgData name="Nicola Susans" userId="4da5c4f3-9bda-4b43-a02a-af3285e542de" providerId="ADAL" clId="{7394E4E0-463B-42EE-B62F-CBC33982E719}" dt="2026-06-03T08:42:17.941" v="121" actId="962"/>
          <ac:spMkLst>
            <pc:docMk/>
            <pc:sldMk cId="860016752" sldId="593"/>
            <ac:spMk id="5" creationId="{7E67FC1B-63B2-0139-E50C-EE71213D9875}"/>
          </ac:spMkLst>
        </pc:spChg>
      </pc:sldChg>
      <pc:sldChg chg="modSp mod">
        <pc:chgData name="Nicola Susans" userId="4da5c4f3-9bda-4b43-a02a-af3285e542de" providerId="ADAL" clId="{7394E4E0-463B-42EE-B62F-CBC33982E719}" dt="2026-06-03T08:42:21.324" v="122" actId="962"/>
        <pc:sldMkLst>
          <pc:docMk/>
          <pc:sldMk cId="3677154870" sldId="594"/>
        </pc:sldMkLst>
        <pc:spChg chg="mod">
          <ac:chgData name="Nicola Susans" userId="4da5c4f3-9bda-4b43-a02a-af3285e542de" providerId="ADAL" clId="{7394E4E0-463B-42EE-B62F-CBC33982E719}" dt="2026-06-03T08:42:21.324" v="122" actId="962"/>
          <ac:spMkLst>
            <pc:docMk/>
            <pc:sldMk cId="3677154870" sldId="594"/>
            <ac:spMk id="5" creationId="{3C5C033D-BF00-EA8B-25E6-69C0ADD6C2D6}"/>
          </ac:spMkLst>
        </pc:spChg>
      </pc:sldChg>
      <pc:sldChg chg="modSp mod">
        <pc:chgData name="Nicola Susans" userId="4da5c4f3-9bda-4b43-a02a-af3285e542de" providerId="ADAL" clId="{7394E4E0-463B-42EE-B62F-CBC33982E719}" dt="2026-06-03T09:03:19.313" v="367" actId="20577"/>
        <pc:sldMkLst>
          <pc:docMk/>
          <pc:sldMk cId="3889556621" sldId="595"/>
        </pc:sldMkLst>
        <pc:spChg chg="mod">
          <ac:chgData name="Nicola Susans" userId="4da5c4f3-9bda-4b43-a02a-af3285e542de" providerId="ADAL" clId="{7394E4E0-463B-42EE-B62F-CBC33982E719}" dt="2026-06-03T09:03:19.313" v="367" actId="20577"/>
          <ac:spMkLst>
            <pc:docMk/>
            <pc:sldMk cId="3889556621" sldId="595"/>
            <ac:spMk id="3" creationId="{DE882BE3-CB78-FBB2-E897-F43F21E8D47D}"/>
          </ac:spMkLst>
        </pc:spChg>
        <pc:spChg chg="mod">
          <ac:chgData name="Nicola Susans" userId="4da5c4f3-9bda-4b43-a02a-af3285e542de" providerId="ADAL" clId="{7394E4E0-463B-42EE-B62F-CBC33982E719}" dt="2026-06-03T08:42:24.091" v="123" actId="962"/>
          <ac:spMkLst>
            <pc:docMk/>
            <pc:sldMk cId="3889556621" sldId="595"/>
            <ac:spMk id="5" creationId="{A1D44880-4FB2-6B8A-A699-96A5C5871855}"/>
          </ac:spMkLst>
        </pc:spChg>
      </pc:sldChg>
      <pc:sldChg chg="modSp mod">
        <pc:chgData name="Nicola Susans" userId="4da5c4f3-9bda-4b43-a02a-af3285e542de" providerId="ADAL" clId="{7394E4E0-463B-42EE-B62F-CBC33982E719}" dt="2026-06-03T08:42:26.421" v="124" actId="962"/>
        <pc:sldMkLst>
          <pc:docMk/>
          <pc:sldMk cId="4085119828" sldId="596"/>
        </pc:sldMkLst>
        <pc:spChg chg="mod">
          <ac:chgData name="Nicola Susans" userId="4da5c4f3-9bda-4b43-a02a-af3285e542de" providerId="ADAL" clId="{7394E4E0-463B-42EE-B62F-CBC33982E719}" dt="2026-06-03T08:42:26.421" v="124" actId="962"/>
          <ac:spMkLst>
            <pc:docMk/>
            <pc:sldMk cId="4085119828" sldId="596"/>
            <ac:spMk id="5" creationId="{375740E8-C6F2-4DEB-B7E8-C726385AE0E5}"/>
          </ac:spMkLst>
        </pc:spChg>
      </pc:sldChg>
      <pc:sldChg chg="modSp mod">
        <pc:chgData name="Nicola Susans" userId="4da5c4f3-9bda-4b43-a02a-af3285e542de" providerId="ADAL" clId="{7394E4E0-463B-42EE-B62F-CBC33982E719}" dt="2026-06-03T08:42:30.681" v="125" actId="962"/>
        <pc:sldMkLst>
          <pc:docMk/>
          <pc:sldMk cId="3697956420" sldId="597"/>
        </pc:sldMkLst>
        <pc:spChg chg="mod">
          <ac:chgData name="Nicola Susans" userId="4da5c4f3-9bda-4b43-a02a-af3285e542de" providerId="ADAL" clId="{7394E4E0-463B-42EE-B62F-CBC33982E719}" dt="2026-06-03T08:42:30.681" v="125" actId="962"/>
          <ac:spMkLst>
            <pc:docMk/>
            <pc:sldMk cId="3697956420" sldId="597"/>
            <ac:spMk id="5" creationId="{81C8D2E0-A239-00DD-39AE-2F6478E4906D}"/>
          </ac:spMkLst>
        </pc:spChg>
      </pc:sldChg>
      <pc:sldChg chg="addSp delSp modSp mod chgLayout">
        <pc:chgData name="Nicola Susans" userId="4da5c4f3-9bda-4b43-a02a-af3285e542de" providerId="ADAL" clId="{7394E4E0-463B-42EE-B62F-CBC33982E719}" dt="2026-06-03T09:03:29.585" v="368" actId="6264"/>
        <pc:sldMkLst>
          <pc:docMk/>
          <pc:sldMk cId="1325483503" sldId="598"/>
        </pc:sldMkLst>
        <pc:spChg chg="mod ord">
          <ac:chgData name="Nicola Susans" userId="4da5c4f3-9bda-4b43-a02a-af3285e542de" providerId="ADAL" clId="{7394E4E0-463B-42EE-B62F-CBC33982E719}" dt="2026-06-03T09:03:29.585" v="368" actId="6264"/>
          <ac:spMkLst>
            <pc:docMk/>
            <pc:sldMk cId="1325483503" sldId="598"/>
            <ac:spMk id="2" creationId="{A7B80605-8E33-4BC1-0227-49A9806FF8E8}"/>
          </ac:spMkLst>
        </pc:spChg>
        <pc:spChg chg="mod ord">
          <ac:chgData name="Nicola Susans" userId="4da5c4f3-9bda-4b43-a02a-af3285e542de" providerId="ADAL" clId="{7394E4E0-463B-42EE-B62F-CBC33982E719}" dt="2026-06-03T09:03:29.585" v="368" actId="6264"/>
          <ac:spMkLst>
            <pc:docMk/>
            <pc:sldMk cId="1325483503" sldId="598"/>
            <ac:spMk id="3" creationId="{083545FD-755F-430E-3956-190AD1BECC14}"/>
          </ac:spMkLst>
        </pc:spChg>
        <pc:spChg chg="mod ord">
          <ac:chgData name="Nicola Susans" userId="4da5c4f3-9bda-4b43-a02a-af3285e542de" providerId="ADAL" clId="{7394E4E0-463B-42EE-B62F-CBC33982E719}" dt="2026-06-03T09:03:29.585" v="368" actId="6264"/>
          <ac:spMkLst>
            <pc:docMk/>
            <pc:sldMk cId="1325483503" sldId="598"/>
            <ac:spMk id="4" creationId="{698608D9-DD91-B381-84F1-114E9B3C9237}"/>
          </ac:spMkLst>
        </pc:spChg>
        <pc:spChg chg="mod ord">
          <ac:chgData name="Nicola Susans" userId="4da5c4f3-9bda-4b43-a02a-af3285e542de" providerId="ADAL" clId="{7394E4E0-463B-42EE-B62F-CBC33982E719}" dt="2026-06-03T09:03:29.585" v="368" actId="6264"/>
          <ac:spMkLst>
            <pc:docMk/>
            <pc:sldMk cId="1325483503" sldId="598"/>
            <ac:spMk id="5" creationId="{B3A98451-E980-54C4-6CF7-6E877F082AFC}"/>
          </ac:spMkLst>
        </pc:spChg>
        <pc:spChg chg="add del mod">
          <ac:chgData name="Nicola Susans" userId="4da5c4f3-9bda-4b43-a02a-af3285e542de" providerId="ADAL" clId="{7394E4E0-463B-42EE-B62F-CBC33982E719}" dt="2026-06-03T09:03:29.585" v="368" actId="6264"/>
          <ac:spMkLst>
            <pc:docMk/>
            <pc:sldMk cId="1325483503" sldId="598"/>
            <ac:spMk id="6" creationId="{D7B2A754-3540-1EDF-E5EA-2077FB2B611B}"/>
          </ac:spMkLst>
        </pc:spChg>
        <pc:spChg chg="add del mod">
          <ac:chgData name="Nicola Susans" userId="4da5c4f3-9bda-4b43-a02a-af3285e542de" providerId="ADAL" clId="{7394E4E0-463B-42EE-B62F-CBC33982E719}" dt="2026-06-03T09:03:29.585" v="368" actId="6264"/>
          <ac:spMkLst>
            <pc:docMk/>
            <pc:sldMk cId="1325483503" sldId="598"/>
            <ac:spMk id="7" creationId="{19F47A95-A856-E63F-AA78-0FB2072D782C}"/>
          </ac:spMkLst>
        </pc:spChg>
        <pc:spChg chg="add del mod">
          <ac:chgData name="Nicola Susans" userId="4da5c4f3-9bda-4b43-a02a-af3285e542de" providerId="ADAL" clId="{7394E4E0-463B-42EE-B62F-CBC33982E719}" dt="2026-06-03T09:03:29.585" v="368" actId="6264"/>
          <ac:spMkLst>
            <pc:docMk/>
            <pc:sldMk cId="1325483503" sldId="598"/>
            <ac:spMk id="8" creationId="{1393137C-6A37-40D2-441B-7337728C90C8}"/>
          </ac:spMkLst>
        </pc:spChg>
        <pc:spChg chg="add del mod">
          <ac:chgData name="Nicola Susans" userId="4da5c4f3-9bda-4b43-a02a-af3285e542de" providerId="ADAL" clId="{7394E4E0-463B-42EE-B62F-CBC33982E719}" dt="2026-06-03T09:03:29.585" v="368" actId="6264"/>
          <ac:spMkLst>
            <pc:docMk/>
            <pc:sldMk cId="1325483503" sldId="598"/>
            <ac:spMk id="9" creationId="{73767F62-CD1A-4899-C697-AF42C73A66BD}"/>
          </ac:spMkLst>
        </pc:spChg>
      </pc:sldChg>
      <pc:sldChg chg="modSp mod">
        <pc:chgData name="Nicola Susans" userId="4da5c4f3-9bda-4b43-a02a-af3285e542de" providerId="ADAL" clId="{7394E4E0-463B-42EE-B62F-CBC33982E719}" dt="2026-06-03T08:42:38.722" v="128" actId="962"/>
        <pc:sldMkLst>
          <pc:docMk/>
          <pc:sldMk cId="898519867" sldId="599"/>
        </pc:sldMkLst>
        <pc:spChg chg="mod">
          <ac:chgData name="Nicola Susans" userId="4da5c4f3-9bda-4b43-a02a-af3285e542de" providerId="ADAL" clId="{7394E4E0-463B-42EE-B62F-CBC33982E719}" dt="2026-06-03T08:42:38.722" v="128" actId="962"/>
          <ac:spMkLst>
            <pc:docMk/>
            <pc:sldMk cId="898519867" sldId="599"/>
            <ac:spMk id="5" creationId="{77681E11-30A9-CFDC-6A1C-AAFE92CA14A6}"/>
          </ac:spMkLst>
        </pc:spChg>
      </pc:sldChg>
      <pc:sldChg chg="modSp mod">
        <pc:chgData name="Nicola Susans" userId="4da5c4f3-9bda-4b43-a02a-af3285e542de" providerId="ADAL" clId="{7394E4E0-463B-42EE-B62F-CBC33982E719}" dt="2026-06-03T08:42:41.196" v="129" actId="962"/>
        <pc:sldMkLst>
          <pc:docMk/>
          <pc:sldMk cId="3451851377" sldId="600"/>
        </pc:sldMkLst>
        <pc:spChg chg="mod">
          <ac:chgData name="Nicola Susans" userId="4da5c4f3-9bda-4b43-a02a-af3285e542de" providerId="ADAL" clId="{7394E4E0-463B-42EE-B62F-CBC33982E719}" dt="2026-06-03T08:42:41.196" v="129" actId="962"/>
          <ac:spMkLst>
            <pc:docMk/>
            <pc:sldMk cId="3451851377" sldId="600"/>
            <ac:spMk id="5" creationId="{77477A84-BD6D-CB13-4367-791FDB6000D0}"/>
          </ac:spMkLst>
        </pc:spChg>
      </pc:sldChg>
      <pc:sldChg chg="modSp mod">
        <pc:chgData name="Nicola Susans" userId="4da5c4f3-9bda-4b43-a02a-af3285e542de" providerId="ADAL" clId="{7394E4E0-463B-42EE-B62F-CBC33982E719}" dt="2026-06-03T08:48:51.981" v="200" actId="113"/>
        <pc:sldMkLst>
          <pc:docMk/>
          <pc:sldMk cId="1169449860" sldId="602"/>
        </pc:sldMkLst>
        <pc:spChg chg="mod">
          <ac:chgData name="Nicola Susans" userId="4da5c4f3-9bda-4b43-a02a-af3285e542de" providerId="ADAL" clId="{7394E4E0-463B-42EE-B62F-CBC33982E719}" dt="2026-06-03T08:48:51.981" v="200" actId="113"/>
          <ac:spMkLst>
            <pc:docMk/>
            <pc:sldMk cId="1169449860" sldId="602"/>
            <ac:spMk id="2" creationId="{B11AA379-F311-8A50-05D5-393A56A68A56}"/>
          </ac:spMkLst>
        </pc:spChg>
        <pc:spChg chg="ord">
          <ac:chgData name="Nicola Susans" userId="4da5c4f3-9bda-4b43-a02a-af3285e542de" providerId="ADAL" clId="{7394E4E0-463B-42EE-B62F-CBC33982E719}" dt="2026-06-03T08:42:47.879" v="135"/>
          <ac:spMkLst>
            <pc:docMk/>
            <pc:sldMk cId="1169449860" sldId="602"/>
            <ac:spMk id="4" creationId="{238B3ECB-20A3-38B6-9272-5A2BCC11B7C0}"/>
          </ac:spMkLst>
        </pc:spChg>
        <pc:spChg chg="mod">
          <ac:chgData name="Nicola Susans" userId="4da5c4f3-9bda-4b43-a02a-af3285e542de" providerId="ADAL" clId="{7394E4E0-463B-42EE-B62F-CBC33982E719}" dt="2026-06-03T08:42:46.191" v="133" actId="962"/>
          <ac:spMkLst>
            <pc:docMk/>
            <pc:sldMk cId="1169449860" sldId="602"/>
            <ac:spMk id="5" creationId="{AD552426-606B-A48E-3B56-181B25165687}"/>
          </ac:spMkLst>
        </pc:spChg>
        <pc:spChg chg="mod">
          <ac:chgData name="Nicola Susans" userId="4da5c4f3-9bda-4b43-a02a-af3285e542de" providerId="ADAL" clId="{7394E4E0-463B-42EE-B62F-CBC33982E719}" dt="2026-06-03T08:42:45.203" v="132" actId="962"/>
          <ac:spMkLst>
            <pc:docMk/>
            <pc:sldMk cId="1169449860" sldId="602"/>
            <ac:spMk id="7" creationId="{E0E06781-7A51-AB4A-B3B9-8D44D274C829}"/>
          </ac:spMkLst>
        </pc:spChg>
      </pc:sldChg>
      <pc:sldChg chg="modSp mod">
        <pc:chgData name="Nicola Susans" userId="4da5c4f3-9bda-4b43-a02a-af3285e542de" providerId="ADAL" clId="{7394E4E0-463B-42EE-B62F-CBC33982E719}" dt="2026-06-03T09:03:48.151" v="376" actId="20577"/>
        <pc:sldMkLst>
          <pc:docMk/>
          <pc:sldMk cId="380943219" sldId="603"/>
        </pc:sldMkLst>
        <pc:spChg chg="mod">
          <ac:chgData name="Nicola Susans" userId="4da5c4f3-9bda-4b43-a02a-af3285e542de" providerId="ADAL" clId="{7394E4E0-463B-42EE-B62F-CBC33982E719}" dt="2026-06-03T09:03:48.151" v="376" actId="20577"/>
          <ac:spMkLst>
            <pc:docMk/>
            <pc:sldMk cId="380943219" sldId="603"/>
            <ac:spMk id="3" creationId="{1BCBC19F-64CD-BDBF-9C05-B9BD44E0B6BE}"/>
          </ac:spMkLst>
        </pc:spChg>
        <pc:spChg chg="mod">
          <ac:chgData name="Nicola Susans" userId="4da5c4f3-9bda-4b43-a02a-af3285e542de" providerId="ADAL" clId="{7394E4E0-463B-42EE-B62F-CBC33982E719}" dt="2026-06-03T08:42:50.951" v="136" actId="962"/>
          <ac:spMkLst>
            <pc:docMk/>
            <pc:sldMk cId="380943219" sldId="603"/>
            <ac:spMk id="5" creationId="{40C9DDE3-B612-BA80-F1AA-846CE52BF8C2}"/>
          </ac:spMkLst>
        </pc:spChg>
      </pc:sldChg>
      <pc:sldChg chg="modSp mod">
        <pc:chgData name="Nicola Susans" userId="4da5c4f3-9bda-4b43-a02a-af3285e542de" providerId="ADAL" clId="{7394E4E0-463B-42EE-B62F-CBC33982E719}" dt="2026-06-03T08:42:54.854" v="137" actId="962"/>
        <pc:sldMkLst>
          <pc:docMk/>
          <pc:sldMk cId="2600861115" sldId="604"/>
        </pc:sldMkLst>
        <pc:spChg chg="mod">
          <ac:chgData name="Nicola Susans" userId="4da5c4f3-9bda-4b43-a02a-af3285e542de" providerId="ADAL" clId="{7394E4E0-463B-42EE-B62F-CBC33982E719}" dt="2026-06-03T08:42:54.854" v="137" actId="962"/>
          <ac:spMkLst>
            <pc:docMk/>
            <pc:sldMk cId="2600861115" sldId="604"/>
            <ac:spMk id="5" creationId="{468E5A1D-28D5-9671-894D-11BBF347E5C7}"/>
          </ac:spMkLst>
        </pc:spChg>
      </pc:sldChg>
      <pc:sldChg chg="modSp mod">
        <pc:chgData name="Nicola Susans" userId="4da5c4f3-9bda-4b43-a02a-af3285e542de" providerId="ADAL" clId="{7394E4E0-463B-42EE-B62F-CBC33982E719}" dt="2026-06-03T08:42:59.519" v="138" actId="962"/>
        <pc:sldMkLst>
          <pc:docMk/>
          <pc:sldMk cId="315592099" sldId="605"/>
        </pc:sldMkLst>
        <pc:spChg chg="mod">
          <ac:chgData name="Nicola Susans" userId="4da5c4f3-9bda-4b43-a02a-af3285e542de" providerId="ADAL" clId="{7394E4E0-463B-42EE-B62F-CBC33982E719}" dt="2026-06-03T08:42:59.519" v="138" actId="962"/>
          <ac:spMkLst>
            <pc:docMk/>
            <pc:sldMk cId="315592099" sldId="605"/>
            <ac:spMk id="5" creationId="{84B40BF2-E932-366C-A3C1-49FFB530C438}"/>
          </ac:spMkLst>
        </pc:spChg>
      </pc:sldChg>
      <pc:sldChg chg="modSp mod">
        <pc:chgData name="Nicola Susans" userId="4da5c4f3-9bda-4b43-a02a-af3285e542de" providerId="ADAL" clId="{7394E4E0-463B-42EE-B62F-CBC33982E719}" dt="2026-06-03T08:43:02.051" v="139" actId="962"/>
        <pc:sldMkLst>
          <pc:docMk/>
          <pc:sldMk cId="3040046103" sldId="606"/>
        </pc:sldMkLst>
        <pc:spChg chg="mod">
          <ac:chgData name="Nicola Susans" userId="4da5c4f3-9bda-4b43-a02a-af3285e542de" providerId="ADAL" clId="{7394E4E0-463B-42EE-B62F-CBC33982E719}" dt="2026-06-03T08:43:02.051" v="139" actId="962"/>
          <ac:spMkLst>
            <pc:docMk/>
            <pc:sldMk cId="3040046103" sldId="606"/>
            <ac:spMk id="5" creationId="{1A63875D-7921-0E68-6DA2-98C8DE03BB1D}"/>
          </ac:spMkLst>
        </pc:spChg>
      </pc:sldChg>
      <pc:sldChg chg="modSp mod">
        <pc:chgData name="Nicola Susans" userId="4da5c4f3-9bda-4b43-a02a-af3285e542de" providerId="ADAL" clId="{7394E4E0-463B-42EE-B62F-CBC33982E719}" dt="2026-06-03T09:04:02.253" v="379" actId="20577"/>
        <pc:sldMkLst>
          <pc:docMk/>
          <pc:sldMk cId="3621679646" sldId="607"/>
        </pc:sldMkLst>
        <pc:spChg chg="mod">
          <ac:chgData name="Nicola Susans" userId="4da5c4f3-9bda-4b43-a02a-af3285e542de" providerId="ADAL" clId="{7394E4E0-463B-42EE-B62F-CBC33982E719}" dt="2026-06-03T09:04:02.253" v="379" actId="20577"/>
          <ac:spMkLst>
            <pc:docMk/>
            <pc:sldMk cId="3621679646" sldId="607"/>
            <ac:spMk id="3" creationId="{20E1D167-FAF1-C152-EC97-2D92E1BE7260}"/>
          </ac:spMkLst>
        </pc:spChg>
        <pc:spChg chg="mod">
          <ac:chgData name="Nicola Susans" userId="4da5c4f3-9bda-4b43-a02a-af3285e542de" providerId="ADAL" clId="{7394E4E0-463B-42EE-B62F-CBC33982E719}" dt="2026-06-03T08:43:04.634" v="140" actId="962"/>
          <ac:spMkLst>
            <pc:docMk/>
            <pc:sldMk cId="3621679646" sldId="607"/>
            <ac:spMk id="5" creationId="{009D5593-C7F3-71E0-C2C4-7FE6BFB1DB2D}"/>
          </ac:spMkLst>
        </pc:spChg>
      </pc:sldChg>
      <pc:sldChg chg="modSp mod">
        <pc:chgData name="Nicola Susans" userId="4da5c4f3-9bda-4b43-a02a-af3285e542de" providerId="ADAL" clId="{7394E4E0-463B-42EE-B62F-CBC33982E719}" dt="2026-06-03T08:43:13.741" v="145"/>
        <pc:sldMkLst>
          <pc:docMk/>
          <pc:sldMk cId="1460429922" sldId="608"/>
        </pc:sldMkLst>
        <pc:picChg chg="ord">
          <ac:chgData name="Nicola Susans" userId="4da5c4f3-9bda-4b43-a02a-af3285e542de" providerId="ADAL" clId="{7394E4E0-463B-42EE-B62F-CBC33982E719}" dt="2026-06-03T08:43:13.741" v="145"/>
          <ac:picMkLst>
            <pc:docMk/>
            <pc:sldMk cId="1460429922" sldId="608"/>
            <ac:picMk id="7" creationId="{EF7ABCED-0CD4-D5F5-7C87-B3459804740B}"/>
          </ac:picMkLst>
        </pc:picChg>
      </pc:sldChg>
      <pc:sldChg chg="modSp mod">
        <pc:chgData name="Nicola Susans" userId="4da5c4f3-9bda-4b43-a02a-af3285e542de" providerId="ADAL" clId="{7394E4E0-463B-42EE-B62F-CBC33982E719}" dt="2026-06-03T08:39:56.333" v="102" actId="962"/>
        <pc:sldMkLst>
          <pc:docMk/>
          <pc:sldMk cId="464678651" sldId="609"/>
        </pc:sldMkLst>
        <pc:spChg chg="mod">
          <ac:chgData name="Nicola Susans" userId="4da5c4f3-9bda-4b43-a02a-af3285e542de" providerId="ADAL" clId="{7394E4E0-463B-42EE-B62F-CBC33982E719}" dt="2026-06-03T08:39:56.333" v="102" actId="962"/>
          <ac:spMkLst>
            <pc:docMk/>
            <pc:sldMk cId="464678651" sldId="609"/>
            <ac:spMk id="5" creationId="{C889D5D2-5CBE-3A40-9C41-04958751DC39}"/>
          </ac:spMkLst>
        </pc:spChg>
      </pc:sldChg>
      <pc:sldChg chg="modSp mod">
        <pc:chgData name="Nicola Susans" userId="4da5c4f3-9bda-4b43-a02a-af3285e542de" providerId="ADAL" clId="{7394E4E0-463B-42EE-B62F-CBC33982E719}" dt="2026-06-03T08:39:30.151" v="92" actId="962"/>
        <pc:sldMkLst>
          <pc:docMk/>
          <pc:sldMk cId="1161820982" sldId="610"/>
        </pc:sldMkLst>
        <pc:spChg chg="mod">
          <ac:chgData name="Nicola Susans" userId="4da5c4f3-9bda-4b43-a02a-af3285e542de" providerId="ADAL" clId="{7394E4E0-463B-42EE-B62F-CBC33982E719}" dt="2026-06-03T08:39:30.151" v="92" actId="962"/>
          <ac:spMkLst>
            <pc:docMk/>
            <pc:sldMk cId="1161820982" sldId="610"/>
            <ac:spMk id="5" creationId="{1E783962-4529-AE3D-F074-84ECB80EDEB5}"/>
          </ac:spMkLst>
        </pc:spChg>
      </pc:sldChg>
      <pc:sldChg chg="modSp mod">
        <pc:chgData name="Nicola Susans" userId="4da5c4f3-9bda-4b43-a02a-af3285e542de" providerId="ADAL" clId="{7394E4E0-463B-42EE-B62F-CBC33982E719}" dt="2026-06-03T08:39:33.005" v="93" actId="962"/>
        <pc:sldMkLst>
          <pc:docMk/>
          <pc:sldMk cId="114565051" sldId="611"/>
        </pc:sldMkLst>
        <pc:spChg chg="mod">
          <ac:chgData name="Nicola Susans" userId="4da5c4f3-9bda-4b43-a02a-af3285e542de" providerId="ADAL" clId="{7394E4E0-463B-42EE-B62F-CBC33982E719}" dt="2026-06-03T08:39:33.005" v="93" actId="962"/>
          <ac:spMkLst>
            <pc:docMk/>
            <pc:sldMk cId="114565051" sldId="611"/>
            <ac:spMk id="5" creationId="{3D16C077-12F2-F945-3896-9F33C52FC3D8}"/>
          </ac:spMkLst>
        </pc:spChg>
      </pc:sldChg>
      <pc:sldChg chg="modSp mod">
        <pc:chgData name="Nicola Susans" userId="4da5c4f3-9bda-4b43-a02a-af3285e542de" providerId="ADAL" clId="{7394E4E0-463B-42EE-B62F-CBC33982E719}" dt="2026-06-03T08:39:35.543" v="94" actId="962"/>
        <pc:sldMkLst>
          <pc:docMk/>
          <pc:sldMk cId="458963304" sldId="612"/>
        </pc:sldMkLst>
        <pc:spChg chg="mod">
          <ac:chgData name="Nicola Susans" userId="4da5c4f3-9bda-4b43-a02a-af3285e542de" providerId="ADAL" clId="{7394E4E0-463B-42EE-B62F-CBC33982E719}" dt="2026-06-03T08:39:35.543" v="94" actId="962"/>
          <ac:spMkLst>
            <pc:docMk/>
            <pc:sldMk cId="458963304" sldId="612"/>
            <ac:spMk id="5" creationId="{E50D2D70-4DE0-E69C-4A83-E15D4435CABE}"/>
          </ac:spMkLst>
        </pc:spChg>
      </pc:sldChg>
      <pc:sldChg chg="modSp mod">
        <pc:chgData name="Nicola Susans" userId="4da5c4f3-9bda-4b43-a02a-af3285e542de" providerId="ADAL" clId="{7394E4E0-463B-42EE-B62F-CBC33982E719}" dt="2026-06-03T08:39:38.080" v="95" actId="962"/>
        <pc:sldMkLst>
          <pc:docMk/>
          <pc:sldMk cId="1502597447" sldId="613"/>
        </pc:sldMkLst>
        <pc:spChg chg="mod">
          <ac:chgData name="Nicola Susans" userId="4da5c4f3-9bda-4b43-a02a-af3285e542de" providerId="ADAL" clId="{7394E4E0-463B-42EE-B62F-CBC33982E719}" dt="2026-06-03T08:39:38.080" v="95" actId="962"/>
          <ac:spMkLst>
            <pc:docMk/>
            <pc:sldMk cId="1502597447" sldId="613"/>
            <ac:spMk id="5" creationId="{2BE0B98C-8745-7E0A-0FB4-55D3C9FE5D5B}"/>
          </ac:spMkLst>
        </pc:spChg>
      </pc:sldChg>
      <pc:sldChg chg="modSp mod">
        <pc:chgData name="Nicola Susans" userId="4da5c4f3-9bda-4b43-a02a-af3285e542de" providerId="ADAL" clId="{7394E4E0-463B-42EE-B62F-CBC33982E719}" dt="2026-06-03T08:39:40.786" v="96" actId="962"/>
        <pc:sldMkLst>
          <pc:docMk/>
          <pc:sldMk cId="2258302121" sldId="614"/>
        </pc:sldMkLst>
        <pc:spChg chg="mod">
          <ac:chgData name="Nicola Susans" userId="4da5c4f3-9bda-4b43-a02a-af3285e542de" providerId="ADAL" clId="{7394E4E0-463B-42EE-B62F-CBC33982E719}" dt="2026-06-03T08:39:40.786" v="96" actId="962"/>
          <ac:spMkLst>
            <pc:docMk/>
            <pc:sldMk cId="2258302121" sldId="614"/>
            <ac:spMk id="5" creationId="{2C3BA346-3DA2-7276-6FD9-8788E706F8CE}"/>
          </ac:spMkLst>
        </pc:spChg>
      </pc:sldChg>
      <pc:sldChg chg="modSp mod">
        <pc:chgData name="Nicola Susans" userId="4da5c4f3-9bda-4b43-a02a-af3285e542de" providerId="ADAL" clId="{7394E4E0-463B-42EE-B62F-CBC33982E719}" dt="2026-06-03T08:39:43.231" v="97" actId="962"/>
        <pc:sldMkLst>
          <pc:docMk/>
          <pc:sldMk cId="3504258752" sldId="615"/>
        </pc:sldMkLst>
        <pc:spChg chg="mod">
          <ac:chgData name="Nicola Susans" userId="4da5c4f3-9bda-4b43-a02a-af3285e542de" providerId="ADAL" clId="{7394E4E0-463B-42EE-B62F-CBC33982E719}" dt="2026-06-03T08:39:43.231" v="97" actId="962"/>
          <ac:spMkLst>
            <pc:docMk/>
            <pc:sldMk cId="3504258752" sldId="615"/>
            <ac:spMk id="5" creationId="{3FF31C41-7C93-8E84-0E71-D63E377E1AA7}"/>
          </ac:spMkLst>
        </pc:spChg>
      </pc:sldChg>
      <pc:sldChg chg="modSp mod">
        <pc:chgData name="Nicola Susans" userId="4da5c4f3-9bda-4b43-a02a-af3285e542de" providerId="ADAL" clId="{7394E4E0-463B-42EE-B62F-CBC33982E719}" dt="2026-06-03T08:39:46.131" v="98" actId="962"/>
        <pc:sldMkLst>
          <pc:docMk/>
          <pc:sldMk cId="3769669256" sldId="616"/>
        </pc:sldMkLst>
        <pc:spChg chg="mod">
          <ac:chgData name="Nicola Susans" userId="4da5c4f3-9bda-4b43-a02a-af3285e542de" providerId="ADAL" clId="{7394E4E0-463B-42EE-B62F-CBC33982E719}" dt="2026-06-03T08:39:46.131" v="98" actId="962"/>
          <ac:spMkLst>
            <pc:docMk/>
            <pc:sldMk cId="3769669256" sldId="616"/>
            <ac:spMk id="5" creationId="{41BC1A86-A711-B026-BE91-0520E2F50B50}"/>
          </ac:spMkLst>
        </pc:spChg>
      </pc:sldChg>
      <pc:sldChg chg="modSp mod">
        <pc:chgData name="Nicola Susans" userId="4da5c4f3-9bda-4b43-a02a-af3285e542de" providerId="ADAL" clId="{7394E4E0-463B-42EE-B62F-CBC33982E719}" dt="2026-06-03T08:39:48.571" v="99" actId="962"/>
        <pc:sldMkLst>
          <pc:docMk/>
          <pc:sldMk cId="2558439033" sldId="617"/>
        </pc:sldMkLst>
        <pc:spChg chg="mod">
          <ac:chgData name="Nicola Susans" userId="4da5c4f3-9bda-4b43-a02a-af3285e542de" providerId="ADAL" clId="{7394E4E0-463B-42EE-B62F-CBC33982E719}" dt="2026-06-03T08:39:48.571" v="99" actId="962"/>
          <ac:spMkLst>
            <pc:docMk/>
            <pc:sldMk cId="2558439033" sldId="617"/>
            <ac:spMk id="5" creationId="{7A935BAC-FBC6-D275-7A85-C4BB1DA17773}"/>
          </ac:spMkLst>
        </pc:spChg>
      </pc:sldChg>
      <pc:sldChg chg="modSp mod">
        <pc:chgData name="Nicola Susans" userId="4da5c4f3-9bda-4b43-a02a-af3285e542de" providerId="ADAL" clId="{7394E4E0-463B-42EE-B62F-CBC33982E719}" dt="2026-06-03T08:53:45.958" v="233" actId="20577"/>
        <pc:sldMkLst>
          <pc:docMk/>
          <pc:sldMk cId="797545025" sldId="618"/>
        </pc:sldMkLst>
        <pc:spChg chg="mod">
          <ac:chgData name="Nicola Susans" userId="4da5c4f3-9bda-4b43-a02a-af3285e542de" providerId="ADAL" clId="{7394E4E0-463B-42EE-B62F-CBC33982E719}" dt="2026-06-03T08:53:45.958" v="233" actId="20577"/>
          <ac:spMkLst>
            <pc:docMk/>
            <pc:sldMk cId="797545025" sldId="618"/>
            <ac:spMk id="3" creationId="{CF4740BB-E40D-CC36-F7CE-00302F46235B}"/>
          </ac:spMkLst>
        </pc:spChg>
        <pc:spChg chg="mod">
          <ac:chgData name="Nicola Susans" userId="4da5c4f3-9bda-4b43-a02a-af3285e542de" providerId="ADAL" clId="{7394E4E0-463B-42EE-B62F-CBC33982E719}" dt="2026-06-03T08:39:51.101" v="100" actId="962"/>
          <ac:spMkLst>
            <pc:docMk/>
            <pc:sldMk cId="797545025" sldId="618"/>
            <ac:spMk id="5" creationId="{96F65370-05E7-639C-D57C-8C8A9B1CAD1B}"/>
          </ac:spMkLst>
        </pc:spChg>
      </pc:sldChg>
      <pc:sldChg chg="modSp mod">
        <pc:chgData name="Nicola Susans" userId="4da5c4f3-9bda-4b43-a02a-af3285e542de" providerId="ADAL" clId="{7394E4E0-463B-42EE-B62F-CBC33982E719}" dt="2026-06-03T08:39:53.772" v="101" actId="962"/>
        <pc:sldMkLst>
          <pc:docMk/>
          <pc:sldMk cId="1649874474" sldId="619"/>
        </pc:sldMkLst>
        <pc:spChg chg="mod">
          <ac:chgData name="Nicola Susans" userId="4da5c4f3-9bda-4b43-a02a-af3285e542de" providerId="ADAL" clId="{7394E4E0-463B-42EE-B62F-CBC33982E719}" dt="2026-06-03T08:39:53.772" v="101" actId="962"/>
          <ac:spMkLst>
            <pc:docMk/>
            <pc:sldMk cId="1649874474" sldId="619"/>
            <ac:spMk id="5" creationId="{6A0C444E-6794-D8F8-44C2-9ABE7C9E6280}"/>
          </ac:spMkLst>
        </pc:spChg>
      </pc:sldChg>
      <pc:sldChg chg="modSp mod">
        <pc:chgData name="Nicola Susans" userId="4da5c4f3-9bda-4b43-a02a-af3285e542de" providerId="ADAL" clId="{7394E4E0-463B-42EE-B62F-CBC33982E719}" dt="2026-06-03T08:39:58.681" v="103" actId="962"/>
        <pc:sldMkLst>
          <pc:docMk/>
          <pc:sldMk cId="3420196965" sldId="620"/>
        </pc:sldMkLst>
        <pc:spChg chg="mod">
          <ac:chgData name="Nicola Susans" userId="4da5c4f3-9bda-4b43-a02a-af3285e542de" providerId="ADAL" clId="{7394E4E0-463B-42EE-B62F-CBC33982E719}" dt="2026-06-03T08:39:58.681" v="103" actId="962"/>
          <ac:spMkLst>
            <pc:docMk/>
            <pc:sldMk cId="3420196965" sldId="620"/>
            <ac:spMk id="5" creationId="{24D6A12B-1A11-6529-E208-756B0BDED7EF}"/>
          </ac:spMkLst>
        </pc:spChg>
      </pc:sldChg>
      <pc:sldChg chg="modSp mod">
        <pc:chgData name="Nicola Susans" userId="4da5c4f3-9bda-4b43-a02a-af3285e542de" providerId="ADAL" clId="{7394E4E0-463B-42EE-B62F-CBC33982E719}" dt="2026-06-03T08:40:03.854" v="105" actId="962"/>
        <pc:sldMkLst>
          <pc:docMk/>
          <pc:sldMk cId="1718526345" sldId="621"/>
        </pc:sldMkLst>
        <pc:spChg chg="mod">
          <ac:chgData name="Nicola Susans" userId="4da5c4f3-9bda-4b43-a02a-af3285e542de" providerId="ADAL" clId="{7394E4E0-463B-42EE-B62F-CBC33982E719}" dt="2026-06-03T08:40:03.854" v="105" actId="962"/>
          <ac:spMkLst>
            <pc:docMk/>
            <pc:sldMk cId="1718526345" sldId="621"/>
            <ac:spMk id="5" creationId="{499F5EA1-73CE-471D-C6EA-1A6A035449A4}"/>
          </ac:spMkLst>
        </pc:spChg>
      </pc:sldChg>
      <pc:sldChg chg="modSp mod">
        <pc:chgData name="Nicola Susans" userId="4da5c4f3-9bda-4b43-a02a-af3285e542de" providerId="ADAL" clId="{7394E4E0-463B-42EE-B62F-CBC33982E719}" dt="2026-06-03T08:55:05.211" v="259" actId="20577"/>
        <pc:sldMkLst>
          <pc:docMk/>
          <pc:sldMk cId="2776831077" sldId="622"/>
        </pc:sldMkLst>
        <pc:spChg chg="mod">
          <ac:chgData name="Nicola Susans" userId="4da5c4f3-9bda-4b43-a02a-af3285e542de" providerId="ADAL" clId="{7394E4E0-463B-42EE-B62F-CBC33982E719}" dt="2026-06-03T08:55:05.211" v="259" actId="20577"/>
          <ac:spMkLst>
            <pc:docMk/>
            <pc:sldMk cId="2776831077" sldId="622"/>
            <ac:spMk id="3" creationId="{AFE1407A-560A-64BF-90FB-1BB377D14AC0}"/>
          </ac:spMkLst>
        </pc:spChg>
        <pc:spChg chg="mod">
          <ac:chgData name="Nicola Susans" userId="4da5c4f3-9bda-4b43-a02a-af3285e542de" providerId="ADAL" clId="{7394E4E0-463B-42EE-B62F-CBC33982E719}" dt="2026-06-03T08:40:00.931" v="104" actId="962"/>
          <ac:spMkLst>
            <pc:docMk/>
            <pc:sldMk cId="2776831077" sldId="622"/>
            <ac:spMk id="5" creationId="{D4026215-AE91-AF2E-F375-F8EB52CC38A2}"/>
          </ac:spMkLst>
        </pc:spChg>
      </pc:sldChg>
      <pc:sldChg chg="modSp mod">
        <pc:chgData name="Nicola Susans" userId="4da5c4f3-9bda-4b43-a02a-af3285e542de" providerId="ADAL" clId="{7394E4E0-463B-42EE-B62F-CBC33982E719}" dt="2026-06-03T08:40:06.711" v="106" actId="962"/>
        <pc:sldMkLst>
          <pc:docMk/>
          <pc:sldMk cId="1104843972" sldId="623"/>
        </pc:sldMkLst>
        <pc:spChg chg="mod">
          <ac:chgData name="Nicola Susans" userId="4da5c4f3-9bda-4b43-a02a-af3285e542de" providerId="ADAL" clId="{7394E4E0-463B-42EE-B62F-CBC33982E719}" dt="2026-06-03T08:40:06.711" v="106" actId="962"/>
          <ac:spMkLst>
            <pc:docMk/>
            <pc:sldMk cId="1104843972" sldId="623"/>
            <ac:spMk id="5" creationId="{94ECEDD8-9884-6D13-0939-AB5827F71E33}"/>
          </ac:spMkLst>
        </pc:spChg>
      </pc:sldChg>
      <pc:sldChg chg="modSp mod">
        <pc:chgData name="Nicola Susans" userId="4da5c4f3-9bda-4b43-a02a-af3285e542de" providerId="ADAL" clId="{7394E4E0-463B-42EE-B62F-CBC33982E719}" dt="2026-06-03T08:40:09.001" v="107" actId="962"/>
        <pc:sldMkLst>
          <pc:docMk/>
          <pc:sldMk cId="282002697" sldId="624"/>
        </pc:sldMkLst>
        <pc:spChg chg="mod">
          <ac:chgData name="Nicola Susans" userId="4da5c4f3-9bda-4b43-a02a-af3285e542de" providerId="ADAL" clId="{7394E4E0-463B-42EE-B62F-CBC33982E719}" dt="2026-06-03T08:40:09.001" v="107" actId="962"/>
          <ac:spMkLst>
            <pc:docMk/>
            <pc:sldMk cId="282002697" sldId="624"/>
            <ac:spMk id="5" creationId="{060D7218-EB87-9E97-31C9-383370943D19}"/>
          </ac:spMkLst>
        </pc:spChg>
      </pc:sldChg>
      <pc:sldChg chg="modSp mod">
        <pc:chgData name="Nicola Susans" userId="4da5c4f3-9bda-4b43-a02a-af3285e542de" providerId="ADAL" clId="{7394E4E0-463B-42EE-B62F-CBC33982E719}" dt="2026-06-03T08:42:35.765" v="127" actId="962"/>
        <pc:sldMkLst>
          <pc:docMk/>
          <pc:sldMk cId="1842067824" sldId="625"/>
        </pc:sldMkLst>
        <pc:spChg chg="mod">
          <ac:chgData name="Nicola Susans" userId="4da5c4f3-9bda-4b43-a02a-af3285e542de" providerId="ADAL" clId="{7394E4E0-463B-42EE-B62F-CBC33982E719}" dt="2026-06-03T08:42:35.765" v="127" actId="962"/>
          <ac:spMkLst>
            <pc:docMk/>
            <pc:sldMk cId="1842067824" sldId="625"/>
            <ac:spMk id="5" creationId="{6B5F2523-0926-A05F-41A0-6BBAB97765C3}"/>
          </ac:spMkLst>
        </pc:spChg>
      </pc:sldChg>
      <pc:sldChg chg="addSp delSp modSp mod chgLayout">
        <pc:chgData name="Nicola Susans" userId="4da5c4f3-9bda-4b43-a02a-af3285e542de" providerId="ADAL" clId="{7394E4E0-463B-42EE-B62F-CBC33982E719}" dt="2026-06-03T08:59:58.142" v="308" actId="948"/>
        <pc:sldMkLst>
          <pc:docMk/>
          <pc:sldMk cId="1205362384" sldId="627"/>
        </pc:sldMkLst>
        <pc:spChg chg="add del mod">
          <ac:chgData name="Nicola Susans" userId="4da5c4f3-9bda-4b43-a02a-af3285e542de" providerId="ADAL" clId="{7394E4E0-463B-42EE-B62F-CBC33982E719}" dt="2026-06-03T08:59:51.191" v="307" actId="6264"/>
          <ac:spMkLst>
            <pc:docMk/>
            <pc:sldMk cId="1205362384" sldId="627"/>
            <ac:spMk id="2" creationId="{3917EF49-F910-0D7F-70FC-BA58DDAC0C6A}"/>
          </ac:spMkLst>
        </pc:spChg>
        <pc:spChg chg="mod ord">
          <ac:chgData name="Nicola Susans" userId="4da5c4f3-9bda-4b43-a02a-af3285e542de" providerId="ADAL" clId="{7394E4E0-463B-42EE-B62F-CBC33982E719}" dt="2026-06-03T08:59:51.191" v="307" actId="6264"/>
          <ac:spMkLst>
            <pc:docMk/>
            <pc:sldMk cId="1205362384" sldId="627"/>
            <ac:spMk id="3" creationId="{00C07A3B-369F-DCB1-F8ED-B972E431C916}"/>
          </ac:spMkLst>
        </pc:spChg>
        <pc:spChg chg="mod ord">
          <ac:chgData name="Nicola Susans" userId="4da5c4f3-9bda-4b43-a02a-af3285e542de" providerId="ADAL" clId="{7394E4E0-463B-42EE-B62F-CBC33982E719}" dt="2026-06-03T08:59:51.191" v="307" actId="6264"/>
          <ac:spMkLst>
            <pc:docMk/>
            <pc:sldMk cId="1205362384" sldId="627"/>
            <ac:spMk id="4" creationId="{99F6DBEE-2302-31ED-E2CD-4CA0B4A9DAC6}"/>
          </ac:spMkLst>
        </pc:spChg>
        <pc:spChg chg="mod ord">
          <ac:chgData name="Nicola Susans" userId="4da5c4f3-9bda-4b43-a02a-af3285e542de" providerId="ADAL" clId="{7394E4E0-463B-42EE-B62F-CBC33982E719}" dt="2026-06-03T08:59:58.142" v="308" actId="948"/>
          <ac:spMkLst>
            <pc:docMk/>
            <pc:sldMk cId="1205362384" sldId="627"/>
            <ac:spMk id="5" creationId="{FD488FB4-0678-0AFB-2DEE-0120F97DD630}"/>
          </ac:spMkLst>
        </pc:spChg>
        <pc:spChg chg="add del mod">
          <ac:chgData name="Nicola Susans" userId="4da5c4f3-9bda-4b43-a02a-af3285e542de" providerId="ADAL" clId="{7394E4E0-463B-42EE-B62F-CBC33982E719}" dt="2026-06-03T08:59:51.191" v="307" actId="6264"/>
          <ac:spMkLst>
            <pc:docMk/>
            <pc:sldMk cId="1205362384" sldId="627"/>
            <ac:spMk id="6" creationId="{6759574F-76B6-41B0-5E3B-0D6E1CE6A805}"/>
          </ac:spMkLst>
        </pc:spChg>
        <pc:spChg chg="add del mod">
          <ac:chgData name="Nicola Susans" userId="4da5c4f3-9bda-4b43-a02a-af3285e542de" providerId="ADAL" clId="{7394E4E0-463B-42EE-B62F-CBC33982E719}" dt="2026-06-03T08:59:51.191" v="307" actId="6264"/>
          <ac:spMkLst>
            <pc:docMk/>
            <pc:sldMk cId="1205362384" sldId="627"/>
            <ac:spMk id="7" creationId="{C16C5E6D-7C41-6EE9-1C77-4C8C9DAB9BE5}"/>
          </ac:spMkLst>
        </pc:spChg>
        <pc:spChg chg="add del mod">
          <ac:chgData name="Nicola Susans" userId="4da5c4f3-9bda-4b43-a02a-af3285e542de" providerId="ADAL" clId="{7394E4E0-463B-42EE-B62F-CBC33982E719}" dt="2026-06-03T08:59:51.191" v="307" actId="6264"/>
          <ac:spMkLst>
            <pc:docMk/>
            <pc:sldMk cId="1205362384" sldId="627"/>
            <ac:spMk id="8" creationId="{CA31DA5C-38D0-6ACA-D12E-9254A05D34A5}"/>
          </ac:spMkLst>
        </pc:spChg>
        <pc:spChg chg="mod ord">
          <ac:chgData name="Nicola Susans" userId="4da5c4f3-9bda-4b43-a02a-af3285e542de" providerId="ADAL" clId="{7394E4E0-463B-42EE-B62F-CBC33982E719}" dt="2026-06-03T08:59:51.191" v="307" actId="6264"/>
          <ac:spMkLst>
            <pc:docMk/>
            <pc:sldMk cId="1205362384" sldId="627"/>
            <ac:spMk id="12" creationId="{57E319C2-3D04-BA0D-A1DC-5F7F3F06E017}"/>
          </ac:spMkLst>
        </pc:spChg>
      </pc:sldChg>
      <pc:sldChg chg="addSp delSp modSp mod chgLayout">
        <pc:chgData name="Nicola Susans" userId="4da5c4f3-9bda-4b43-a02a-af3285e542de" providerId="ADAL" clId="{7394E4E0-463B-42EE-B62F-CBC33982E719}" dt="2026-06-03T09:02:28.741" v="345" actId="12"/>
        <pc:sldMkLst>
          <pc:docMk/>
          <pc:sldMk cId="1668117298" sldId="628"/>
        </pc:sldMkLst>
        <pc:spChg chg="add del mod">
          <ac:chgData name="Nicola Susans" userId="4da5c4f3-9bda-4b43-a02a-af3285e542de" providerId="ADAL" clId="{7394E4E0-463B-42EE-B62F-CBC33982E719}" dt="2026-06-03T09:01:52.407" v="328" actId="6264"/>
          <ac:spMkLst>
            <pc:docMk/>
            <pc:sldMk cId="1668117298" sldId="628"/>
            <ac:spMk id="2" creationId="{601D2B48-F3DE-A202-819B-A41F527CDD53}"/>
          </ac:spMkLst>
        </pc:spChg>
        <pc:spChg chg="mod ord">
          <ac:chgData name="Nicola Susans" userId="4da5c4f3-9bda-4b43-a02a-af3285e542de" providerId="ADAL" clId="{7394E4E0-463B-42EE-B62F-CBC33982E719}" dt="2026-06-03T09:01:52.407" v="328" actId="6264"/>
          <ac:spMkLst>
            <pc:docMk/>
            <pc:sldMk cId="1668117298" sldId="628"/>
            <ac:spMk id="3" creationId="{C2FF6E21-9700-F00F-421E-3022546919C7}"/>
          </ac:spMkLst>
        </pc:spChg>
        <pc:spChg chg="mod ord">
          <ac:chgData name="Nicola Susans" userId="4da5c4f3-9bda-4b43-a02a-af3285e542de" providerId="ADAL" clId="{7394E4E0-463B-42EE-B62F-CBC33982E719}" dt="2026-06-03T09:01:52.407" v="328" actId="6264"/>
          <ac:spMkLst>
            <pc:docMk/>
            <pc:sldMk cId="1668117298" sldId="628"/>
            <ac:spMk id="4" creationId="{1EE1E880-2685-2760-5944-1128F332BC36}"/>
          </ac:spMkLst>
        </pc:spChg>
        <pc:spChg chg="mod ord">
          <ac:chgData name="Nicola Susans" userId="4da5c4f3-9bda-4b43-a02a-af3285e542de" providerId="ADAL" clId="{7394E4E0-463B-42EE-B62F-CBC33982E719}" dt="2026-06-03T09:02:28.741" v="345" actId="12"/>
          <ac:spMkLst>
            <pc:docMk/>
            <pc:sldMk cId="1668117298" sldId="628"/>
            <ac:spMk id="5" creationId="{2E008B51-0631-6DD6-BF43-12657E7B5A13}"/>
          </ac:spMkLst>
        </pc:spChg>
        <pc:spChg chg="add del mod">
          <ac:chgData name="Nicola Susans" userId="4da5c4f3-9bda-4b43-a02a-af3285e542de" providerId="ADAL" clId="{7394E4E0-463B-42EE-B62F-CBC33982E719}" dt="2026-06-03T09:01:52.407" v="328" actId="6264"/>
          <ac:spMkLst>
            <pc:docMk/>
            <pc:sldMk cId="1668117298" sldId="628"/>
            <ac:spMk id="6" creationId="{9AD8AAC6-8529-A3DA-20CB-555453CEA165}"/>
          </ac:spMkLst>
        </pc:spChg>
        <pc:spChg chg="add del mod">
          <ac:chgData name="Nicola Susans" userId="4da5c4f3-9bda-4b43-a02a-af3285e542de" providerId="ADAL" clId="{7394E4E0-463B-42EE-B62F-CBC33982E719}" dt="2026-06-03T09:01:52.407" v="328" actId="6264"/>
          <ac:spMkLst>
            <pc:docMk/>
            <pc:sldMk cId="1668117298" sldId="628"/>
            <ac:spMk id="7" creationId="{D865498F-BDF7-00A0-0524-45740C291F6C}"/>
          </ac:spMkLst>
        </pc:spChg>
        <pc:spChg chg="add del mod">
          <ac:chgData name="Nicola Susans" userId="4da5c4f3-9bda-4b43-a02a-af3285e542de" providerId="ADAL" clId="{7394E4E0-463B-42EE-B62F-CBC33982E719}" dt="2026-06-03T09:01:52.407" v="328" actId="6264"/>
          <ac:spMkLst>
            <pc:docMk/>
            <pc:sldMk cId="1668117298" sldId="628"/>
            <ac:spMk id="8" creationId="{C8F4ADD4-EA1C-5E86-3FA7-0983B113ED34}"/>
          </ac:spMkLst>
        </pc:spChg>
        <pc:spChg chg="mod ord">
          <ac:chgData name="Nicola Susans" userId="4da5c4f3-9bda-4b43-a02a-af3285e542de" providerId="ADAL" clId="{7394E4E0-463B-42EE-B62F-CBC33982E719}" dt="2026-06-03T09:01:52.407" v="328" actId="6264"/>
          <ac:spMkLst>
            <pc:docMk/>
            <pc:sldMk cId="1668117298" sldId="628"/>
            <ac:spMk id="12" creationId="{035F6AD1-9A04-E840-E9FA-61C690F93B9B}"/>
          </ac:spMkLst>
        </pc:spChg>
      </pc:sldChg>
      <pc:sldChg chg="modSp mod">
        <pc:chgData name="Nicola Susans" userId="4da5c4f3-9bda-4b43-a02a-af3285e542de" providerId="ADAL" clId="{7394E4E0-463B-42EE-B62F-CBC33982E719}" dt="2026-06-03T08:37:35.920" v="27" actId="20577"/>
        <pc:sldMkLst>
          <pc:docMk/>
          <pc:sldMk cId="755904723" sldId="630"/>
        </pc:sldMkLst>
        <pc:spChg chg="mod">
          <ac:chgData name="Nicola Susans" userId="4da5c4f3-9bda-4b43-a02a-af3285e542de" providerId="ADAL" clId="{7394E4E0-463B-42EE-B62F-CBC33982E719}" dt="2026-06-03T08:37:35.920" v="27" actId="20577"/>
          <ac:spMkLst>
            <pc:docMk/>
            <pc:sldMk cId="755904723" sldId="630"/>
            <ac:spMk id="12" creationId="{E7189F8E-E43A-5293-2727-63C4DDC9171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E4B82452-3B3D-4B10-B5B2-216C3ED6E0C1}" type="datetimeFigureOut">
              <a:rPr lang="en-GB" smtClean="0"/>
              <a:pPr/>
              <a:t>03/06/2026</a:t>
            </a:fld>
            <a:endParaRPr lang="en-GB" dirty="0"/>
          </a:p>
        </p:txBody>
      </p:sp>
      <p:sp>
        <p:nvSpPr>
          <p:cNvPr id="4" name="Footer Placehold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DE3A1484-528B-4725-8337-7ACDB6138B8F}" type="datetimeFigureOut">
              <a:rPr lang="en-GB" smtClean="0"/>
              <a:pPr/>
              <a:t>03/06/2026</a:t>
            </a:fld>
            <a:endParaRPr lang="en-GB" dirty="0"/>
          </a:p>
        </p:txBody>
      </p:sp>
      <p:sp>
        <p:nvSpPr>
          <p:cNvPr id="4" name="Slide Image Placeholder 3"/>
          <p:cNvSpPr>
            <a:spLocks noGrp="1" noRot="1" noChangeAspect="1"/>
          </p:cNvSpPr>
          <p:nvPr>
            <p:ph type="sldImg" idx="2"/>
          </p:nvPr>
        </p:nvSpPr>
        <p:spPr>
          <a:xfrm>
            <a:off x="92075" y="746125"/>
            <a:ext cx="6624638"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21EC8-1C32-3CC5-0522-6A570C6925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9CB573-79D9-3D94-8003-A2081CA212B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AA6A6F-1B7E-0CDD-DA24-6E4FD92C3C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0F99CC-EA6D-8B6C-1540-2CD1CE1888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8728702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94837-C75C-FDF0-90AB-5A3E822E9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7DBA52-326B-B49D-ED55-B04ADB81D81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51D585-83A0-5528-3217-B7B5EDAD36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AB1AAA-A260-630C-785E-2EC5B03523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540505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3F71-23DE-E3D1-7480-5B2D65813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5840CA-EAAE-D664-8CE8-DCE67F56657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3D4A957-F6C5-0C42-881C-AC377EEC3D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7ABD1E-5035-6AC2-AABB-64D6DD09AEE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926809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DD50F-1D07-799A-FEE4-4CD7D8E668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1C533-783D-1B82-E7B2-028E69C7CB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CA0AF5-9D12-EDEA-9E12-ED94D8E0F8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9E24E1-5F10-2CFD-6366-8329C35006F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3951103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404AE-1D41-29AB-BDCC-0500F19FC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AF1E06-012F-A4D7-56C9-53D11DBAACE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93A3C6F-AAAD-FB4D-1FE5-9A80E6DA4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5A08ED-C995-37D8-91CA-C9711CC4A4C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4009760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70DD1-8F4F-7D81-805D-2B27A08B54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2AC94-C626-5E0E-6B75-CC02AC0C9B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6F640BD-D9CD-AAF9-4F73-365891E5FF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3B638B-ED2A-6573-513B-4C20167E85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331140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62ED8-6864-A540-0E4A-F1633D30B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D98D02-98DC-FC0B-8C62-7BF4DAFD0FA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B68E2DD-3BB4-8AA8-28BD-6CCF1A0111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2091DA-5884-DBF8-2621-4FA4A9B58BE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800295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35A70-F3EE-74DD-F262-0E16BB51B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7DEE00-11AF-23A6-8B83-7A1CDE037D3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3AE3567-073B-FDC9-0326-4F3CE52037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EEF140-6909-95F8-22E4-C77730BC9CF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2799835"/>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C4B56-BA4F-F5FC-10B1-8F1C0FAFF9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320F27-632F-3E08-B2D2-0E6299968C2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29496A5-D003-A1BC-B315-11C840F723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56FADF-EC47-34BD-3ACC-2341A74418F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9279801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711D6-5BF5-FFA7-9387-3C6E6CF983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D4DFE-8166-49F5-4C5B-53FEDB83673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14E8CE2-DF2E-90FF-7466-212386CDE9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758B6B-84F6-24BF-668B-E09A8903FC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313189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9C94B-B0E2-095D-E467-A4AFAA9A8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3A5708-1A6F-01DE-4C3D-5FF2C2BBB75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C5E8D4B-188F-81D5-92BA-995835E8E4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9B54BD-006E-011D-FFBD-7C0CF3BA5B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4506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9E677-C989-516B-6B63-C4237ACC45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97DCFF-254C-FAE8-77BB-6BAD1997396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037B973-3F65-47EB-C766-0B10D3F92A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50C325-F441-912D-1213-806DBFDFD91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8225951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84DF1-9311-10CC-483C-332035883E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3F4AF5-13F0-BF0B-D6FA-C563BD68E7D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1F1895C-5DA4-2F9A-D623-4A786797E2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06E18B-CC6B-2C21-7971-32F87E4FD45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02750790"/>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651FD-C8ED-C1B3-AC41-892FCECFF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97B375-4E1B-E224-CDF7-3D59344E22D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B3F017A-6B8D-DB5C-3DCA-00F94C0DE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88E155-667B-22D4-7049-DBB4EF8B74A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410887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C237F-37D9-B266-453D-3E5566BEAD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6D134A-2718-E4A0-7B4E-B048187A4D2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E70C20E-3B8E-EF84-A79F-803D9DE3EB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F3F490-A4A8-F7B8-9FE9-AF717066EF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2136282"/>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D7628-FE63-A8C2-E30E-14BC971FA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98E922-C485-76C3-5A1E-5CAB76078B8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863056C-BD0A-A154-B8FC-5F549114FD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907533-27D8-2E42-9BAC-46BB4F4C23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118266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D5354-1E00-8BE6-C9BE-894D40467F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6753C8-684C-4C32-A529-161FBD14F5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AFF2AC9-5DF8-4190-0B68-ECEC009661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1EA313-2CBF-A63C-2E39-986C67E2281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814943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05B04-97A8-4615-A4E7-A4FB6A8BB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81ACAF-0399-A9C4-68BC-3A8CA52F6B2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6008291-E2CF-0910-5516-C6CD4E1D88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B4DB23-7E29-3BDF-B7C7-74CFBC0149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059609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C2285-8FED-FE0E-1FEF-5ED11BD445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13BD8-FBF4-180D-A346-4EDC6A8244B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1F93306-E805-275C-294A-ED618ACE08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61C3F-CF0C-6E55-0B6C-637E7C22B3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277855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D6B8E-1C41-79C6-B443-F0BEF257C3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0B1E8F-7CA9-6FCF-B6DD-AE89A3C4F2F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2709385-35A2-EDB8-BE49-CA1493BC9B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385A78-2E23-C0F0-95DB-A0FA68F6AA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584533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6428797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C23EB-ED0C-DCB8-0073-D9A9AEDE3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F55F9F-2F9A-0177-8658-7070D80227E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E5010C-5AB1-51B7-FBC0-20436E5291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97D821-63FF-C01D-ED58-51EAEB8B009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4379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E43BA-B87A-B9F9-B672-4B17FD2F1E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4B55CD-2348-EA81-DAA3-1E30C27109D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A455C0C-29A6-6B52-0423-65D300C003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DE4EF-1810-71C0-0C29-C9304A2BD6D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50477206"/>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F6DCF-FFCA-591C-1AB0-1D5D4E6820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CA088-ADA6-8306-089F-44468391649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2940F48-4839-F3DD-7914-7FE0537800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57B2C-BFD0-1970-AC33-5A3C0617FD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5529513"/>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88F66-FA7D-5939-878A-B49CBB7ED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2A55FC-90D6-6D06-2634-269C5A54F12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9BB4672-6332-3110-C670-086684D987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4078D2-0D2C-A69C-861C-DB9B8359CD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723617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D063A-09E8-E0F2-BA5B-8EE6B7CAA5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A94818-219A-7792-93BA-AB81580F4A8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4166F04-E0B4-4D67-7E48-CC9FFC82A5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D661A4-1354-B7A8-BBA7-3F101546353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0962336"/>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76B43-0C78-65EF-D614-DC2FE6BB3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FA3A1B-9A0A-582F-2DFC-36EDBEAA07F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490F699-B753-8504-7AB0-C3E60592A8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506598-AB5D-C261-C870-8EA64220FBF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910920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F37D-10C1-DEF2-58E6-C338CB3DB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925944-DD1C-3D71-7DE7-63C0D7CF100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6A547CE-DA29-6A12-4FF8-85E45C3F75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D4D59C-F988-0834-9BEA-1A24E3A6193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7915967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E7767-CEAD-B6AD-4035-80E07F416F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89F53-DA9C-C81A-EAEA-96CAE78735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758EDB7-C035-D7FE-6036-72B66CF417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F34456-C749-9320-3C9F-5C1FF97A33F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438903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050F2-7253-BD02-FCB9-CAF673157A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74E4B-C3D3-E12F-1D4E-D5C401EAB21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1130442-D3DB-C087-D6D1-0B45BB0ECA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B547FA-7403-D1D2-D011-D47BCC3402C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52551243"/>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0FCA2-6F65-EE64-2627-89543EA87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52D931-BFC4-884C-530C-A55828A6E3B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37EB2C0-5B88-5EFF-2D5B-7ADF855C15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74145-F367-CBAB-FFE5-800F73C6A5E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10749648"/>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B2CA6-1775-57E1-B7A0-750C2015AA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8BD00-39D9-1ACA-AC4F-57C9829AE1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31F584B-F38A-9061-B023-0F9FAE8F01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2DBD06-12F6-BA67-4C38-E718606FEA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8835973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D1559-0D03-3BFF-401E-C957D1CA10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1D9D51-B088-38B3-2EE3-9C3546D8596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199B5F-E77F-A75D-940B-F67C648248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607615-EDF8-5410-AEC0-F693C05A9F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90489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58433-CAEC-DEC9-5E5F-4B9A307977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FC086-C22A-A2C3-166E-5F6DCFCF82B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74D665E-EE92-DEF1-1975-1279FFA841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088475-19C1-ADD5-9EF3-6CE7B940C2D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837088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74A87-453C-4542-914C-8CA674931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77CE7-7F35-D416-1CA6-C1B591DD3AF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47CD57-515A-2DA4-8E04-99985EBADE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8FA294-1185-692E-FF27-66B1D246E0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4142786"/>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656E8-9E77-6228-5D78-59BA8190FD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6414E0-DD0F-C9A5-B145-98DE6F974D0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F432D29-A041-91DD-49FD-F55CE1360B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A6C280-9A5C-BEC3-2C8B-2D2B596D89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54055988"/>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6C72C-3667-EDDF-50D2-FBF46E5CCA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4B969-FEC7-D83A-83AC-A542C91F79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42681D9-B4D4-FC7C-EEDC-AB92E003C6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885DD7-2D91-CAB8-72D6-4E77FCDC2D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7274689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155</a:t>
            </a:fld>
            <a:endParaRPr lang="en-GB" dirty="0"/>
          </a:p>
        </p:txBody>
      </p:sp>
    </p:spTree>
    <p:extLst>
      <p:ext uri="{BB962C8B-B14F-4D97-AF65-F5344CB8AC3E}">
        <p14:creationId xmlns:p14="http://schemas.microsoft.com/office/powerpoint/2010/main" val="2137735188"/>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169</a:t>
            </a:fld>
            <a:endParaRPr lang="en-GB" dirty="0"/>
          </a:p>
        </p:txBody>
      </p:sp>
    </p:spTree>
    <p:extLst>
      <p:ext uri="{BB962C8B-B14F-4D97-AF65-F5344CB8AC3E}">
        <p14:creationId xmlns:p14="http://schemas.microsoft.com/office/powerpoint/2010/main" val="342539484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176</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19FB4-7A00-B37B-5444-B91BE246E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3B889E-1781-DB10-48A3-BABA7953F99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CD9B4B3-C8C1-9363-F5D5-E8D4579038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60AA6A-A25D-301E-C8A5-16DF1B32E23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8261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52603-B3CF-0040-4F09-F44A324D7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D936C7-4DCF-B54A-5B89-9FB3DD87301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C4FF67F-872E-62AA-DA4A-8117327A64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32F214-8A48-8B51-7D3E-FA86B4B3D66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66424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65D90-A125-9E4B-A739-1642EC765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8F777-3023-66D3-5AB3-1CCFDBCEF58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A4FEBE8-84AB-3D6E-A107-9CA9B41430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10A58C-6785-141F-45B4-0FD63DAC723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97594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84685-54B3-76AE-733A-9AC29A15A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88AE7C-18BB-0740-4F20-6742D7A5000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6D40808-45CB-2896-FC64-AAD5F27FA2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88253A-4405-E097-69E7-2146425FE8C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9916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4DEB8-DBF8-9B75-DAA6-E69653EA8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CFB1F9-0B00-5F77-D821-200115FF727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108B5A9-90D6-F14A-DB2C-DFC7F4B8D2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85146E-4C36-E59E-239B-E9F0697898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0823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50A4C-A93F-8DCA-1E94-855D922A5F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06AF8-BF86-BC86-8DA0-0BEA7F9AC0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D1A2501-4D44-89B1-3968-C7ADC76239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98212C-EEA5-666B-B1B2-FD8A50DD998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2907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800A5-424F-F879-FD55-4BA83AC2A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A0708F-70A4-2CAD-31FC-325A7D8DAE2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B5EA973-359A-FC46-C191-10B61E3361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A3ABBD-7F33-BD21-A219-7D2CED502C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3761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5B247-E525-F4E5-602D-694C98D1D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B5C665-C552-C1F0-36F7-0D2133EBD64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0779C8-145C-DAC6-B946-B767C7E45D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D44DD0-5073-D7C8-073E-3234C731908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58506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7FE6B-C267-ADC6-C403-4014C1663B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9DD17C-885A-20A1-7646-6A7863DEB26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C5D177B-3B74-F0E4-3AA1-7AAC6BB882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0ED14C-8F3C-8D83-7D61-8A60CBF21C2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625591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EDE6-3502-BB18-322A-3B3EB6695C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1797A-4E5D-4B0F-F1D4-1A1D1D53A29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4B90AD3-2C60-D218-619F-FD2C193C2A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D33165-1B70-5B87-2E74-5A9F2ED5FF6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17045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E38C1-11B5-C798-26F3-C54F8CD93F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205EB-944E-C240-4521-623E08A0E10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D293C5F-8A0E-92B0-F13A-C1B432E2FF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D25A62-29AD-1619-1EAA-9067C26A91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652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7E6BF-E973-43AA-D3F5-E63A30A64A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62692F-3BAF-404B-4782-551A8F35D1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B6D3316-FFAA-D301-BF7D-EF2AC8B608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68699-8B3C-4B7B-9611-3BBED1FEBD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73023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47947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51410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64910-365A-87AA-B431-BCD7962FE2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AB62A4-8D43-520B-04F3-29DBD824395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25440F-BF18-9E2C-9FFE-60588310AA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6481DC-975F-75CF-FEBA-A29C80E6014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67665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63EAD-F151-DE39-DDD0-62B1D9ED9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339E3-38A8-AD5F-005D-22CE77B89A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131E3E8-0B75-4746-F472-CAE374B28B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8836F-47D7-A7BD-66B2-5521100A514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1709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4756C-C7BF-89E8-5F67-19D9549D52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33523-06EB-E18B-40CB-FA5ADF3EE8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06C193B-1538-01D2-1077-6B32F52C8A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FB1420-68AC-F455-441C-939285AFE8C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95379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EA05B-EBAC-84D2-0C1E-E3E54A1652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DB24C5-7D00-652C-3D60-61479E0EC7C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086978B-3104-DCE0-643C-7829A97D31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AE94F6-E369-4D94-ABA7-9B9EEBF278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45979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32E25-FFE1-6FF4-04C7-3D1AE77020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EF02B-1B4F-00A3-C3F0-44BCE8CB7D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D7C1F5D-CD17-6ECB-9994-2240AF5F5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EE8C05-E4F2-5A6D-4F30-88D3F9B28A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38846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32E25-FFE1-6FF4-04C7-3D1AE77020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EF02B-1B4F-00A3-C3F0-44BCE8CB7D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D7C1F5D-CD17-6ECB-9994-2240AF5F5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EE8C05-E4F2-5A6D-4F30-88D3F9B28A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64064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1F53F-3FB9-BA5D-30BE-B36690F41F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ADD54B-75E0-CAF7-446B-EAD2A922EAB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5430229-037F-4FC6-D40B-AC088A0169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EA5C33-743D-FB81-A0CB-F645DA00D5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52877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B8902-4177-D5FC-9D49-3D947706D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8D1E3-1AC4-80F1-6F3C-51F66A567E0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AEC5298-0F31-31EC-4329-97D04E1D57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05DEA7-5549-BAF6-ADA1-908F99849C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110723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3C438-81C6-2335-B1C7-D57BC48DEA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B238CF-C17B-2889-ADE3-C472F3113F2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591B304-7A5E-54E8-AEE1-BED97BB20D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544F93-B3BB-24C0-7EB1-BA817AADC7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84519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87180-7F05-2933-31D3-FF744F539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5B2DE-4868-DBE2-3DF4-731DE173E36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B2D8577-E4F1-130E-F38B-1FA410451C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F9A95-7216-EFEE-03AC-21F9CEF8C1E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721748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664B7-023E-F899-64F6-6577D668E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7FC281-D254-B3E4-058B-A8B5E6615CC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33E81A3-3B36-4990-7CD0-A0C7505AF1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EF7BF9-0415-FE09-16F0-161A20D5766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21508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E3818-BDB6-A827-84CF-3D11538E85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E509B5-C018-20CC-86F5-484E984620B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FBB8810-1FB9-4D7A-5A3E-03A813D00E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8E6B55-01F6-4D92-9D75-F073557A275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226944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F5568-0B27-F3EE-856A-946AB6E4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2D13C-EF58-C30B-0DF7-8D9DFFDCAB2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23AE7E-EF22-0F83-6C01-21A08A6D2B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EC4FFD-119D-3C88-7A55-87E0DC4D8E5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37470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19719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CF782-112F-B8CC-74F5-0FD090E8B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7C707-4FD8-B95C-156A-E0C3276569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9B1C9EC-2D43-C8BB-61FA-387E4B123B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C971A6-7743-6F5D-54F7-48DA9590E2F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47805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DCDE-157F-749D-E8E5-F8880A8352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AC7B9D-0282-542B-85A3-96ADCF3B32E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54B03C1-5C55-9223-B9A0-CBCE100D8B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84A94-2686-B59D-7800-D99EDE6D11A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38709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F15BC-DAFA-1C7C-2A01-D3AB1C1802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1A4446-FBBA-AB7D-B160-417014C98CC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FB3058B-305C-EDB7-9901-5F22FC78FC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449347-BBF9-2E0D-7782-3A859226823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38856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43362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17FE-F28A-4172-C1DE-D24A2D8AA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B904B5-C827-1724-6E68-E64272D7933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3DAFC6-232A-961C-FB3D-C410D00505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97DDE-D6CE-C592-7BE6-40430C3B62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39885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48CA2-DF03-BA88-3988-85CE71BDC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3DDA6-43E8-8B39-846E-EB5E68B3859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99992BB-93BC-E5CA-A442-0CF0EEB9DA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56E75C-CC56-DCB7-2B39-6C1F1FAF24D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603469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069DD-A166-F22F-BF55-199BB94AB7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BA0D61-D997-559B-CC26-39A7E915233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5DFBA31-2820-4D04-2B66-8E1689F1CE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5B50AF-6D18-8189-87F4-331CAE6D619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15319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8952940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2C50-424A-1CB4-52A0-074FE614C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0A2E0-B862-F429-75D8-C2122360659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4581B04-8D01-9393-C35E-1521998248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0C17CA-3E75-6D26-428D-CFFD59976A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170801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00F70-3FE9-2A6A-4B02-3A483EF8A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296DA7-1219-2612-4BD2-5DAF5ACDC68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7A93CE0-787A-87C3-C9BE-D3059E1FA3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7CC25B-B067-B30F-DBC8-4F6468DEE45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9035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63EAD-F151-DE39-DDD0-62B1D9ED9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339E3-38A8-AD5F-005D-22CE77B89A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131E3E8-0B75-4746-F472-CAE374B28B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8836F-47D7-A7BD-66B2-5521100A514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991205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6F5C9-C7BE-9FC7-A9B7-F837232E1C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EC743D-4684-8AE6-68B9-AE875AAFFD1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21F4955-924A-4042-A486-25A2340253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1186E-A120-D98C-F4F8-63411785A3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101049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84FF6-FD7F-BD5C-9B86-60A5B62F6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34771-78E6-2F65-CDFC-05DB0148E68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3C04C02-9C91-410A-FDDF-FBCF1B781E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EB7004-DC16-1EB8-6011-6F9CDDD1193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021589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2F54E-17B2-1D26-EF76-1B1BD298EC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D72603-94DB-1FF0-0385-7CA852AE2E7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11D5DBB-EF47-5DE8-683D-6101F74D3B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CEEAAA-DE40-8C78-1A1F-1116FCE705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20224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04EE0-383D-8532-FDAE-44DF3A7D99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892A57-9DFC-1F40-8105-93F9B06FFC7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6B4974E-033C-CDB4-F33B-1F77EFD495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FA26B0-F030-823F-4C64-0730D401CB8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8003641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678B3-C157-B88A-AF56-B832B7FB7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17A5B-833B-B8BB-4634-8B8183EC8D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C38786-0D4A-773C-A025-0396D055CE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183EBA-9C84-C362-E917-11420BCA2F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596969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FDC0C-08F7-CB63-EA03-8507DA5CC2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4047F8-0861-E32D-9580-7191594CADE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518FE47-CF7C-3E0A-C04E-EDB7E3A1D4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2EE9D-C130-5D5B-14F5-EC4DDD6252C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42818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0DDB5-01A8-32E8-1461-A6E3375F39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0F461-C65C-2DD8-B877-C4FF6EF795F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4FD52E4-E352-9FBB-62B0-3BC156F3FC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0F8F2E-0F39-1CA7-ECB1-890C7AFA182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49833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7D00B-756B-BBFB-CC9B-C27027AA96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9A829-4AF0-3106-C6DC-E7685293AD4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ABEAD45-587D-7FCA-D3B3-CD1B5C7637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99E237-2D69-922E-611D-22D9EEE0BFB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904978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876910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66A39-C33C-24AF-7820-EC387FD9F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E5D14-83F0-296B-30E1-47193A491C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D48DF38-7D14-175D-BC66-9DD2DF9007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0046A5-1585-EE20-5F25-1FDB2CB4B1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32600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052BD-1CE2-AC03-6741-47BD8DDF38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10FFFA-2F57-C798-9109-31B6D019CCC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8A016A4-8F09-E504-A66A-E5B8E9E0E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07432A-663E-960C-0007-B69503FAAA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36963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AE881-4063-AB03-7DCE-17BFB2A0DC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C6579-6EA4-400D-B174-26E71DED49D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656A7D8-F08F-61BB-0B9D-F588A67E13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FCCE3B-63ED-4C99-5174-7B36383DF79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8851367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AE4DC-7F4C-611B-0092-560DE8250D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DC7D4-E76D-BAA5-61AD-0E64F98CC5D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226418C-8373-9119-FB17-2227531C7A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1CAF62-9574-177A-7A3D-6322C89F585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7430027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F57E1-F039-EC0B-C3F6-38D92F18D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AF5497-179A-2468-E120-26F27CB2113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3DCDD82-FFA4-E7CE-1CFD-BF8CBBEBCA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3A7F7A-3425-1697-141B-61250C7D5F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8265920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4C5EC-7090-3861-4C85-23C752E2A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D4543-CC4F-694A-4EF2-463D4F18999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24F6877-060A-5E2D-5AE2-EC19708576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2E8E8-3A24-85F5-2B70-3B1C128C574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00953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3A48-D976-DD37-F5ED-6665F2640A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C246B2-A6F4-9F23-7432-2E0BCBBEA53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1BBDE0E-B5A9-57E5-5303-DBD790654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26BEAB-2DB4-18C6-2D53-E236B570A19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088632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246D8-DA20-EF63-330E-95B11DF720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D317F7-C9EE-D867-A34D-936EC6B26BC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A7E2F4B-3932-721B-BED8-581D066BD6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5AEEB8-2FC0-DA63-EC34-EC08DB68955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748530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2F2FF-8084-8688-BC0F-DB8EB75504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80E45-A9CA-FBAD-8143-0513E72197F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AC412DD-A0BD-EB54-2017-D0EA33EA40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8DD727-05CB-90F0-DC09-2E9204DDE72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96285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321B1-83BE-B0C8-74EC-F9EC4C8FE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C0A4A3-3EFF-436F-7C36-281DFA78DF9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9D964EE-1731-6FE1-3986-7C2753C96D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4DEFE2-DFA1-D8A2-C978-11379F86A7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317189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C3D61-D341-0891-DDD2-A65E3AEFD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FE457D-F515-F28D-0135-04F66AD7CDD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BA39E4-D91A-55E3-C3B4-D2F099EA17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A425C6-BD34-5592-C82B-988C8A247B3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870562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06C63-812A-79E2-1B55-94BDB2E17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B3E43-4788-C15F-BE0E-B022A47CE35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1C1E9B4-C027-B4AD-6825-6295396C3A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ED75E1-E3CE-B76B-DEBD-4B1D5F7B91F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5427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B19DA-AF80-67A6-8D8A-DEAFCB0F97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24983-AC21-B98C-4D37-2FE97AD1473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D1BA6DD-905C-103E-17EA-76B0BBA9A0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4BA26A-826D-9B9B-40C9-A53A2440A96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697548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67DF8-E605-B378-ADDD-ED3E11615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52BFB5-5DC2-4072-D103-45875DFE528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71449BF-1728-D598-F48E-CA74F8CFCE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CF665A-156F-BFC7-70B9-70D1834C29B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4643332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21BA9-525F-F69F-E0EF-944AB9002C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2EDCD-5258-E9CD-CF87-8665E8DA4D4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9913E29-A00C-C089-97DF-DB2A4D74D1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B13EF1-0645-EA60-31E6-35872E7D7C2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0125137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AD781-F501-3302-C1C7-8B9FCACD7D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F2394-6D63-55D2-F095-DEDCFEFF7DB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E2FE448-7F4A-1357-C972-DB73AA3AA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B44D3A-D09E-4EE8-C2B7-7F76119222C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694613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8796C-B55E-6BDC-CEE0-5A6F6EAB8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86C1B-F734-DA8D-1864-04C2ED8E2C7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FB65697-BA89-9109-F2E7-836EA02F8C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F55EAF-9262-3469-0879-AF69373DD5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7048387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89D71-A584-AC52-2F68-BEC375948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CC4E4-89B4-E7FE-590D-24C15446690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4FD5EB6-0A94-CB0F-9176-0AEDF935F6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0446E6-C062-5426-6806-0D6290F29B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598874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D3CDA-0B0E-E7EB-D8B4-8BD6EF480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6408BB-26D4-7225-3193-D4BFAAF849B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C2295A-20F9-07AB-335A-47CB27FDB4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5FCFAA-225E-4FDD-DD00-A072B6DAFDE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436393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D4FB5-09A8-6666-7853-A6172769D1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339DD2-917F-E3C0-ADE7-B3363FFCEB3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588F0AE-1A25-1999-6478-02258D98B4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8C97E9-899B-34A3-DD3A-CC12820095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1744400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0546B-CF05-3F25-C91A-EC30A84E6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5F6CD-382D-2283-5521-24F16E3C0F9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E38F153-535A-4C13-500E-0942A6AC18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70159F-ACE7-840A-B4C8-890A9A0AB6B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996793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285017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8B389-8BEF-2C4B-58CD-547AB887F8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4A121-87D6-9E09-62CA-238296C62D0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1A42A37-0F8F-D7A0-FB84-40DCD195AD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0CA731-41A2-1E37-DAE5-AB5F75BE11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1202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39593-C935-E701-9043-1E7530E810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7A7535-37D7-B188-E737-E0E098D2ED5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CB9B30A-908A-BA68-3194-BC806E8D7D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CD32CD-1BE4-A875-ABD4-B56897C983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965166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C7F7F-D265-0E81-44CF-BCF3145A15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3746A-04EE-B51E-23AE-9BF5DDE6A73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0222D35-74CD-8818-A5BD-6FDF65F554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09E8C6-6641-F7C3-F903-330C145B5FF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664948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5778-54C2-C75F-B400-B278A9167E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34714B-3093-C866-212B-1B8605ED28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6565D86-F3BF-C912-34E6-6DFBD201A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70407F-2237-FA18-B11E-EC70F5FEF3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4717049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12A47-2A76-5C34-D4FB-BD47187895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28F079-E9DB-EBBB-85D1-FE6C56F7CF8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A0221A0-DA4E-209A-3050-E9B378C40F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1A5262-5D95-1AAA-9293-FE133FA9F6B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515299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8010E-F8DD-4498-B981-56E964C0F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0C368D-D8B2-A015-2114-C7223C6859C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7E2BCF9-0311-C0A3-5B85-9615F76A3A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4CF538-8A6C-AB3E-1AC0-F1E312A8053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7756618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51288-7DE6-F4CD-EA86-46C380C7EF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F73E63-B241-7C4E-D1B5-B332400EDB6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BF29E59-AE45-3F0A-7998-2B841E45C0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E1C60E-72A7-888D-D44F-6D4669A32AB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810242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D344D-6298-2AA1-0A83-462A42BC82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A83187-E19B-86F0-40DC-68064F35095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46B745E-841D-FC24-FAF9-81844D0F5F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DB3315-5EF9-B80F-E995-E03C8C9E9D2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785745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95013-4BA8-50A9-4CAB-92A2AAA9BF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5BF645-03BE-51B5-9C7E-DA171722898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F45BB5A-03C2-E68C-8BBD-00BC0EBA84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B4139-1AA1-4909-CA6F-EB8F76EBD58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6518661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AC475-1251-51BA-C5A3-64FC590735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B4100-0AA6-C5B6-8C0D-F66FFADB306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4DE22AC-3582-4A19-5F3A-1BC6C61D4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A2C511-07A4-E455-374E-0BD9B3E641C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8817794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5C324-3C35-8FD7-C671-1DD463F2F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274A9E-030B-9646-2518-3489A4C3DB6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0135DA7-2E88-EBD6-42D0-9FD1300381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B69BEA-AB6A-4207-BD46-C4ED9DF5001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065495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1651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5C54B-2983-3ABF-5BB6-5FE52CA35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54121-E3AA-8F14-4157-35DD69DCEA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E3EAC59-9151-78A3-D494-C42D345D1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E068AB-079E-8CFA-B0C0-ADD3F008965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551837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1A241-A8EF-1591-3566-C965E879E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287DB-84DB-9F2A-0C2E-0F19D47B964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DA1D714-5879-94B4-26E1-12297757D4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D9067B-C113-2947-CB23-A7E40CF9DAA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74740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3DA93-31A5-97B9-1159-6AB58F44DC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D8B15-F0BB-601A-D539-37EFEAF012B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7C0D12A-A43D-26C1-2F7B-A9691C2B9D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CFEA2F-A2D0-47F5-4E4D-5DAC571146D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2903754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B410E-E400-6789-BC07-2B5834727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7E021A-7611-B9A6-D911-2540AE94B6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84F4FE6-C85B-9DA4-6666-87B70323FD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5B3D57-B38E-AC71-BD47-3BC94A35D21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890848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57CE2-819A-61BB-79E2-9795BC9108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411899-568B-A0DD-75DC-B4869738BB2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C4245EC-D9B6-822A-9AE9-2F3E1ACD4E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7C4AB2-8B89-ADA9-B219-18A375EB4F8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1768670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54406-58A9-06AD-23EE-8528B986DD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9E5856-8066-9144-D0C1-E04B585B745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1E959F1-8BDA-29F3-A63D-D234AB73B2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F54783-DE14-2CCA-36EA-9FC20B8E93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406882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CFBBD-C7B8-98E9-E252-35ADE7F936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6FCC4-BB7B-8ACE-F9BA-ACF7D30EB25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E331959-A6DF-305B-2C9F-63225B19B4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033640-88B9-ADA3-B6BA-DA0AEB8D832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922523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D18E4-5065-83C8-88F1-744BBAB537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AE25D5-23AE-C948-67D4-8FCE0E12ED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4035E7D-5DF7-414C-D7D7-5E786A3E6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C795F7-E66B-653F-7F51-5E5991D02C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509538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08A6D-48B7-4334-4CFB-066E775903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64ED3B-19AC-81C0-1B75-04930A8A11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AD2FBA8-A17F-864B-FEE6-99B1A7F1E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5388D1-C865-AC42-8A2F-DC991BC6C53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6996530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F9C32-2B05-3D6A-D3BD-195368FAB6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D58E4-B6F7-5936-479E-B129C64BADD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010944D-AF7D-E5CB-A34B-D288F26F20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F62F68-8680-11E5-2A24-4FE142B72A2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657708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01E6D-4E4E-1F42-CAAD-7BA617BF85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A2F96E-C6E5-E392-63FD-2E2F1205955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AEECFDC-822A-7981-F742-630F8C81EF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11F3C1-0B29-3A8B-9821-92816BAF0F2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689596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5.xml"/><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1.xml"/><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5.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7779" y="1950750"/>
            <a:ext cx="5220104" cy="1242000"/>
          </a:xfrm>
        </p:spPr>
        <p:txBody>
          <a:bodyPr/>
          <a:lstStyle/>
          <a:p>
            <a:r>
              <a:rPr lang="en-GB" sz="4000" noProof="0" dirty="0"/>
              <a:t>T LEVEL IN FINANCE </a:t>
            </a:r>
            <a:endParaRPr lang="en-GB" sz="4000" noProof="0" dirty="0">
              <a:cs typeface="Arial"/>
            </a:endParaRP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435846"/>
            <a:ext cx="5220104" cy="1435574"/>
          </a:xfrm>
        </p:spPr>
        <p:txBody>
          <a:bodyPr/>
          <a:lstStyle/>
          <a:p>
            <a:pPr>
              <a:lnSpc>
                <a:spcPct val="100000"/>
              </a:lnSpc>
            </a:pPr>
            <a:r>
              <a:rPr lang="en-GB" sz="2000" b="1" noProof="0" dirty="0">
                <a:effectLst/>
                <a:latin typeface="Arial" panose="020B0604020202020204" pitchFamily="34" charset="0"/>
                <a:ea typeface="Calibri" panose="020F0502020204030204" pitchFamily="34" charset="0"/>
              </a:rPr>
              <a:t>Supporting the development of Core Knowledge Content –The management of risk in a business</a:t>
            </a:r>
            <a:endParaRPr lang="en-GB" noProof="0" dirty="0"/>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07B94-6A7F-59AA-6F6E-2D725A77F045}"/>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E5E0FA2F-18FC-415E-0894-A5A53CE46E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9" name="Title 8">
            <a:extLst>
              <a:ext uri="{FF2B5EF4-FFF2-40B4-BE49-F238E27FC236}">
                <a16:creationId xmlns:a16="http://schemas.microsoft.com/office/drawing/2014/main" id="{7279F9DA-DBBE-F5E5-D15C-2780654F0E53}"/>
              </a:ext>
            </a:extLst>
          </p:cNvPr>
          <p:cNvSpPr>
            <a:spLocks noGrp="1"/>
          </p:cNvSpPr>
          <p:nvPr>
            <p:ph type="title"/>
          </p:nvPr>
        </p:nvSpPr>
        <p:spPr/>
        <p:txBody>
          <a:bodyPr>
            <a:normAutofit fontScale="90000"/>
          </a:bodyPr>
          <a:lstStyle/>
          <a:p>
            <a:pPr lvl="0">
              <a:defRPr/>
            </a:pPr>
            <a:r>
              <a:rPr lang="en-GB" sz="4000" noProof="0" dirty="0"/>
              <a:t>Discussion task</a:t>
            </a:r>
            <a:br>
              <a:rPr lang="en-GB" noProof="0" dirty="0"/>
            </a:br>
            <a:br>
              <a:rPr lang="en-GB" noProof="0" dirty="0"/>
            </a:br>
            <a:r>
              <a:rPr lang="en-GB" sz="2700" b="0" noProof="0" dirty="0">
                <a:solidFill>
                  <a:srgbClr val="000000"/>
                </a:solidFill>
                <a:latin typeface="+mn-lt"/>
              </a:rPr>
              <a:t>There are indicators in the scenario that employees are mis-selling. </a:t>
            </a:r>
            <a:br>
              <a:rPr lang="en-GB" sz="2700" b="0" noProof="0" dirty="0">
                <a:solidFill>
                  <a:srgbClr val="000000"/>
                </a:solidFill>
                <a:latin typeface="+mn-lt"/>
              </a:rPr>
            </a:br>
            <a:br>
              <a:rPr lang="en-GB" sz="2700" b="0" noProof="0" dirty="0">
                <a:solidFill>
                  <a:srgbClr val="000000"/>
                </a:solidFill>
                <a:latin typeface="+mn-lt"/>
              </a:rPr>
            </a:br>
            <a:r>
              <a:rPr lang="en-GB" sz="2700" b="0" noProof="0" dirty="0">
                <a:solidFill>
                  <a:srgbClr val="000000"/>
                </a:solidFill>
                <a:latin typeface="+mn-lt"/>
              </a:rPr>
              <a:t>What is mis-selling? Make your definition as exact as possible.</a:t>
            </a:r>
            <a:br>
              <a:rPr lang="en-GB" sz="2700" b="0" noProof="0" dirty="0">
                <a:solidFill>
                  <a:srgbClr val="000000"/>
                </a:solidFill>
                <a:latin typeface="+mn-lt"/>
              </a:rPr>
            </a:br>
            <a:br>
              <a:rPr lang="en-GB" sz="2700" b="0" noProof="0" dirty="0">
                <a:solidFill>
                  <a:srgbClr val="000000"/>
                </a:solidFill>
                <a:latin typeface="+mn-lt"/>
              </a:rPr>
            </a:br>
            <a:r>
              <a:rPr lang="en-GB" sz="2700" b="0" noProof="0" dirty="0">
                <a:solidFill>
                  <a:srgbClr val="000000"/>
                </a:solidFill>
                <a:latin typeface="+mn-lt"/>
              </a:rPr>
              <a:t>Why is it harmful to this company? </a:t>
            </a:r>
            <a:br>
              <a:rPr lang="en-GB" noProof="0" dirty="0"/>
            </a:br>
            <a:endParaRPr lang="en-GB" noProof="0" dirty="0"/>
          </a:p>
        </p:txBody>
      </p:sp>
      <p:sp>
        <p:nvSpPr>
          <p:cNvPr id="4" name="Slide Number Placeholder 3">
            <a:extLst>
              <a:ext uri="{FF2B5EF4-FFF2-40B4-BE49-F238E27FC236}">
                <a16:creationId xmlns:a16="http://schemas.microsoft.com/office/drawing/2014/main" id="{7AEC33D8-A445-6843-0F20-386DE9FEEC2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804419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A4C7C-16C8-6727-A5C2-F4D8F7A25AC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FBA39B6-AEAA-3F8D-DC51-65454A164256}"/>
              </a:ext>
            </a:extLst>
          </p:cNvPr>
          <p:cNvSpPr>
            <a:spLocks noGrp="1"/>
          </p:cNvSpPr>
          <p:nvPr>
            <p:ph type="title"/>
          </p:nvPr>
        </p:nvSpPr>
        <p:spPr/>
        <p:txBody>
          <a:bodyPr>
            <a:normAutofit/>
          </a:bodyPr>
          <a:lstStyle/>
          <a:p>
            <a:pPr>
              <a:lnSpc>
                <a:spcPct val="100000"/>
              </a:lnSpc>
            </a:pPr>
            <a:r>
              <a:rPr lang="en-GB" noProof="0" dirty="0"/>
              <a:t>Ranking risk types activity</a:t>
            </a:r>
            <a:endParaRPr lang="en-GB" sz="3600" noProof="0" dirty="0"/>
          </a:p>
        </p:txBody>
      </p:sp>
      <p:sp>
        <p:nvSpPr>
          <p:cNvPr id="5" name="Text Placeholder 4">
            <a:extLst>
              <a:ext uri="{FF2B5EF4-FFF2-40B4-BE49-F238E27FC236}">
                <a16:creationId xmlns:a16="http://schemas.microsoft.com/office/drawing/2014/main" id="{1E4C5D50-4C82-E84A-DCC0-3960F92A08E2}"/>
              </a:ext>
            </a:extLst>
          </p:cNvPr>
          <p:cNvSpPr>
            <a:spLocks noGrp="1"/>
          </p:cNvSpPr>
          <p:nvPr>
            <p:ph type="body" sz="quarter" idx="12"/>
          </p:nvPr>
        </p:nvSpPr>
        <p:spPr>
          <a:xfrm>
            <a:off x="234000" y="986399"/>
            <a:ext cx="7667625" cy="3780863"/>
          </a:xfrm>
        </p:spPr>
        <p:txBody>
          <a:bodyPr/>
          <a:lstStyle/>
          <a:p>
            <a:pPr marL="457200" indent="-457200">
              <a:lnSpc>
                <a:spcPct val="100000"/>
              </a:lnSpc>
              <a:buFont typeface="+mj-lt"/>
              <a:buAutoNum type="arabicPeriod"/>
            </a:pPr>
            <a:r>
              <a:rPr lang="en-GB" noProof="0" dirty="0"/>
              <a:t>Pick out the three objective cards and place them on the desk.</a:t>
            </a:r>
          </a:p>
          <a:p>
            <a:pPr marL="457200" indent="-457200">
              <a:lnSpc>
                <a:spcPct val="100000"/>
              </a:lnSpc>
              <a:buFont typeface="+mj-lt"/>
              <a:buAutoNum type="arabicPeriod"/>
            </a:pPr>
            <a:endParaRPr lang="en-GB" noProof="0" dirty="0"/>
          </a:p>
          <a:p>
            <a:pPr marL="457200" indent="-457200">
              <a:lnSpc>
                <a:spcPct val="100000"/>
              </a:lnSpc>
              <a:buFont typeface="+mj-lt"/>
              <a:buAutoNum type="arabicPeriod"/>
            </a:pPr>
            <a:r>
              <a:rPr lang="en-GB" noProof="0" dirty="0"/>
              <a:t>For each objective, select the risk types that will impact that objective.</a:t>
            </a:r>
          </a:p>
          <a:p>
            <a:pPr marL="457200" indent="-457200">
              <a:lnSpc>
                <a:spcPct val="100000"/>
              </a:lnSpc>
              <a:buFont typeface="+mj-lt"/>
              <a:buAutoNum type="arabicPeriod"/>
            </a:pPr>
            <a:endParaRPr lang="en-GB" noProof="0" dirty="0"/>
          </a:p>
          <a:p>
            <a:pPr marL="457200" indent="-457200">
              <a:lnSpc>
                <a:spcPct val="100000"/>
              </a:lnSpc>
              <a:buFont typeface="+mj-lt"/>
              <a:buAutoNum type="arabicPeriod"/>
            </a:pPr>
            <a:r>
              <a:rPr lang="en-GB" noProof="0" dirty="0"/>
              <a:t>Rank these in terms of the types that have the most impact, to the type that has the least.</a:t>
            </a:r>
          </a:p>
          <a:p>
            <a:pPr marL="457200" indent="-457200">
              <a:lnSpc>
                <a:spcPct val="100000"/>
              </a:lnSpc>
              <a:buFont typeface="+mj-lt"/>
              <a:buAutoNum type="arabicPeriod"/>
            </a:pPr>
            <a:endParaRPr lang="en-GB" noProof="0" dirty="0"/>
          </a:p>
          <a:p>
            <a:pPr marL="457200" indent="-457200">
              <a:lnSpc>
                <a:spcPct val="100000"/>
              </a:lnSpc>
              <a:buFont typeface="+mj-lt"/>
              <a:buAutoNum type="arabicPeriod"/>
            </a:pPr>
            <a:r>
              <a:rPr lang="en-GB" noProof="0" dirty="0"/>
              <a:t>Complete this for all objectives.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309AC894-97F5-0A45-1800-88AE2601D4C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C63637E-6EE2-67C7-DD83-800F88214C2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9835610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535DF-5015-A5FB-C4B0-71B48FC9D3D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87D2EF9-5109-5204-200A-AD259B9454F3}"/>
              </a:ext>
            </a:extLst>
          </p:cNvPr>
          <p:cNvSpPr>
            <a:spLocks noGrp="1"/>
          </p:cNvSpPr>
          <p:nvPr>
            <p:ph type="title"/>
          </p:nvPr>
        </p:nvSpPr>
        <p:spPr/>
        <p:txBody>
          <a:bodyPr>
            <a:normAutofit/>
          </a:bodyPr>
          <a:lstStyle/>
          <a:p>
            <a:r>
              <a:rPr lang="en-GB" noProof="0" dirty="0"/>
              <a:t>Key considerations for ranking </a:t>
            </a:r>
          </a:p>
        </p:txBody>
      </p:sp>
      <p:sp>
        <p:nvSpPr>
          <p:cNvPr id="5" name="Text Placeholder 4">
            <a:extLst>
              <a:ext uri="{FF2B5EF4-FFF2-40B4-BE49-F238E27FC236}">
                <a16:creationId xmlns:a16="http://schemas.microsoft.com/office/drawing/2014/main" id="{1B8B9B50-8D49-51AC-CA3F-168460F05550}"/>
              </a:ext>
            </a:extLst>
          </p:cNvPr>
          <p:cNvSpPr>
            <a:spLocks noGrp="1"/>
          </p:cNvSpPr>
          <p:nvPr>
            <p:ph type="body" sz="quarter" idx="12"/>
          </p:nvPr>
        </p:nvSpPr>
        <p:spPr>
          <a:xfrm>
            <a:off x="234000" y="986400"/>
            <a:ext cx="8436513" cy="3601574"/>
          </a:xfrm>
        </p:spPr>
        <p:txBody>
          <a:bodyPr/>
          <a:lstStyle/>
          <a:p>
            <a:pPr>
              <a:spcAft>
                <a:spcPts val="1200"/>
              </a:spcAft>
            </a:pPr>
            <a:r>
              <a:rPr lang="en-GB" noProof="0" dirty="0"/>
              <a:t>Any risks that affect profit and revenue levels are of very high priority.</a:t>
            </a:r>
          </a:p>
          <a:p>
            <a:pPr lvl="0">
              <a:spcAft>
                <a:spcPts val="1200"/>
              </a:spcAft>
            </a:pPr>
            <a:r>
              <a:rPr lang="en-GB" noProof="0" dirty="0"/>
              <a:t>Any risks that change the positive reputation and views of a business are of high priority.</a:t>
            </a:r>
          </a:p>
          <a:p>
            <a:pPr>
              <a:spcAft>
                <a:spcPts val="1200"/>
              </a:spcAft>
            </a:pPr>
            <a:r>
              <a:rPr lang="en-GB" noProof="0" dirty="0"/>
              <a:t>Any risks that can be prevented from happening are of medium priority.</a:t>
            </a:r>
          </a:p>
          <a:p>
            <a:pPr>
              <a:spcAft>
                <a:spcPts val="1200"/>
              </a:spcAft>
            </a:pPr>
            <a:r>
              <a:rPr lang="en-GB" noProof="0" dirty="0"/>
              <a:t>Any risks that can be resolved quickly within the business are of low priority. </a:t>
            </a:r>
          </a:p>
          <a:p>
            <a:endParaRPr lang="en-GB" noProof="0" dirty="0"/>
          </a:p>
        </p:txBody>
      </p:sp>
      <p:sp>
        <p:nvSpPr>
          <p:cNvPr id="4" name="Slide Number Placeholder 3">
            <a:extLst>
              <a:ext uri="{FF2B5EF4-FFF2-40B4-BE49-F238E27FC236}">
                <a16:creationId xmlns:a16="http://schemas.microsoft.com/office/drawing/2014/main" id="{BB208681-9191-DDAC-D8FA-9E4A60A3B664}"/>
              </a:ext>
            </a:extLst>
          </p:cNvPr>
          <p:cNvSpPr>
            <a:spLocks noGrp="1"/>
          </p:cNvSpPr>
          <p:nvPr>
            <p:ph type="sldNum" sz="quarter" idx="11"/>
          </p:nvPr>
        </p:nvSpPr>
        <p:spPr/>
        <p:txBody>
          <a:bodyPr/>
          <a:lstStyle/>
          <a:p>
            <a:pPr lvl="0"/>
            <a:fld id="{DA2C159E-F13C-4A85-9A41-E7669D3E0D70}" type="slidenum">
              <a:rPr lang="en-GB" noProof="0" smtClean="0"/>
              <a:pPr lvl="0"/>
              <a:t>101</a:t>
            </a:fld>
            <a:endParaRPr lang="en-GB" noProof="0" dirty="0"/>
          </a:p>
        </p:txBody>
      </p:sp>
      <p:sp>
        <p:nvSpPr>
          <p:cNvPr id="3" name="Footer Placeholder 2">
            <a:extLst>
              <a:ext uri="{FF2B5EF4-FFF2-40B4-BE49-F238E27FC236}">
                <a16:creationId xmlns:a16="http://schemas.microsoft.com/office/drawing/2014/main" id="{E7D74058-2D3A-12D7-FE84-F98A553B3203}"/>
              </a:ext>
              <a:ext uri="{C183D7F6-B498-43B3-948B-1728B52AA6E4}">
                <adec:decorative xmlns:adec="http://schemas.microsoft.com/office/drawing/2017/decorative" val="1"/>
              </a:ext>
            </a:extLst>
          </p:cNvPr>
          <p:cNvSpPr>
            <a:spLocks noGrp="1"/>
          </p:cNvSpPr>
          <p:nvPr>
            <p:ph type="ftr" sz="quarter" idx="10"/>
          </p:nvPr>
        </p:nvSpPr>
        <p:spPr/>
        <p:txBody>
          <a:bodyPr/>
          <a:lstStyle/>
          <a:p>
            <a:pPr lvl="0"/>
            <a:r>
              <a:rPr lang="en-GB" noProof="0" dirty="0"/>
              <a:t>Education &amp; Training Foundation</a:t>
            </a:r>
          </a:p>
        </p:txBody>
      </p:sp>
    </p:spTree>
    <p:extLst>
      <p:ext uri="{BB962C8B-B14F-4D97-AF65-F5344CB8AC3E}">
        <p14:creationId xmlns:p14="http://schemas.microsoft.com/office/powerpoint/2010/main" val="250583191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3DD56-BDDD-9037-C12A-8C1FC283D08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F2CC350-89CA-6446-FE04-55880F9640CD}"/>
              </a:ext>
            </a:extLst>
          </p:cNvPr>
          <p:cNvSpPr>
            <a:spLocks noGrp="1"/>
          </p:cNvSpPr>
          <p:nvPr>
            <p:ph type="title"/>
          </p:nvPr>
        </p:nvSpPr>
        <p:spPr/>
        <p:txBody>
          <a:bodyPr>
            <a:normAutofit/>
          </a:bodyPr>
          <a:lstStyle/>
          <a:p>
            <a:pPr>
              <a:lnSpc>
                <a:spcPct val="100000"/>
              </a:lnSpc>
            </a:pPr>
            <a:r>
              <a:rPr lang="en-GB" noProof="0" dirty="0"/>
              <a:t>Ranking by colours</a:t>
            </a:r>
            <a:endParaRPr lang="en-GB" sz="3600" noProof="0" dirty="0"/>
          </a:p>
        </p:txBody>
      </p:sp>
      <p:sp>
        <p:nvSpPr>
          <p:cNvPr id="5" name="Text Placeholder 4">
            <a:extLst>
              <a:ext uri="{FF2B5EF4-FFF2-40B4-BE49-F238E27FC236}">
                <a16:creationId xmlns:a16="http://schemas.microsoft.com/office/drawing/2014/main" id="{5E742EE5-651E-B351-3782-BE8A5DB15BD4}"/>
              </a:ext>
            </a:extLst>
          </p:cNvPr>
          <p:cNvSpPr>
            <a:spLocks noGrp="1"/>
          </p:cNvSpPr>
          <p:nvPr>
            <p:ph type="body" sz="quarter" idx="12"/>
          </p:nvPr>
        </p:nvSpPr>
        <p:spPr>
          <a:xfrm>
            <a:off x="234000" y="771550"/>
            <a:ext cx="8514464" cy="3995713"/>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en-GB" noProof="0" dirty="0">
                <a:solidFill>
                  <a:schemeClr val="accent1"/>
                </a:solidFill>
              </a:rPr>
            </a:br>
            <a:r>
              <a:rPr kumimoji="0" lang="en-GB" sz="2400" b="0" i="0" u="none" strike="noStrike" kern="1200" cap="none" spc="0" normalizeH="0" baseline="0" noProof="0" dirty="0">
                <a:ln>
                  <a:noFill/>
                </a:ln>
                <a:solidFill>
                  <a:srgbClr val="000000"/>
                </a:solidFill>
                <a:effectLst/>
                <a:uLnTx/>
                <a:uFillTx/>
                <a:latin typeface="Arial"/>
                <a:ea typeface="+mn-ea"/>
                <a:cs typeface="+mn-cs"/>
              </a:rPr>
              <a:t>Any risks that are of very high priority will be in the dark red or red zone.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Any risks that are of high priority will be in the </a:t>
            </a:r>
            <a:r>
              <a:rPr lang="en-GB" noProof="0" dirty="0">
                <a:solidFill>
                  <a:srgbClr val="000000"/>
                </a:solidFill>
                <a:latin typeface="Arial"/>
              </a:rPr>
              <a:t>orange </a:t>
            </a:r>
            <a:r>
              <a:rPr kumimoji="0" lang="en-GB" sz="2400" b="0" i="0" u="none" strike="noStrike" kern="1200" cap="none" spc="0" normalizeH="0" baseline="0" noProof="0" dirty="0">
                <a:ln>
                  <a:noFill/>
                </a:ln>
                <a:solidFill>
                  <a:srgbClr val="000000"/>
                </a:solidFill>
                <a:effectLst/>
                <a:uLnTx/>
                <a:uFillTx/>
                <a:latin typeface="Arial"/>
                <a:ea typeface="+mn-ea"/>
                <a:cs typeface="+mn-cs"/>
              </a:rPr>
              <a:t>zone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Any risks that are of medium priority will be in the yellow zone.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latin typeface="Arial"/>
              </a:rPr>
              <a:t>Any risks that are of low priority will be in the light green zone.</a:t>
            </a: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a:lnSpc>
                <a:spcPct val="100000"/>
              </a:lnSpc>
            </a:pPr>
            <a:endParaRPr lang="en-GB" noProof="0" dirty="0"/>
          </a:p>
        </p:txBody>
      </p:sp>
      <p:sp>
        <p:nvSpPr>
          <p:cNvPr id="3" name="Footer Placeholder 2">
            <a:extLst>
              <a:ext uri="{FF2B5EF4-FFF2-40B4-BE49-F238E27FC236}">
                <a16:creationId xmlns:a16="http://schemas.microsoft.com/office/drawing/2014/main" id="{AF22E878-4B18-EDA1-4E17-B7CB40F2EF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3C1EFD3-A11A-623D-D975-87FB6FF5657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9609928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B02F2-121E-79A0-087C-6D58719BE84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C7C0232-C6F2-B6AE-C4EB-B211B183F1E8}"/>
              </a:ext>
            </a:extLst>
          </p:cNvPr>
          <p:cNvSpPr>
            <a:spLocks noGrp="1"/>
          </p:cNvSpPr>
          <p:nvPr>
            <p:ph type="title"/>
          </p:nvPr>
        </p:nvSpPr>
        <p:spPr/>
        <p:txBody>
          <a:bodyPr>
            <a:normAutofit/>
          </a:bodyPr>
          <a:lstStyle/>
          <a:p>
            <a:pPr>
              <a:lnSpc>
                <a:spcPct val="100000"/>
              </a:lnSpc>
            </a:pPr>
            <a:r>
              <a:rPr lang="en-GB" sz="3600" noProof="0" dirty="0"/>
              <a:t>5x5 risk </a:t>
            </a:r>
            <a:r>
              <a:rPr lang="en-GB" dirty="0"/>
              <a:t>m</a:t>
            </a:r>
            <a:r>
              <a:rPr lang="en-GB" sz="3600" noProof="0" dirty="0" err="1"/>
              <a:t>atrix</a:t>
            </a:r>
            <a:endParaRPr lang="en-GB" sz="3600" noProof="0" dirty="0"/>
          </a:p>
        </p:txBody>
      </p:sp>
      <p:sp>
        <p:nvSpPr>
          <p:cNvPr id="5" name="Text Placeholder 4" descr="Matrix consists of five rows representing likelihood and five columns representing impact.  Each cell is colour coded so that the least significant impact and rare likelihood is green progressing to the most sever and likely being dark red.">
            <a:extLst>
              <a:ext uri="{FF2B5EF4-FFF2-40B4-BE49-F238E27FC236}">
                <a16:creationId xmlns:a16="http://schemas.microsoft.com/office/drawing/2014/main" id="{82505AF7-49C0-025A-3D2E-1EEA068C829C}"/>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7862839-99D7-B6D0-3529-3F8A587B66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pic>
        <p:nvPicPr>
          <p:cNvPr id="2" name="Picture 1" descr="Risk assessment heatmap showing likelihood on vertical axis from rarely to very likely and impact on horizontal axis from insignificant to severe. Colour gradient from green to red highlights increasing risk levels, with highest risks concentrated in top right corner indicating very likely and severe impact scenarios.">
            <a:extLst>
              <a:ext uri="{FF2B5EF4-FFF2-40B4-BE49-F238E27FC236}">
                <a16:creationId xmlns:a16="http://schemas.microsoft.com/office/drawing/2014/main" id="{237DEFB2-F9DA-88D1-40A1-3019E6FEEA7D}"/>
              </a:ext>
            </a:extLst>
          </p:cNvPr>
          <p:cNvPicPr>
            <a:picLocks noChangeAspect="1"/>
          </p:cNvPicPr>
          <p:nvPr/>
        </p:nvPicPr>
        <p:blipFill>
          <a:blip r:embed="rId3"/>
          <a:stretch>
            <a:fillRect/>
          </a:stretch>
        </p:blipFill>
        <p:spPr>
          <a:xfrm>
            <a:off x="611560" y="741331"/>
            <a:ext cx="7524000" cy="4025931"/>
          </a:xfrm>
          <a:prstGeom prst="rect">
            <a:avLst/>
          </a:prstGeom>
        </p:spPr>
      </p:pic>
      <p:sp>
        <p:nvSpPr>
          <p:cNvPr id="4" name="Slide Number Placeholder 3">
            <a:extLst>
              <a:ext uri="{FF2B5EF4-FFF2-40B4-BE49-F238E27FC236}">
                <a16:creationId xmlns:a16="http://schemas.microsoft.com/office/drawing/2014/main" id="{4C696D19-025D-7535-B931-D9E07A6D7A7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3583675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3B1D7-94A2-7076-3447-FAD8D3154A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92562E-F57D-BFBC-550F-20AA5E9267A3}"/>
              </a:ext>
            </a:extLst>
          </p:cNvPr>
          <p:cNvSpPr>
            <a:spLocks noGrp="1"/>
          </p:cNvSpPr>
          <p:nvPr>
            <p:ph type="title"/>
          </p:nvPr>
        </p:nvSpPr>
        <p:spPr/>
        <p:txBody>
          <a:bodyPr>
            <a:normAutofit/>
          </a:bodyPr>
          <a:lstStyle/>
          <a:p>
            <a:pPr>
              <a:lnSpc>
                <a:spcPct val="100000"/>
              </a:lnSpc>
            </a:pPr>
            <a:r>
              <a:rPr lang="en-GB" sz="3600" noProof="0" dirty="0"/>
              <a:t>Key features of a risk matrix </a:t>
            </a:r>
          </a:p>
        </p:txBody>
      </p:sp>
      <p:sp>
        <p:nvSpPr>
          <p:cNvPr id="5" name="Text Placeholder 4">
            <a:extLst>
              <a:ext uri="{FF2B5EF4-FFF2-40B4-BE49-F238E27FC236}">
                <a16:creationId xmlns:a16="http://schemas.microsoft.com/office/drawing/2014/main" id="{EA909829-0377-DCB3-F910-65DAC5A9DA4D}"/>
              </a:ext>
            </a:extLst>
          </p:cNvPr>
          <p:cNvSpPr>
            <a:spLocks noGrp="1"/>
          </p:cNvSpPr>
          <p:nvPr>
            <p:ph type="body" sz="quarter" idx="12"/>
          </p:nvPr>
        </p:nvSpPr>
        <p:spPr>
          <a:xfrm>
            <a:off x="234000" y="771551"/>
            <a:ext cx="8874504" cy="3995712"/>
          </a:xfrm>
        </p:spPr>
        <p:txBody>
          <a:bodyPr/>
          <a:lstStyle/>
          <a:p>
            <a:pPr>
              <a:lnSpc>
                <a:spcPct val="100000"/>
              </a:lnSpc>
            </a:pPr>
            <a:endParaRPr lang="en-GB" noProof="0" dirty="0"/>
          </a:p>
          <a:p>
            <a:pPr>
              <a:lnSpc>
                <a:spcPct val="100000"/>
              </a:lnSpc>
            </a:pPr>
            <a:r>
              <a:rPr lang="en-GB" noProof="0" dirty="0"/>
              <a:t>Visuals </a:t>
            </a:r>
          </a:p>
          <a:p>
            <a:pPr marL="612900" lvl="1" indent="-342900"/>
            <a:r>
              <a:rPr lang="en-GB" dirty="0"/>
              <a:t>X</a:t>
            </a:r>
            <a:r>
              <a:rPr lang="en-GB" noProof="0" dirty="0"/>
              <a:t>-axis (impact).</a:t>
            </a:r>
          </a:p>
          <a:p>
            <a:pPr marL="612900" lvl="1" indent="-342900"/>
            <a:r>
              <a:rPr lang="en-GB" dirty="0"/>
              <a:t>Y</a:t>
            </a:r>
            <a:r>
              <a:rPr lang="en-GB" noProof="0" dirty="0"/>
              <a:t>-axis (likelihood).</a:t>
            </a:r>
          </a:p>
          <a:p>
            <a:pPr marL="612900" lvl="1" indent="-342900"/>
            <a:r>
              <a:rPr lang="en-GB" dirty="0"/>
              <a:t>F</a:t>
            </a:r>
            <a:r>
              <a:rPr lang="en-GB" noProof="0" dirty="0" err="1"/>
              <a:t>ive</a:t>
            </a:r>
            <a:r>
              <a:rPr lang="en-GB" noProof="0" dirty="0"/>
              <a:t> colours.</a:t>
            </a:r>
          </a:p>
          <a:p>
            <a:pPr>
              <a:lnSpc>
                <a:spcPct val="100000"/>
              </a:lnSpc>
            </a:pPr>
            <a:endParaRPr lang="en-GB" noProof="0" dirty="0"/>
          </a:p>
          <a:p>
            <a:pPr>
              <a:lnSpc>
                <a:spcPct val="100000"/>
              </a:lnSpc>
            </a:pPr>
            <a:r>
              <a:rPr lang="en-GB" noProof="0" dirty="0"/>
              <a:t>Structure </a:t>
            </a:r>
          </a:p>
          <a:p>
            <a:pPr marL="612900" lvl="1" indent="-342900"/>
            <a:r>
              <a:rPr lang="en-GB" dirty="0"/>
              <a:t>S</a:t>
            </a:r>
            <a:r>
              <a:rPr lang="en-GB" noProof="0" dirty="0"/>
              <a:t>ix columns. </a:t>
            </a:r>
          </a:p>
          <a:p>
            <a:pPr marL="612900" lvl="1" indent="-342900"/>
            <a:r>
              <a:rPr lang="en-GB" dirty="0"/>
              <a:t>S</a:t>
            </a:r>
            <a:r>
              <a:rPr lang="en-GB" noProof="0" dirty="0"/>
              <a:t>ix rows.</a:t>
            </a:r>
          </a:p>
          <a:p>
            <a:pPr>
              <a:lnSpc>
                <a:spcPct val="100000"/>
              </a:lnSpc>
            </a:pPr>
            <a:endParaRPr lang="en-GB" noProof="0" dirty="0"/>
          </a:p>
          <a:p>
            <a:pPr>
              <a:lnSpc>
                <a:spcPct val="100000"/>
              </a:lnSpc>
            </a:pPr>
            <a:endParaRPr lang="en-GB" noProof="0" dirty="0"/>
          </a:p>
          <a:p>
            <a:pPr>
              <a:lnSpc>
                <a:spcPct val="100000"/>
              </a:lnSpc>
            </a:pPr>
            <a:endParaRPr lang="en-GB" noProof="0" dirty="0"/>
          </a:p>
          <a:p>
            <a:pPr>
              <a:lnSpc>
                <a:spcPct val="100000"/>
              </a:lnSpc>
            </a:pPr>
            <a:endParaRPr lang="en-GB" noProof="0" dirty="0">
              <a:solidFill>
                <a:schemeClr val="accent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B24DF878-8444-5E96-82E3-5EA50E620A7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066D45F-9959-12BF-2A9B-E18DF78BFDA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7063120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96B22-2693-34F0-455A-FE40AE2217D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326489E-ED71-9523-F005-38781FED2D4C}"/>
              </a:ext>
            </a:extLst>
          </p:cNvPr>
          <p:cNvSpPr>
            <a:spLocks noGrp="1"/>
          </p:cNvSpPr>
          <p:nvPr>
            <p:ph type="title"/>
          </p:nvPr>
        </p:nvSpPr>
        <p:spPr/>
        <p:txBody>
          <a:bodyPr>
            <a:normAutofit/>
          </a:bodyPr>
          <a:lstStyle/>
          <a:p>
            <a:pPr>
              <a:lnSpc>
                <a:spcPct val="100000"/>
              </a:lnSpc>
            </a:pPr>
            <a:r>
              <a:rPr lang="en-GB" sz="3600" noProof="0" dirty="0"/>
              <a:t>Plan a </a:t>
            </a:r>
            <a:r>
              <a:rPr lang="en-GB" noProof="0" dirty="0"/>
              <a:t>5x5 </a:t>
            </a:r>
            <a:r>
              <a:rPr lang="en-GB" sz="3600" noProof="0" dirty="0"/>
              <a:t>risk matrix </a:t>
            </a:r>
          </a:p>
        </p:txBody>
      </p:sp>
      <p:sp>
        <p:nvSpPr>
          <p:cNvPr id="5" name="Text Placeholder 4">
            <a:extLst>
              <a:ext uri="{FF2B5EF4-FFF2-40B4-BE49-F238E27FC236}">
                <a16:creationId xmlns:a16="http://schemas.microsoft.com/office/drawing/2014/main" id="{D0E4D983-8881-0032-FE9D-E39D9463C1BA}"/>
              </a:ext>
            </a:extLst>
          </p:cNvPr>
          <p:cNvSpPr>
            <a:spLocks noGrp="1"/>
          </p:cNvSpPr>
          <p:nvPr>
            <p:ph type="body" sz="quarter" idx="12"/>
          </p:nvPr>
        </p:nvSpPr>
        <p:spPr>
          <a:xfrm>
            <a:off x="232950" y="949325"/>
            <a:ext cx="7794384" cy="3744415"/>
          </a:xfrm>
        </p:spPr>
        <p:txBody>
          <a:bodyPr/>
          <a:lstStyle/>
          <a:p>
            <a:pPr>
              <a:lnSpc>
                <a:spcPct val="100000"/>
              </a:lnSpc>
            </a:pPr>
            <a:r>
              <a:rPr lang="en-GB" noProof="0" dirty="0"/>
              <a:t>Work in pairs and refer to the 5x5 risk matrix template.</a:t>
            </a:r>
          </a:p>
          <a:p>
            <a:pPr>
              <a:lnSpc>
                <a:spcPct val="100000"/>
              </a:lnSpc>
            </a:pPr>
            <a:endParaRPr lang="en-GB" noProof="0" dirty="0"/>
          </a:p>
          <a:p>
            <a:pPr>
              <a:lnSpc>
                <a:spcPct val="100000"/>
              </a:lnSpc>
            </a:pPr>
            <a:r>
              <a:rPr lang="en-GB" noProof="0" dirty="0"/>
              <a:t>You are to provide instructions (a plan) for another pair on how to produce a risk matrix template on a PowerPoint slide.  </a:t>
            </a:r>
          </a:p>
          <a:p>
            <a:pPr>
              <a:lnSpc>
                <a:spcPct val="100000"/>
              </a:lnSpc>
            </a:pPr>
            <a:endParaRPr lang="en-GB" noProof="0" dirty="0"/>
          </a:p>
          <a:p>
            <a:pPr>
              <a:lnSpc>
                <a:spcPct val="100000"/>
              </a:lnSpc>
            </a:pPr>
            <a:r>
              <a:rPr lang="en-GB" noProof="0" dirty="0"/>
              <a:t>The plan should have a clear structure with the appropriate visuals to create the risk matrix.</a:t>
            </a:r>
          </a:p>
          <a:p>
            <a:pPr>
              <a:lnSpc>
                <a:spcPct val="100000"/>
              </a:lnSpc>
            </a:pPr>
            <a:endParaRPr lang="en-GB" noProof="0" dirty="0"/>
          </a:p>
          <a:p>
            <a:pPr>
              <a:lnSpc>
                <a:spcPct val="100000"/>
              </a:lnSpc>
            </a:pPr>
            <a:r>
              <a:rPr lang="en-GB" noProof="0" dirty="0"/>
              <a:t>When complete, pass the plan to another pair.</a:t>
            </a:r>
            <a:endParaRPr lang="en-GB" noProof="0" dirty="0">
              <a:solidFill>
                <a:schemeClr val="accent1"/>
              </a:solidFill>
            </a:endParaRPr>
          </a:p>
          <a:p>
            <a:pPr>
              <a:lnSpc>
                <a:spcPct val="100000"/>
              </a:lnSpc>
            </a:pPr>
            <a:endParaRPr lang="en-GB" noProof="0" dirty="0"/>
          </a:p>
        </p:txBody>
      </p:sp>
      <p:sp>
        <p:nvSpPr>
          <p:cNvPr id="3" name="Footer Placeholder 2">
            <a:extLst>
              <a:ext uri="{FF2B5EF4-FFF2-40B4-BE49-F238E27FC236}">
                <a16:creationId xmlns:a16="http://schemas.microsoft.com/office/drawing/2014/main" id="{C305F08B-5C0C-154A-CBB2-EA140D4B14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EA09DB5-EA23-A4E5-FDAD-5B0FFF74934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021516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8279A-851D-BF46-C297-48D2C7D1C0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65F4EF6-734F-0D3B-4501-7099CED37259}"/>
              </a:ext>
            </a:extLst>
          </p:cNvPr>
          <p:cNvSpPr>
            <a:spLocks noGrp="1"/>
          </p:cNvSpPr>
          <p:nvPr>
            <p:ph type="title"/>
          </p:nvPr>
        </p:nvSpPr>
        <p:spPr/>
        <p:txBody>
          <a:bodyPr>
            <a:normAutofit/>
          </a:bodyPr>
          <a:lstStyle/>
          <a:p>
            <a:pPr>
              <a:lnSpc>
                <a:spcPct val="100000"/>
              </a:lnSpc>
            </a:pPr>
            <a:r>
              <a:rPr lang="en-GB" sz="3600" noProof="0" dirty="0"/>
              <a:t>Produce a risk matrix from a plan</a:t>
            </a:r>
          </a:p>
        </p:txBody>
      </p:sp>
      <p:sp>
        <p:nvSpPr>
          <p:cNvPr id="5" name="Text Placeholder 4">
            <a:extLst>
              <a:ext uri="{FF2B5EF4-FFF2-40B4-BE49-F238E27FC236}">
                <a16:creationId xmlns:a16="http://schemas.microsoft.com/office/drawing/2014/main" id="{E94C2327-4F69-1BC3-F7DA-5E1296B82B0F}"/>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a:lnSpc>
                <a:spcPct val="100000"/>
              </a:lnSpc>
            </a:pPr>
            <a:r>
              <a:rPr lang="en-GB" noProof="0" dirty="0"/>
              <a:t>Follow the plan you have been given.</a:t>
            </a:r>
          </a:p>
          <a:p>
            <a:pPr>
              <a:lnSpc>
                <a:spcPct val="100000"/>
              </a:lnSpc>
            </a:pPr>
            <a:endParaRPr lang="en-GB" noProof="0" dirty="0"/>
          </a:p>
          <a:p>
            <a:pPr>
              <a:lnSpc>
                <a:spcPct val="100000"/>
              </a:lnSpc>
            </a:pPr>
            <a:r>
              <a:rPr lang="en-GB" noProof="0" dirty="0"/>
              <a:t>Create a 5x5 risk matrix on a PowerPoint slide.</a:t>
            </a:r>
          </a:p>
          <a:p>
            <a:pPr>
              <a:lnSpc>
                <a:spcPct val="100000"/>
              </a:lnSpc>
            </a:pPr>
            <a:endParaRPr lang="en-GB" noProof="0" dirty="0"/>
          </a:p>
          <a:p>
            <a:pPr>
              <a:lnSpc>
                <a:spcPct val="100000"/>
              </a:lnSpc>
            </a:pPr>
            <a:r>
              <a:rPr lang="en-GB" noProof="0" dirty="0"/>
              <a:t>Your PowerPoint should be saved to the shared area.</a:t>
            </a:r>
          </a:p>
          <a:p>
            <a:pPr>
              <a:lnSpc>
                <a:spcPct val="100000"/>
              </a:lnSpc>
            </a:pPr>
            <a:endParaRPr lang="en-GB" noProof="0" dirty="0">
              <a:solidFill>
                <a:schemeClr val="accent1"/>
              </a:solidFill>
            </a:endParaRPr>
          </a:p>
          <a:p>
            <a:pPr>
              <a:lnSpc>
                <a:spcPct val="100000"/>
              </a:lnSpc>
            </a:pPr>
            <a:endParaRPr lang="en-GB" noProof="0" dirty="0"/>
          </a:p>
        </p:txBody>
      </p:sp>
      <p:sp>
        <p:nvSpPr>
          <p:cNvPr id="3" name="Footer Placeholder 2">
            <a:extLst>
              <a:ext uri="{FF2B5EF4-FFF2-40B4-BE49-F238E27FC236}">
                <a16:creationId xmlns:a16="http://schemas.microsoft.com/office/drawing/2014/main" id="{79971561-17D1-31CB-8383-31D891AC690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93F616C-6768-1546-19B5-8991C370746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9409932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44FC6-EC7F-A0E2-2DC7-1F294DD4F73A}"/>
              </a:ext>
            </a:extLst>
          </p:cNvPr>
          <p:cNvSpPr>
            <a:spLocks noGrp="1"/>
          </p:cNvSpPr>
          <p:nvPr>
            <p:ph type="title"/>
          </p:nvPr>
        </p:nvSpPr>
        <p:spPr/>
        <p:txBody>
          <a:bodyPr/>
          <a:lstStyle/>
          <a:p>
            <a:r>
              <a:rPr lang="en-GB" noProof="0" dirty="0"/>
              <a:t>Review the plan</a:t>
            </a:r>
          </a:p>
        </p:txBody>
      </p:sp>
      <p:sp>
        <p:nvSpPr>
          <p:cNvPr id="3" name="Text Placeholder 2">
            <a:extLst>
              <a:ext uri="{FF2B5EF4-FFF2-40B4-BE49-F238E27FC236}">
                <a16:creationId xmlns:a16="http://schemas.microsoft.com/office/drawing/2014/main" id="{FEB3CDBA-4FDB-FE8D-7233-0A29F4EEF32D}"/>
              </a:ext>
            </a:extLst>
          </p:cNvPr>
          <p:cNvSpPr>
            <a:spLocks noGrp="1"/>
          </p:cNvSpPr>
          <p:nvPr>
            <p:ph type="body" sz="quarter" idx="12"/>
          </p:nvPr>
        </p:nvSpPr>
        <p:spPr>
          <a:xfrm>
            <a:off x="232950" y="1131590"/>
            <a:ext cx="8312117" cy="3635672"/>
          </a:xfrm>
        </p:spPr>
        <p:txBody>
          <a:bodyPr/>
          <a:lstStyle/>
          <a:p>
            <a:r>
              <a:rPr lang="en-GB" noProof="0" dirty="0"/>
              <a:t>Did you encounter any difficulties?</a:t>
            </a:r>
          </a:p>
          <a:p>
            <a:endParaRPr lang="en-GB" noProof="0" dirty="0"/>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Compare the produced slide with the </a:t>
            </a:r>
            <a:r>
              <a:rPr lang="en-GB" sz="2400" b="1" noProof="0" dirty="0">
                <a:effectLst/>
                <a:latin typeface="Arial" panose="020B0604020202020204" pitchFamily="34" charset="0"/>
                <a:ea typeface="Times New Roman" panose="02020603050405020304" pitchFamily="18" charset="0"/>
                <a:cs typeface="Times New Roman" panose="02020603050405020304" pitchFamily="18" charset="0"/>
              </a:rPr>
              <a:t>5x5 risk matrix template</a:t>
            </a: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  Note any issues with the structure and visuals.</a:t>
            </a:r>
          </a:p>
          <a:p>
            <a:endParaRPr lang="en-GB" noProof="0" dirty="0"/>
          </a:p>
          <a:p>
            <a:r>
              <a:rPr lang="en-GB" noProof="0" dirty="0"/>
              <a:t>Write any comments on the plan.</a:t>
            </a:r>
          </a:p>
          <a:p>
            <a:r>
              <a:rPr lang="en-GB" noProof="0" dirty="0"/>
              <a:t> </a:t>
            </a:r>
          </a:p>
          <a:p>
            <a:r>
              <a:rPr lang="en-GB" noProof="0" dirty="0"/>
              <a:t>Give the plan back to the original pair for them to review your comments.</a:t>
            </a:r>
          </a:p>
        </p:txBody>
      </p:sp>
      <p:sp>
        <p:nvSpPr>
          <p:cNvPr id="4" name="Slide Number Placeholder 3">
            <a:extLst>
              <a:ext uri="{FF2B5EF4-FFF2-40B4-BE49-F238E27FC236}">
                <a16:creationId xmlns:a16="http://schemas.microsoft.com/office/drawing/2014/main" id="{A4F26366-B485-C532-121A-5FDD631D4925}"/>
              </a:ext>
            </a:extLst>
          </p:cNvPr>
          <p:cNvSpPr>
            <a:spLocks noGrp="1"/>
          </p:cNvSpPr>
          <p:nvPr>
            <p:ph type="sldNum" sz="quarter" idx="11"/>
          </p:nvPr>
        </p:nvSpPr>
        <p:spPr/>
        <p:txBody>
          <a:bodyPr/>
          <a:lstStyle/>
          <a:p>
            <a:fld id="{DA2C159E-F13C-4A85-9A41-E7669D3E0D70}" type="slidenum">
              <a:rPr lang="en-GB" noProof="0" smtClean="0"/>
              <a:pPr/>
              <a:t>107</a:t>
            </a:fld>
            <a:endParaRPr lang="en-GB" noProof="0" dirty="0"/>
          </a:p>
        </p:txBody>
      </p:sp>
      <p:sp>
        <p:nvSpPr>
          <p:cNvPr id="5" name="Footer Placeholder 4">
            <a:extLst>
              <a:ext uri="{FF2B5EF4-FFF2-40B4-BE49-F238E27FC236}">
                <a16:creationId xmlns:a16="http://schemas.microsoft.com/office/drawing/2014/main" id="{BC6245CC-1C06-5031-AC96-A972613A6FA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1162751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C9F7F-C321-D485-4F15-2A85CC7F7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8F70D-E9A6-1AFF-6E48-8478639D3FB1}"/>
              </a:ext>
            </a:extLst>
          </p:cNvPr>
          <p:cNvSpPr>
            <a:spLocks noGrp="1"/>
          </p:cNvSpPr>
          <p:nvPr>
            <p:ph type="title"/>
          </p:nvPr>
        </p:nvSpPr>
        <p:spPr/>
        <p:txBody>
          <a:bodyPr/>
          <a:lstStyle/>
          <a:p>
            <a:r>
              <a:rPr lang="en-GB" noProof="0" dirty="0"/>
              <a:t>Add impact to a presentation </a:t>
            </a:r>
          </a:p>
        </p:txBody>
      </p:sp>
      <p:sp>
        <p:nvSpPr>
          <p:cNvPr id="3" name="Text Placeholder 2">
            <a:extLst>
              <a:ext uri="{FF2B5EF4-FFF2-40B4-BE49-F238E27FC236}">
                <a16:creationId xmlns:a16="http://schemas.microsoft.com/office/drawing/2014/main" id="{88F23054-18BD-A29D-CBF9-061856CFADA1}"/>
              </a:ext>
            </a:extLst>
          </p:cNvPr>
          <p:cNvSpPr>
            <a:spLocks noGrp="1"/>
          </p:cNvSpPr>
          <p:nvPr>
            <p:ph type="body" sz="quarter" idx="12"/>
          </p:nvPr>
        </p:nvSpPr>
        <p:spPr/>
        <p:txBody>
          <a:bodyPr/>
          <a:lstStyle/>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Open the saved PowerPoint presentation produced.</a:t>
            </a:r>
          </a:p>
          <a:p>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We will look at how to add design and animation to a presentation.</a:t>
            </a:r>
          </a:p>
          <a:p>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Follow the demonstration to add design features. </a:t>
            </a:r>
          </a:p>
        </p:txBody>
      </p:sp>
      <p:sp>
        <p:nvSpPr>
          <p:cNvPr id="4" name="Slide Number Placeholder 3">
            <a:extLst>
              <a:ext uri="{FF2B5EF4-FFF2-40B4-BE49-F238E27FC236}">
                <a16:creationId xmlns:a16="http://schemas.microsoft.com/office/drawing/2014/main" id="{40A829CA-355A-BCBF-5B2E-AF83FAE7EB6A}"/>
              </a:ext>
            </a:extLst>
          </p:cNvPr>
          <p:cNvSpPr>
            <a:spLocks noGrp="1"/>
          </p:cNvSpPr>
          <p:nvPr>
            <p:ph type="sldNum" sz="quarter" idx="11"/>
          </p:nvPr>
        </p:nvSpPr>
        <p:spPr/>
        <p:txBody>
          <a:bodyPr/>
          <a:lstStyle/>
          <a:p>
            <a:fld id="{DA2C159E-F13C-4A85-9A41-E7669D3E0D70}" type="slidenum">
              <a:rPr lang="en-GB" noProof="0" smtClean="0"/>
              <a:pPr/>
              <a:t>108</a:t>
            </a:fld>
            <a:endParaRPr lang="en-GB" noProof="0" dirty="0"/>
          </a:p>
        </p:txBody>
      </p:sp>
      <p:sp>
        <p:nvSpPr>
          <p:cNvPr id="5" name="Footer Placeholder 4">
            <a:extLst>
              <a:ext uri="{FF2B5EF4-FFF2-40B4-BE49-F238E27FC236}">
                <a16:creationId xmlns:a16="http://schemas.microsoft.com/office/drawing/2014/main" id="{7A8F345A-0FEA-CBD9-69E9-F62CCB2CB9B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9187258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58BC1-3C29-288F-790D-8B5CB92C7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74DAC-FE94-B318-402D-B8FEDE869B56}"/>
              </a:ext>
            </a:extLst>
          </p:cNvPr>
          <p:cNvSpPr>
            <a:spLocks noGrp="1"/>
          </p:cNvSpPr>
          <p:nvPr>
            <p:ph type="title"/>
          </p:nvPr>
        </p:nvSpPr>
        <p:spPr/>
        <p:txBody>
          <a:bodyPr/>
          <a:lstStyle/>
          <a:p>
            <a:r>
              <a:rPr lang="en-GB" noProof="0" dirty="0"/>
              <a:t>Simple risk matrix task </a:t>
            </a:r>
          </a:p>
        </p:txBody>
      </p:sp>
      <p:sp>
        <p:nvSpPr>
          <p:cNvPr id="3" name="Text Placeholder 2">
            <a:extLst>
              <a:ext uri="{FF2B5EF4-FFF2-40B4-BE49-F238E27FC236}">
                <a16:creationId xmlns:a16="http://schemas.microsoft.com/office/drawing/2014/main" id="{6C7EECA8-AFD7-00B5-B03B-454082BE839D}"/>
              </a:ext>
            </a:extLst>
          </p:cNvPr>
          <p:cNvSpPr>
            <a:spLocks noGrp="1"/>
          </p:cNvSpPr>
          <p:nvPr>
            <p:ph type="body" sz="quarter" idx="12"/>
          </p:nvPr>
        </p:nvSpPr>
        <p:spPr>
          <a:xfrm>
            <a:off x="234000" y="1059582"/>
            <a:ext cx="8436513" cy="3528392"/>
          </a:xfrm>
        </p:spPr>
        <p:txBody>
          <a:bodyPr/>
          <a:lstStyle/>
          <a:p>
            <a:r>
              <a:rPr lang="en-GB" noProof="0" dirty="0"/>
              <a:t>Individually create a new 5x5 risk matrix using the PowerPoint. This should include content from the simple risk matrix template.</a:t>
            </a:r>
          </a:p>
          <a:p>
            <a:endParaRPr lang="en-GB" noProof="0" dirty="0"/>
          </a:p>
          <a:p>
            <a:r>
              <a:rPr lang="en-GB" noProof="0" dirty="0"/>
              <a:t>Add animation and design features to the slides to give visual impact.</a:t>
            </a:r>
          </a:p>
          <a:p>
            <a:endParaRPr lang="en-GB" noProof="0" dirty="0"/>
          </a:p>
          <a:p>
            <a:r>
              <a:rPr lang="en-GB" noProof="0" dirty="0"/>
              <a:t>Save the presentation to the shared area.</a:t>
            </a:r>
          </a:p>
          <a:p>
            <a:endParaRPr lang="en-GB" noProof="0" dirty="0"/>
          </a:p>
          <a:p>
            <a:endParaRPr lang="en-GB" noProof="0" dirty="0"/>
          </a:p>
        </p:txBody>
      </p:sp>
      <p:sp>
        <p:nvSpPr>
          <p:cNvPr id="4" name="Slide Number Placeholder 3">
            <a:extLst>
              <a:ext uri="{FF2B5EF4-FFF2-40B4-BE49-F238E27FC236}">
                <a16:creationId xmlns:a16="http://schemas.microsoft.com/office/drawing/2014/main" id="{D65E0A34-F377-B103-0020-0911EB934D92}"/>
              </a:ext>
            </a:extLst>
          </p:cNvPr>
          <p:cNvSpPr>
            <a:spLocks noGrp="1"/>
          </p:cNvSpPr>
          <p:nvPr>
            <p:ph type="sldNum" sz="quarter" idx="11"/>
          </p:nvPr>
        </p:nvSpPr>
        <p:spPr/>
        <p:txBody>
          <a:bodyPr/>
          <a:lstStyle/>
          <a:p>
            <a:fld id="{DA2C159E-F13C-4A85-9A41-E7669D3E0D70}" type="slidenum">
              <a:rPr lang="en-GB" noProof="0" smtClean="0"/>
              <a:pPr/>
              <a:t>109</a:t>
            </a:fld>
            <a:endParaRPr lang="en-GB" noProof="0" dirty="0"/>
          </a:p>
        </p:txBody>
      </p:sp>
      <p:sp>
        <p:nvSpPr>
          <p:cNvPr id="5" name="Footer Placeholder 4">
            <a:extLst>
              <a:ext uri="{FF2B5EF4-FFF2-40B4-BE49-F238E27FC236}">
                <a16:creationId xmlns:a16="http://schemas.microsoft.com/office/drawing/2014/main" id="{EBC888A5-2850-2861-9312-743B4380E5C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37246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9D959-A544-98AF-6EC1-E8D500975CC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D8DBB80-5C65-FBAE-2E36-BE9B792807B5}"/>
              </a:ext>
            </a:extLst>
          </p:cNvPr>
          <p:cNvSpPr>
            <a:spLocks noGrp="1"/>
          </p:cNvSpPr>
          <p:nvPr>
            <p:ph type="title"/>
          </p:nvPr>
        </p:nvSpPr>
        <p:spPr/>
        <p:txBody>
          <a:bodyPr>
            <a:normAutofit/>
          </a:bodyPr>
          <a:lstStyle/>
          <a:p>
            <a:r>
              <a:rPr lang="en-GB" noProof="0" dirty="0"/>
              <a:t>Identifying key risks – re-cap</a:t>
            </a:r>
          </a:p>
        </p:txBody>
      </p:sp>
      <p:sp>
        <p:nvSpPr>
          <p:cNvPr id="5" name="Text Placeholder 4">
            <a:extLst>
              <a:ext uri="{FF2B5EF4-FFF2-40B4-BE49-F238E27FC236}">
                <a16:creationId xmlns:a16="http://schemas.microsoft.com/office/drawing/2014/main" id="{EF026B44-3C0D-3757-74E8-EBEA64814342}"/>
              </a:ext>
            </a:extLst>
          </p:cNvPr>
          <p:cNvSpPr>
            <a:spLocks noGrp="1"/>
          </p:cNvSpPr>
          <p:nvPr>
            <p:ph type="body" sz="quarter" idx="12"/>
          </p:nvPr>
        </p:nvSpPr>
        <p:spPr>
          <a:xfrm>
            <a:off x="234000" y="949325"/>
            <a:ext cx="8298440" cy="3817938"/>
          </a:xfrm>
        </p:spPr>
        <p:txBody>
          <a:bodyPr/>
          <a:lstStyle/>
          <a:p>
            <a:pPr lvl="0">
              <a:defRPr/>
            </a:pPr>
            <a:r>
              <a:rPr lang="en-GB" noProof="0" dirty="0">
                <a:solidFill>
                  <a:srgbClr val="000000"/>
                </a:solidFill>
              </a:rPr>
              <a:t>A UK investment company has launched a </a:t>
            </a:r>
            <a:r>
              <a:rPr lang="en-GB" noProof="0" dirty="0">
                <a:solidFill>
                  <a:srgbClr val="FF0000"/>
                </a:solidFill>
              </a:rPr>
              <a:t>new investment </a:t>
            </a:r>
            <a:r>
              <a:rPr lang="en-GB" noProof="0" dirty="0">
                <a:solidFill>
                  <a:srgbClr val="000000"/>
                </a:solidFill>
              </a:rPr>
              <a:t>product with a </a:t>
            </a:r>
            <a:r>
              <a:rPr lang="en-GB" noProof="0" dirty="0">
                <a:solidFill>
                  <a:srgbClr val="FF0000"/>
                </a:solidFill>
              </a:rPr>
              <a:t>high-risk rating</a:t>
            </a:r>
            <a:r>
              <a:rPr lang="en-GB" noProof="0" dirty="0">
                <a:solidFill>
                  <a:srgbClr val="000000"/>
                </a:solidFill>
              </a:rPr>
              <a:t>. </a:t>
            </a:r>
          </a:p>
          <a:p>
            <a:pPr lvl="0">
              <a:defRPr/>
            </a:pPr>
            <a:endParaRPr lang="en-GB" noProof="0" dirty="0">
              <a:solidFill>
                <a:srgbClr val="000000"/>
              </a:solidFill>
            </a:endParaRPr>
          </a:p>
          <a:p>
            <a:pPr lvl="0">
              <a:defRPr/>
            </a:pPr>
            <a:r>
              <a:rPr lang="en-GB" noProof="0" dirty="0">
                <a:solidFill>
                  <a:srgbClr val="000000"/>
                </a:solidFill>
              </a:rPr>
              <a:t>The sales team aggressively sells the product to investors, </a:t>
            </a:r>
            <a:r>
              <a:rPr lang="en-GB" noProof="0" dirty="0">
                <a:solidFill>
                  <a:srgbClr val="FF0000"/>
                </a:solidFill>
              </a:rPr>
              <a:t>downplaying</a:t>
            </a:r>
            <a:r>
              <a:rPr lang="en-GB" noProof="0" dirty="0">
                <a:solidFill>
                  <a:srgbClr val="000000"/>
                </a:solidFill>
              </a:rPr>
              <a:t> high-risk features </a:t>
            </a:r>
            <a:r>
              <a:rPr lang="en-GB" noProof="0" dirty="0">
                <a:solidFill>
                  <a:srgbClr val="FF0000"/>
                </a:solidFill>
              </a:rPr>
              <a:t>to meet monthly targets</a:t>
            </a:r>
            <a:r>
              <a:rPr lang="en-GB" noProof="0" dirty="0">
                <a:solidFill>
                  <a:srgbClr val="000000"/>
                </a:solidFill>
              </a:rPr>
              <a:t>. </a:t>
            </a:r>
          </a:p>
          <a:p>
            <a:pPr lvl="0">
              <a:defRPr/>
            </a:pPr>
            <a:endParaRPr lang="en-GB" noProof="0" dirty="0">
              <a:solidFill>
                <a:srgbClr val="000000"/>
              </a:solidFill>
            </a:endParaRPr>
          </a:p>
          <a:p>
            <a:pPr lvl="0">
              <a:defRPr/>
            </a:pPr>
            <a:r>
              <a:rPr lang="en-GB" noProof="0" dirty="0">
                <a:solidFill>
                  <a:srgbClr val="000000"/>
                </a:solidFill>
              </a:rPr>
              <a:t>Investors </a:t>
            </a:r>
            <a:r>
              <a:rPr lang="en-GB" noProof="0" dirty="0">
                <a:solidFill>
                  <a:srgbClr val="FF0000"/>
                </a:solidFill>
              </a:rPr>
              <a:t>complain </a:t>
            </a:r>
            <a:r>
              <a:rPr lang="en-GB" noProof="0" dirty="0">
                <a:solidFill>
                  <a:srgbClr val="000000"/>
                </a:solidFill>
              </a:rPr>
              <a:t>of hard sale tactics, excessive calls and invoices of fees sent to them </a:t>
            </a:r>
            <a:r>
              <a:rPr lang="en-GB" dirty="0">
                <a:solidFill>
                  <a:srgbClr val="000000"/>
                </a:solidFill>
              </a:rPr>
              <a:t>with no explanations</a:t>
            </a:r>
            <a:r>
              <a:rPr lang="en-GB" noProof="0" dirty="0">
                <a:solidFill>
                  <a:srgbClr val="000000"/>
                </a:solidFill>
              </a:rPr>
              <a:t>.</a:t>
            </a:r>
          </a:p>
          <a:p>
            <a:pPr lvl="0">
              <a:defRPr/>
            </a:pPr>
            <a:endParaRPr lang="en-GB" noProof="0" dirty="0">
              <a:solidFill>
                <a:srgbClr val="000000"/>
              </a:solidFill>
            </a:endParaRPr>
          </a:p>
          <a:p>
            <a:pPr lvl="0">
              <a:defRPr/>
            </a:pPr>
            <a:r>
              <a:rPr lang="en-GB" noProof="0" dirty="0">
                <a:solidFill>
                  <a:srgbClr val="000000"/>
                </a:solidFill>
              </a:rPr>
              <a:t>Post-sale queries are generally </a:t>
            </a:r>
            <a:r>
              <a:rPr lang="en-GB" noProof="0" dirty="0">
                <a:solidFill>
                  <a:srgbClr val="FF0000"/>
                </a:solidFill>
              </a:rPr>
              <a:t>ignored </a:t>
            </a:r>
            <a:r>
              <a:rPr lang="en-GB" noProof="0" dirty="0"/>
              <a:t>and</a:t>
            </a:r>
            <a:r>
              <a:rPr lang="en-GB" noProof="0" dirty="0">
                <a:solidFill>
                  <a:srgbClr val="FF0000"/>
                </a:solidFill>
              </a:rPr>
              <a:t> unanswered</a:t>
            </a:r>
            <a:r>
              <a:rPr lang="en-GB" noProof="0" dirty="0">
                <a:solidFill>
                  <a:srgbClr val="000000"/>
                </a:solidFill>
              </a:rPr>
              <a:t>. </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0F3BD75-7D19-6539-9FF6-102308B31B6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DF1D011-036C-92B2-FCAF-ECE26C09329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8303870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E2D73-67D0-5794-8B73-E884877E4B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6527F8-7BA1-2E74-4384-1EFEC160FA96}"/>
              </a:ext>
            </a:extLst>
          </p:cNvPr>
          <p:cNvSpPr>
            <a:spLocks noGrp="1"/>
          </p:cNvSpPr>
          <p:nvPr>
            <p:ph type="title"/>
          </p:nvPr>
        </p:nvSpPr>
        <p:spPr/>
        <p:txBody>
          <a:bodyPr/>
          <a:lstStyle/>
          <a:p>
            <a:r>
              <a:rPr lang="en-GB" noProof="0" dirty="0"/>
              <a:t>Feedback on peer review</a:t>
            </a:r>
          </a:p>
        </p:txBody>
      </p:sp>
      <p:sp>
        <p:nvSpPr>
          <p:cNvPr id="5" name="Footer Placeholder 4">
            <a:extLst>
              <a:ext uri="{FF2B5EF4-FFF2-40B4-BE49-F238E27FC236}">
                <a16:creationId xmlns:a16="http://schemas.microsoft.com/office/drawing/2014/main" id="{10465D28-B62B-474F-BCC1-DE053EB5F87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
        <p:nvSpPr>
          <p:cNvPr id="7" name="Text Placeholder 2">
            <a:extLst>
              <a:ext uri="{FF2B5EF4-FFF2-40B4-BE49-F238E27FC236}">
                <a16:creationId xmlns:a16="http://schemas.microsoft.com/office/drawing/2014/main" id="{836265C0-A4C6-4C3F-9A72-8D2B45512BB9}"/>
              </a:ext>
            </a:extLst>
          </p:cNvPr>
          <p:cNvSpPr txBox="1">
            <a:spLocks/>
          </p:cNvSpPr>
          <p:nvPr/>
        </p:nvSpPr>
        <p:spPr>
          <a:xfrm>
            <a:off x="179512" y="843558"/>
            <a:ext cx="8730488" cy="3923705"/>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Access the allocated presentation from the shared area.  Individually review the presentation.</a:t>
            </a:r>
          </a:p>
          <a:p>
            <a:endParaRPr lang="en-GB" noProof="0" dirty="0"/>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Complete the </a:t>
            </a:r>
            <a:r>
              <a:rPr lang="en-GB" sz="2400" b="1" noProof="0" dirty="0">
                <a:effectLst/>
                <a:latin typeface="Arial" panose="020B0604020202020204" pitchFamily="34" charset="0"/>
                <a:ea typeface="Times New Roman" panose="02020603050405020304" pitchFamily="18" charset="0"/>
                <a:cs typeface="Times New Roman" panose="02020603050405020304" pitchFamily="18" charset="0"/>
              </a:rPr>
              <a:t>Risk matrix presentation design peer review checklist.  </a:t>
            </a:r>
          </a:p>
          <a:p>
            <a:endParaRPr lang="en-GB" sz="2400" b="1" noProof="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Return the checklist to the learner whose work you reviewed.</a:t>
            </a:r>
          </a:p>
          <a:p>
            <a:endParaRPr lang="en-GB" noProof="0" dirty="0"/>
          </a:p>
          <a:p>
            <a:r>
              <a:rPr lang="en-GB" noProof="0" dirty="0"/>
              <a:t>Review the feedback you received and address any changes to be made.</a:t>
            </a:r>
          </a:p>
          <a:p>
            <a:endParaRPr lang="en-GB" noProof="0" dirty="0"/>
          </a:p>
          <a:p>
            <a:endParaRPr lang="en-GB" noProof="0" dirty="0"/>
          </a:p>
        </p:txBody>
      </p:sp>
      <p:sp>
        <p:nvSpPr>
          <p:cNvPr id="4" name="Slide Number Placeholder 3">
            <a:extLst>
              <a:ext uri="{FF2B5EF4-FFF2-40B4-BE49-F238E27FC236}">
                <a16:creationId xmlns:a16="http://schemas.microsoft.com/office/drawing/2014/main" id="{9D8AAD42-32AC-2A85-C7D5-18817E2AE66E}"/>
              </a:ext>
            </a:extLst>
          </p:cNvPr>
          <p:cNvSpPr>
            <a:spLocks noGrp="1"/>
          </p:cNvSpPr>
          <p:nvPr>
            <p:ph type="sldNum" sz="quarter" idx="11"/>
          </p:nvPr>
        </p:nvSpPr>
        <p:spPr/>
        <p:txBody>
          <a:bodyPr/>
          <a:lstStyle/>
          <a:p>
            <a:fld id="{DA2C159E-F13C-4A85-9A41-E7669D3E0D70}" type="slidenum">
              <a:rPr lang="en-GB" noProof="0" smtClean="0"/>
              <a:pPr/>
              <a:t>110</a:t>
            </a:fld>
            <a:endParaRPr lang="en-GB" noProof="0" dirty="0"/>
          </a:p>
        </p:txBody>
      </p:sp>
    </p:spTree>
    <p:extLst>
      <p:ext uri="{BB962C8B-B14F-4D97-AF65-F5344CB8AC3E}">
        <p14:creationId xmlns:p14="http://schemas.microsoft.com/office/powerpoint/2010/main" val="20806668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Risk analysis</a:t>
            </a:r>
          </a:p>
        </p:txBody>
      </p:sp>
    </p:spTree>
    <p:extLst>
      <p:ext uri="{BB962C8B-B14F-4D97-AF65-F5344CB8AC3E}">
        <p14:creationId xmlns:p14="http://schemas.microsoft.com/office/powerpoint/2010/main" val="981107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6E485-7830-E293-8076-F7192289CD4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2F7C24B-7849-7699-F264-D10DCBE6DD8B}"/>
              </a:ext>
            </a:extLst>
          </p:cNvPr>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7</a:t>
            </a:r>
          </a:p>
        </p:txBody>
      </p:sp>
      <p:sp>
        <p:nvSpPr>
          <p:cNvPr id="5" name="Text Placeholder 4">
            <a:extLst>
              <a:ext uri="{FF2B5EF4-FFF2-40B4-BE49-F238E27FC236}">
                <a16:creationId xmlns:a16="http://schemas.microsoft.com/office/drawing/2014/main" id="{3EE2794F-2737-0286-1FA4-48418F9918B1}"/>
              </a:ext>
            </a:extLst>
          </p:cNvPr>
          <p:cNvSpPr>
            <a:spLocks noGrp="1"/>
          </p:cNvSpPr>
          <p:nvPr>
            <p:ph type="body" sz="quarter" idx="12"/>
          </p:nvPr>
        </p:nvSpPr>
        <p:spPr>
          <a:xfrm>
            <a:off x="234000" y="986399"/>
            <a:ext cx="7667625" cy="3780863"/>
          </a:xfrm>
        </p:spPr>
        <p:txBody>
          <a:bodyPr/>
          <a:lstStyle/>
          <a:p>
            <a:pPr>
              <a:lnSpc>
                <a:spcPct val="100000"/>
              </a:lnSpc>
            </a:pPr>
            <a:r>
              <a:rPr lang="en-GB" sz="2400" noProof="0" dirty="0"/>
              <a:t>Can I complete a risk analysis?</a:t>
            </a:r>
            <a:endParaRPr lang="en-GB"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8DC6E3E-B6B9-C195-96DE-6AFEC956E3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E884B51-4B88-1786-F9A5-04E864D08AD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884048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3E77D-4762-1FB0-4C7E-B51FFC3D52E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171EDDE-AC4C-2E73-8CE6-2859F513D01B}"/>
              </a:ext>
            </a:extLst>
          </p:cNvPr>
          <p:cNvSpPr>
            <a:spLocks noGrp="1"/>
          </p:cNvSpPr>
          <p:nvPr>
            <p:ph type="title"/>
          </p:nvPr>
        </p:nvSpPr>
        <p:spPr>
          <a:xfrm>
            <a:off x="232950" y="249900"/>
            <a:ext cx="8437563" cy="699425"/>
          </a:xfrm>
        </p:spPr>
        <p:txBody>
          <a:bodyPr>
            <a:normAutofit/>
          </a:bodyPr>
          <a:lstStyle/>
          <a:p>
            <a:r>
              <a:rPr lang="en-GB" noProof="0" dirty="0"/>
              <a:t>Introduction to likelihood</a:t>
            </a:r>
          </a:p>
        </p:txBody>
      </p:sp>
      <p:sp>
        <p:nvSpPr>
          <p:cNvPr id="5" name="Text Placeholder 4">
            <a:extLst>
              <a:ext uri="{FF2B5EF4-FFF2-40B4-BE49-F238E27FC236}">
                <a16:creationId xmlns:a16="http://schemas.microsoft.com/office/drawing/2014/main" id="{94243F22-3FAA-4D8C-6350-09A0C3EAFED9}"/>
              </a:ext>
            </a:extLst>
          </p:cNvPr>
          <p:cNvSpPr>
            <a:spLocks noGrp="1"/>
          </p:cNvSpPr>
          <p:nvPr>
            <p:ph type="body" sz="quarter" idx="12"/>
          </p:nvPr>
        </p:nvSpPr>
        <p:spPr>
          <a:xfrm>
            <a:off x="234000" y="986400"/>
            <a:ext cx="7667625" cy="3601574"/>
          </a:xfrm>
        </p:spPr>
        <p:txBody>
          <a:bodyPr/>
          <a:lstStyle/>
          <a:p>
            <a:r>
              <a:rPr lang="en-GB" noProof="0" dirty="0"/>
              <a:t>Access the Poll. Rank the four impacts in terms of likelihood. </a:t>
            </a:r>
          </a:p>
        </p:txBody>
      </p:sp>
      <p:sp>
        <p:nvSpPr>
          <p:cNvPr id="4" name="Slide Number Placeholder 3">
            <a:extLst>
              <a:ext uri="{FF2B5EF4-FFF2-40B4-BE49-F238E27FC236}">
                <a16:creationId xmlns:a16="http://schemas.microsoft.com/office/drawing/2014/main" id="{41CE89C9-B18B-9AF8-BDC6-F49E15016132}"/>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113</a:t>
            </a:fld>
            <a:endParaRPr lang="en-GB" noProof="0" dirty="0"/>
          </a:p>
        </p:txBody>
      </p:sp>
      <p:sp>
        <p:nvSpPr>
          <p:cNvPr id="3" name="Footer Placeholder 2">
            <a:extLst>
              <a:ext uri="{FF2B5EF4-FFF2-40B4-BE49-F238E27FC236}">
                <a16:creationId xmlns:a16="http://schemas.microsoft.com/office/drawing/2014/main" id="{1E6554DD-B270-D5F8-4F18-24993055F90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pic>
        <p:nvPicPr>
          <p:cNvPr id="8" name="Picture 7" descr="QR code to access the poll.">
            <a:extLst>
              <a:ext uri="{FF2B5EF4-FFF2-40B4-BE49-F238E27FC236}">
                <a16:creationId xmlns:a16="http://schemas.microsoft.com/office/drawing/2014/main" id="{2542A592-B8D3-C2EF-CAE9-38E16A8AC0DB}"/>
              </a:ext>
            </a:extLst>
          </p:cNvPr>
          <p:cNvPicPr>
            <a:picLocks noChangeAspect="1"/>
          </p:cNvPicPr>
          <p:nvPr/>
        </p:nvPicPr>
        <p:blipFill>
          <a:blip r:embed="rId3"/>
          <a:srcRect l="2969" t="3405" r="5011" b="30769"/>
          <a:stretch>
            <a:fillRect/>
          </a:stretch>
        </p:blipFill>
        <p:spPr>
          <a:xfrm>
            <a:off x="3275855" y="1491630"/>
            <a:ext cx="2232249" cy="2232248"/>
          </a:xfrm>
          <a:prstGeom prst="rect">
            <a:avLst/>
          </a:prstGeom>
        </p:spPr>
      </p:pic>
    </p:spTree>
    <p:extLst>
      <p:ext uri="{BB962C8B-B14F-4D97-AF65-F5344CB8AC3E}">
        <p14:creationId xmlns:p14="http://schemas.microsoft.com/office/powerpoint/2010/main" val="483325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D8D2C-C302-37B7-8638-3E33A4CC947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E9F1763-2ADA-4FB5-ABA5-B47BA432D1DA}"/>
              </a:ext>
            </a:extLst>
          </p:cNvPr>
          <p:cNvSpPr>
            <a:spLocks noGrp="1"/>
          </p:cNvSpPr>
          <p:nvPr>
            <p:ph type="title"/>
          </p:nvPr>
        </p:nvSpPr>
        <p:spPr>
          <a:xfrm>
            <a:off x="232950" y="249900"/>
            <a:ext cx="8437563" cy="699425"/>
          </a:xfrm>
        </p:spPr>
        <p:txBody>
          <a:bodyPr>
            <a:normAutofit/>
          </a:bodyPr>
          <a:lstStyle/>
          <a:p>
            <a:r>
              <a:rPr lang="en-GB" noProof="0" dirty="0"/>
              <a:t>Alternative words for likelihood</a:t>
            </a:r>
          </a:p>
        </p:txBody>
      </p:sp>
      <p:sp>
        <p:nvSpPr>
          <p:cNvPr id="5" name="Text Placeholder 4">
            <a:extLst>
              <a:ext uri="{FF2B5EF4-FFF2-40B4-BE49-F238E27FC236}">
                <a16:creationId xmlns:a16="http://schemas.microsoft.com/office/drawing/2014/main" id="{304D6807-1803-2A4E-48ED-A21AE261BEC5}"/>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State three examples of words that can be used to express ‘likelihood’.</a:t>
            </a:r>
          </a:p>
        </p:txBody>
      </p:sp>
      <p:sp>
        <p:nvSpPr>
          <p:cNvPr id="4" name="Slide Number Placeholder 3">
            <a:extLst>
              <a:ext uri="{FF2B5EF4-FFF2-40B4-BE49-F238E27FC236}">
                <a16:creationId xmlns:a16="http://schemas.microsoft.com/office/drawing/2014/main" id="{06ECF108-40C2-FCB0-3328-433E1BCBBD54}"/>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114</a:t>
            </a:fld>
            <a:endParaRPr lang="en-GB" noProof="0" dirty="0"/>
          </a:p>
        </p:txBody>
      </p:sp>
      <p:sp>
        <p:nvSpPr>
          <p:cNvPr id="3" name="Footer Placeholder 2">
            <a:extLst>
              <a:ext uri="{FF2B5EF4-FFF2-40B4-BE49-F238E27FC236}">
                <a16:creationId xmlns:a16="http://schemas.microsoft.com/office/drawing/2014/main" id="{D8A89700-C4A9-67F8-CE86-9A9CAD34437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408879613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16DE0-D6D3-F915-0C9B-2EFE4EBBD93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9B9D81E-441B-3C2D-C0E6-343ADBE0D891}"/>
              </a:ext>
            </a:extLst>
          </p:cNvPr>
          <p:cNvSpPr>
            <a:spLocks noGrp="1"/>
          </p:cNvSpPr>
          <p:nvPr>
            <p:ph type="title"/>
          </p:nvPr>
        </p:nvSpPr>
        <p:spPr>
          <a:xfrm>
            <a:off x="232950" y="249900"/>
            <a:ext cx="8437563" cy="699425"/>
          </a:xfrm>
        </p:spPr>
        <p:txBody>
          <a:bodyPr>
            <a:normAutofit/>
          </a:bodyPr>
          <a:lstStyle/>
          <a:p>
            <a:r>
              <a:rPr lang="en-GB" noProof="0" dirty="0"/>
              <a:t>Likely and unlikely scenarios</a:t>
            </a:r>
          </a:p>
        </p:txBody>
      </p:sp>
      <p:sp>
        <p:nvSpPr>
          <p:cNvPr id="5" name="Text Placeholder 4">
            <a:extLst>
              <a:ext uri="{FF2B5EF4-FFF2-40B4-BE49-F238E27FC236}">
                <a16:creationId xmlns:a16="http://schemas.microsoft.com/office/drawing/2014/main" id="{667003B5-D637-1E1C-C673-38C2B107193D}"/>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Decide whether the suggested risk is likely or unlikely to happen.</a:t>
            </a:r>
          </a:p>
        </p:txBody>
      </p:sp>
      <p:sp>
        <p:nvSpPr>
          <p:cNvPr id="4" name="Slide Number Placeholder 3">
            <a:extLst>
              <a:ext uri="{FF2B5EF4-FFF2-40B4-BE49-F238E27FC236}">
                <a16:creationId xmlns:a16="http://schemas.microsoft.com/office/drawing/2014/main" id="{7BF2CD99-21F6-0248-C17C-C1ADF698CFAD}"/>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115</a:t>
            </a:fld>
            <a:endParaRPr lang="en-GB" noProof="0" dirty="0"/>
          </a:p>
        </p:txBody>
      </p:sp>
      <p:sp>
        <p:nvSpPr>
          <p:cNvPr id="3" name="Footer Placeholder 2">
            <a:extLst>
              <a:ext uri="{FF2B5EF4-FFF2-40B4-BE49-F238E27FC236}">
                <a16:creationId xmlns:a16="http://schemas.microsoft.com/office/drawing/2014/main" id="{4BA0DDBF-5A71-1FBB-9415-B37CBA878DB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14763084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12CEE-5FE0-7F98-9953-F2493CA0E9A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7520CA5-3400-5EED-D5D9-A07C089A7107}"/>
              </a:ext>
            </a:extLst>
          </p:cNvPr>
          <p:cNvSpPr>
            <a:spLocks noGrp="1"/>
          </p:cNvSpPr>
          <p:nvPr>
            <p:ph type="title"/>
          </p:nvPr>
        </p:nvSpPr>
        <p:spPr>
          <a:xfrm>
            <a:off x="232950" y="249900"/>
            <a:ext cx="8437563" cy="699425"/>
          </a:xfrm>
        </p:spPr>
        <p:txBody>
          <a:bodyPr>
            <a:normAutofit/>
          </a:bodyPr>
          <a:lstStyle/>
          <a:p>
            <a:r>
              <a:rPr lang="en-GB" noProof="0" dirty="0"/>
              <a:t>Range of likelihood</a:t>
            </a:r>
          </a:p>
        </p:txBody>
      </p:sp>
      <p:sp>
        <p:nvSpPr>
          <p:cNvPr id="5" name="Text Placeholder 4">
            <a:extLst>
              <a:ext uri="{FF2B5EF4-FFF2-40B4-BE49-F238E27FC236}">
                <a16:creationId xmlns:a16="http://schemas.microsoft.com/office/drawing/2014/main" id="{70CB8013-7DF2-E508-8EA2-F9B1C9A19F13}"/>
              </a:ext>
            </a:extLst>
          </p:cNvPr>
          <p:cNvSpPr>
            <a:spLocks noGrp="1"/>
          </p:cNvSpPr>
          <p:nvPr>
            <p:ph type="body" sz="quarter" idx="12"/>
          </p:nvPr>
        </p:nvSpPr>
        <p:spPr>
          <a:xfrm>
            <a:off x="234000" y="986400"/>
            <a:ext cx="7667625" cy="3601574"/>
          </a:xfrm>
        </p:spPr>
        <p:txBody>
          <a:bodyPr/>
          <a:lstStyle/>
          <a:p>
            <a:pPr lvl="0"/>
            <a:r>
              <a:rPr lang="en-GB" noProof="0" dirty="0"/>
              <a:t>On a 5x5 risk matrix, the likelihood that a risk will happen is expressed in a range of probabilities.</a:t>
            </a:r>
          </a:p>
          <a:p>
            <a:pPr lvl="0"/>
            <a:endParaRPr lang="en-GB" noProof="0" dirty="0"/>
          </a:p>
          <a:p>
            <a:pPr lvl="1"/>
            <a:r>
              <a:rPr lang="en-GB" noProof="0" dirty="0"/>
              <a:t>Rarely happen. </a:t>
            </a:r>
          </a:p>
          <a:p>
            <a:pPr lvl="1"/>
            <a:r>
              <a:rPr lang="en-GB" noProof="0" dirty="0"/>
              <a:t>Unlikely to happen. </a:t>
            </a:r>
          </a:p>
          <a:p>
            <a:pPr lvl="1"/>
            <a:r>
              <a:rPr lang="en-GB" noProof="0" dirty="0"/>
              <a:t>Could possibly happen. </a:t>
            </a:r>
          </a:p>
          <a:p>
            <a:pPr lvl="1"/>
            <a:r>
              <a:rPr lang="en-GB" noProof="0" dirty="0"/>
              <a:t>Likely to happen.</a:t>
            </a:r>
          </a:p>
          <a:p>
            <a:pPr lvl="1"/>
            <a:r>
              <a:rPr lang="en-GB" noProof="0" dirty="0"/>
              <a:t>Certain to happen. </a:t>
            </a:r>
          </a:p>
          <a:p>
            <a:pPr lvl="0"/>
            <a:endParaRPr lang="en-GB" noProof="0" dirty="0"/>
          </a:p>
          <a:p>
            <a:pPr lvl="0"/>
            <a:r>
              <a:rPr lang="en-GB" noProof="0" dirty="0"/>
              <a:t>This range is then used to form the likelihood rating.</a:t>
            </a:r>
          </a:p>
        </p:txBody>
      </p:sp>
      <p:sp>
        <p:nvSpPr>
          <p:cNvPr id="4" name="Slide Number Placeholder 3">
            <a:extLst>
              <a:ext uri="{FF2B5EF4-FFF2-40B4-BE49-F238E27FC236}">
                <a16:creationId xmlns:a16="http://schemas.microsoft.com/office/drawing/2014/main" id="{10C7652E-4991-804F-A6C0-7050A59B6469}"/>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116</a:t>
            </a:fld>
            <a:endParaRPr lang="en-GB" noProof="0" dirty="0"/>
          </a:p>
        </p:txBody>
      </p:sp>
      <p:sp>
        <p:nvSpPr>
          <p:cNvPr id="3" name="Footer Placeholder 2">
            <a:extLst>
              <a:ext uri="{FF2B5EF4-FFF2-40B4-BE49-F238E27FC236}">
                <a16:creationId xmlns:a16="http://schemas.microsoft.com/office/drawing/2014/main" id="{7167A333-F0DA-54B3-3206-C8CAF85CB6E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96743570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2F314-6C6E-7171-C244-A0882D4912C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F48A2D-838B-BB5D-F2EC-8CA0D3D5A27A}"/>
              </a:ext>
            </a:extLst>
          </p:cNvPr>
          <p:cNvSpPr>
            <a:spLocks noGrp="1"/>
          </p:cNvSpPr>
          <p:nvPr>
            <p:ph type="title"/>
          </p:nvPr>
        </p:nvSpPr>
        <p:spPr>
          <a:xfrm>
            <a:off x="232950" y="249900"/>
            <a:ext cx="8437563" cy="699425"/>
          </a:xfrm>
        </p:spPr>
        <p:txBody>
          <a:bodyPr>
            <a:normAutofit/>
          </a:bodyPr>
          <a:lstStyle/>
          <a:p>
            <a:r>
              <a:rPr lang="en-GB" noProof="0" dirty="0"/>
              <a:t>Likelihood rating</a:t>
            </a:r>
          </a:p>
        </p:txBody>
      </p:sp>
      <p:sp>
        <p:nvSpPr>
          <p:cNvPr id="5" name="Text Placeholder 4">
            <a:extLst>
              <a:ext uri="{FF2B5EF4-FFF2-40B4-BE49-F238E27FC236}">
                <a16:creationId xmlns:a16="http://schemas.microsoft.com/office/drawing/2014/main" id="{A761526D-3E70-D925-4459-FAFEC65BC192}"/>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The likelihood range is then expressed as a number, as shown below:</a:t>
            </a:r>
          </a:p>
          <a:p>
            <a:pPr lvl="1"/>
            <a:r>
              <a:rPr lang="en-GB" noProof="0" dirty="0"/>
              <a:t>Rarely happen = 1</a:t>
            </a:r>
          </a:p>
          <a:p>
            <a:pPr lvl="1"/>
            <a:r>
              <a:rPr lang="en-GB" noProof="0" dirty="0"/>
              <a:t>Unlikely to happen = 2</a:t>
            </a:r>
          </a:p>
          <a:p>
            <a:pPr lvl="1"/>
            <a:r>
              <a:rPr lang="en-GB" noProof="0" dirty="0"/>
              <a:t>Could possibly happen = 3</a:t>
            </a:r>
          </a:p>
          <a:p>
            <a:pPr lvl="1"/>
            <a:r>
              <a:rPr lang="en-GB" noProof="0" dirty="0"/>
              <a:t>Likely to happen = 4</a:t>
            </a:r>
          </a:p>
          <a:p>
            <a:pPr lvl="1"/>
            <a:r>
              <a:rPr lang="en-GB" noProof="0" dirty="0"/>
              <a:t>Certain to happen = 5</a:t>
            </a:r>
          </a:p>
          <a:p>
            <a:endParaRPr lang="en-GB" noProof="0" dirty="0"/>
          </a:p>
        </p:txBody>
      </p:sp>
      <p:sp>
        <p:nvSpPr>
          <p:cNvPr id="4" name="Slide Number Placeholder 3">
            <a:extLst>
              <a:ext uri="{FF2B5EF4-FFF2-40B4-BE49-F238E27FC236}">
                <a16:creationId xmlns:a16="http://schemas.microsoft.com/office/drawing/2014/main" id="{DB966FFF-6039-314D-9440-3AFE3947AE5F}"/>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117</a:t>
            </a:fld>
            <a:endParaRPr lang="en-GB" noProof="0" dirty="0"/>
          </a:p>
        </p:txBody>
      </p:sp>
      <p:sp>
        <p:nvSpPr>
          <p:cNvPr id="3" name="Footer Placeholder 2">
            <a:extLst>
              <a:ext uri="{FF2B5EF4-FFF2-40B4-BE49-F238E27FC236}">
                <a16:creationId xmlns:a16="http://schemas.microsoft.com/office/drawing/2014/main" id="{82E947FC-90FA-150D-6AE2-FD6B55B69EE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11787118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72AF1-E552-3524-4CE6-A3A21FFCB4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DB0BF4-ED6D-4615-3C59-8D7E5A0DE1FB}"/>
              </a:ext>
            </a:extLst>
          </p:cNvPr>
          <p:cNvSpPr>
            <a:spLocks noGrp="1"/>
          </p:cNvSpPr>
          <p:nvPr>
            <p:ph type="title"/>
          </p:nvPr>
        </p:nvSpPr>
        <p:spPr>
          <a:xfrm>
            <a:off x="232950" y="249900"/>
            <a:ext cx="8437563" cy="699425"/>
          </a:xfrm>
        </p:spPr>
        <p:txBody>
          <a:bodyPr>
            <a:normAutofit/>
          </a:bodyPr>
          <a:lstStyle/>
          <a:p>
            <a:r>
              <a:rPr lang="en-GB" noProof="0" dirty="0"/>
              <a:t>Likelihood range scenarios</a:t>
            </a:r>
          </a:p>
        </p:txBody>
      </p:sp>
      <p:sp>
        <p:nvSpPr>
          <p:cNvPr id="5" name="Text Placeholder 4">
            <a:extLst>
              <a:ext uri="{FF2B5EF4-FFF2-40B4-BE49-F238E27FC236}">
                <a16:creationId xmlns:a16="http://schemas.microsoft.com/office/drawing/2014/main" id="{E25BF1CB-FB18-82C7-B913-B3D0F3AD2F8A}"/>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In pairs, review the likelihood range scenarios given.</a:t>
            </a:r>
          </a:p>
          <a:p>
            <a:endParaRPr lang="en-GB" noProof="0" dirty="0"/>
          </a:p>
          <a:p>
            <a:r>
              <a:rPr lang="en-GB" noProof="0" dirty="0"/>
              <a:t>Apply the likelihood rating to each scenario using the agreed scale.</a:t>
            </a:r>
          </a:p>
          <a:p>
            <a:endParaRPr lang="en-GB" noProof="0" dirty="0"/>
          </a:p>
          <a:p>
            <a:r>
              <a:rPr lang="en-GB" noProof="0" dirty="0"/>
              <a:t>Write the rating (number) on a mini whiteboard and show when prompted.</a:t>
            </a:r>
          </a:p>
          <a:p>
            <a:endParaRPr lang="en-GB" noProof="0" dirty="0"/>
          </a:p>
          <a:p>
            <a:r>
              <a:rPr lang="en-GB" noProof="0" dirty="0"/>
              <a:t>Justify your rating. </a:t>
            </a:r>
          </a:p>
        </p:txBody>
      </p:sp>
      <p:sp>
        <p:nvSpPr>
          <p:cNvPr id="4" name="Slide Number Placeholder 3">
            <a:extLst>
              <a:ext uri="{FF2B5EF4-FFF2-40B4-BE49-F238E27FC236}">
                <a16:creationId xmlns:a16="http://schemas.microsoft.com/office/drawing/2014/main" id="{6547B8A9-81B8-AB40-F855-2CEFE25F5028}"/>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118</a:t>
            </a:fld>
            <a:endParaRPr lang="en-GB" noProof="0" dirty="0"/>
          </a:p>
        </p:txBody>
      </p:sp>
      <p:sp>
        <p:nvSpPr>
          <p:cNvPr id="3" name="Footer Placeholder 2">
            <a:extLst>
              <a:ext uri="{FF2B5EF4-FFF2-40B4-BE49-F238E27FC236}">
                <a16:creationId xmlns:a16="http://schemas.microsoft.com/office/drawing/2014/main" id="{96B6719E-E697-CF4B-625C-3A12460E9F7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48182242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64D7A-CF10-CBC9-048B-4B1BBB14606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63923AB-C630-D0E1-AE02-F5383C3D773A}"/>
              </a:ext>
            </a:extLst>
          </p:cNvPr>
          <p:cNvSpPr>
            <a:spLocks noGrp="1"/>
          </p:cNvSpPr>
          <p:nvPr>
            <p:ph type="title"/>
          </p:nvPr>
        </p:nvSpPr>
        <p:spPr>
          <a:xfrm>
            <a:off x="232950" y="249900"/>
            <a:ext cx="8437563" cy="699425"/>
          </a:xfrm>
        </p:spPr>
        <p:txBody>
          <a:bodyPr>
            <a:normAutofit/>
          </a:bodyPr>
          <a:lstStyle/>
          <a:p>
            <a:r>
              <a:rPr lang="en-GB" noProof="0" dirty="0"/>
              <a:t>Why do you need to justify decisions?</a:t>
            </a:r>
          </a:p>
        </p:txBody>
      </p:sp>
      <p:sp>
        <p:nvSpPr>
          <p:cNvPr id="5" name="Text Placeholder 4">
            <a:extLst>
              <a:ext uri="{FF2B5EF4-FFF2-40B4-BE49-F238E27FC236}">
                <a16:creationId xmlns:a16="http://schemas.microsoft.com/office/drawing/2014/main" id="{4CA924CA-A19F-4B14-BC74-3B764CBF7C28}"/>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Helps you to determine what the next steps will be.</a:t>
            </a:r>
          </a:p>
          <a:p>
            <a:endParaRPr lang="en-GB" noProof="0" dirty="0"/>
          </a:p>
          <a:p>
            <a:r>
              <a:rPr lang="en-GB" noProof="0" dirty="0"/>
              <a:t>You will need to persuade others that your opinion is correct.</a:t>
            </a:r>
          </a:p>
          <a:p>
            <a:endParaRPr lang="en-GB" noProof="0" dirty="0"/>
          </a:p>
          <a:p>
            <a:r>
              <a:rPr lang="en-GB" noProof="0" dirty="0"/>
              <a:t>Justification can act as a self-check to help you decide if you have done an analysis correctly.</a:t>
            </a:r>
          </a:p>
        </p:txBody>
      </p:sp>
      <p:sp>
        <p:nvSpPr>
          <p:cNvPr id="4" name="Slide Number Placeholder 3">
            <a:extLst>
              <a:ext uri="{FF2B5EF4-FFF2-40B4-BE49-F238E27FC236}">
                <a16:creationId xmlns:a16="http://schemas.microsoft.com/office/drawing/2014/main" id="{D14956A5-D949-A035-345B-29595A6F864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119</a:t>
            </a:fld>
            <a:endParaRPr lang="en-GB" noProof="0" dirty="0"/>
          </a:p>
        </p:txBody>
      </p:sp>
      <p:sp>
        <p:nvSpPr>
          <p:cNvPr id="3" name="Footer Placeholder 2">
            <a:extLst>
              <a:ext uri="{FF2B5EF4-FFF2-40B4-BE49-F238E27FC236}">
                <a16:creationId xmlns:a16="http://schemas.microsoft.com/office/drawing/2014/main" id="{7DF39BAF-61C8-3D89-4CB5-496EFC0BA9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903750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3770E-7A30-F643-C848-7DF335135AD2}"/>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17E467F-8055-F6D8-5999-CC477A9A32D0}"/>
              </a:ext>
            </a:extLst>
          </p:cNvPr>
          <p:cNvSpPr>
            <a:spLocks noGrp="1"/>
          </p:cNvSpPr>
          <p:nvPr>
            <p:ph type="title"/>
          </p:nvPr>
        </p:nvSpPr>
        <p:spPr>
          <a:xfrm>
            <a:off x="262398" y="122754"/>
            <a:ext cx="8650276" cy="863646"/>
          </a:xfrm>
        </p:spPr>
        <p:txBody>
          <a:bodyPr>
            <a:normAutofit/>
          </a:bodyPr>
          <a:lstStyle/>
          <a:p>
            <a:r>
              <a:rPr lang="en-GB" noProof="0" dirty="0"/>
              <a:t>Ethical scenarios group task</a:t>
            </a:r>
          </a:p>
        </p:txBody>
      </p:sp>
      <p:sp>
        <p:nvSpPr>
          <p:cNvPr id="5" name="Text Placeholder 4">
            <a:extLst>
              <a:ext uri="{FF2B5EF4-FFF2-40B4-BE49-F238E27FC236}">
                <a16:creationId xmlns:a16="http://schemas.microsoft.com/office/drawing/2014/main" id="{5869C93B-181F-81BF-7360-619B458CBD08}"/>
              </a:ext>
            </a:extLst>
          </p:cNvPr>
          <p:cNvSpPr>
            <a:spLocks noGrp="1"/>
          </p:cNvSpPr>
          <p:nvPr>
            <p:ph type="body" sz="quarter" idx="12"/>
          </p:nvPr>
        </p:nvSpPr>
        <p:spPr>
          <a:xfrm>
            <a:off x="295161" y="986400"/>
            <a:ext cx="8650275" cy="3780863"/>
          </a:xfrm>
        </p:spPr>
        <p:txBody>
          <a:bodyPr/>
          <a:lstStyle/>
          <a:p>
            <a:pPr marL="0" marR="0" lvl="0" indent="0" algn="l" defTabSz="914400" rtl="0" eaLnBrk="1" fontAlgn="auto" latinLnBrk="0" hangingPunct="1">
              <a:spcBef>
                <a:spcPts val="0"/>
              </a:spcBef>
              <a:buClrTx/>
              <a:buSzTx/>
              <a:buFontTx/>
              <a:buNone/>
              <a:tabLst/>
              <a:defRPr/>
            </a:pPr>
            <a:r>
              <a:rPr kumimoji="0" lang="en-GB" b="0" i="0" u="none" strike="noStrike" kern="1200" cap="none" spc="0" normalizeH="0" baseline="0" noProof="0" dirty="0">
                <a:ln>
                  <a:noFill/>
                </a:ln>
                <a:solidFill>
                  <a:srgbClr val="000000"/>
                </a:solidFill>
                <a:effectLst/>
                <a:uLnTx/>
                <a:uFillTx/>
                <a:latin typeface="Arial"/>
                <a:ea typeface="+mn-ea"/>
                <a:cs typeface="+mn-cs"/>
              </a:rPr>
              <a:t>In groups of four, review two ethical scenarios on conduct </a:t>
            </a:r>
            <a:r>
              <a:rPr lang="en-GB" noProof="0" dirty="0">
                <a:solidFill>
                  <a:srgbClr val="000000"/>
                </a:solidFill>
                <a:latin typeface="Arial"/>
              </a:rPr>
              <a:t>r</a:t>
            </a:r>
            <a:r>
              <a:rPr kumimoji="0" lang="en-GB" b="0" i="0" u="none" strike="noStrike" kern="1200" cap="none" spc="0" normalizeH="0" baseline="0" noProof="0" dirty="0">
                <a:ln>
                  <a:noFill/>
                </a:ln>
                <a:solidFill>
                  <a:srgbClr val="000000"/>
                </a:solidFill>
                <a:effectLst/>
                <a:uLnTx/>
                <a:uFillTx/>
                <a:latin typeface="Arial"/>
                <a:ea typeface="+mn-ea"/>
                <a:cs typeface="+mn-cs"/>
              </a:rPr>
              <a:t>isk:</a:t>
            </a:r>
          </a:p>
          <a:p>
            <a:pPr marL="612900" lvl="1" indent="-342900">
              <a:defRPr/>
            </a:pPr>
            <a:endParaRPr lang="en-GB" noProof="0" dirty="0">
              <a:solidFill>
                <a:srgbClr val="000000"/>
              </a:solidFill>
              <a:latin typeface="Arial"/>
            </a:endParaRPr>
          </a:p>
          <a:p>
            <a:pPr marL="612900" lvl="1" indent="-342900">
              <a:defRPr/>
            </a:pPr>
            <a:r>
              <a:rPr lang="en-GB" noProof="0" dirty="0">
                <a:solidFill>
                  <a:srgbClr val="000000"/>
                </a:solidFill>
                <a:latin typeface="Arial"/>
              </a:rPr>
              <a:t>Identify and h</a:t>
            </a:r>
            <a:r>
              <a:rPr kumimoji="0" lang="en-GB" b="0" i="0" u="none" strike="noStrike" kern="1200" cap="none" spc="0" normalizeH="0" baseline="0" noProof="0" dirty="0">
                <a:ln>
                  <a:noFill/>
                </a:ln>
                <a:solidFill>
                  <a:srgbClr val="000000"/>
                </a:solidFill>
                <a:effectLst/>
                <a:uLnTx/>
                <a:uFillTx/>
                <a:latin typeface="Arial"/>
                <a:ea typeface="+mn-ea"/>
                <a:cs typeface="+mn-cs"/>
              </a:rPr>
              <a:t>ighlight key words.</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Discuss the ethical questions for each scenario.</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Listen to the different perspectives of your group members.</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As a group, note key points.</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Be prepared to give feedback.</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BD97A64-0609-6D69-0F45-299AF436712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393A0D4-CD7C-31D2-827F-E9F00177B1F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6448582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9955B-D3F5-C0AE-A1BD-69DFF2C26BE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363AA3-D6C7-9D5C-B7ED-3173F7B21D13}"/>
              </a:ext>
            </a:extLst>
          </p:cNvPr>
          <p:cNvSpPr>
            <a:spLocks noGrp="1"/>
          </p:cNvSpPr>
          <p:nvPr>
            <p:ph type="title"/>
          </p:nvPr>
        </p:nvSpPr>
        <p:spPr>
          <a:xfrm>
            <a:off x="232950" y="249900"/>
            <a:ext cx="8437563" cy="699425"/>
          </a:xfrm>
        </p:spPr>
        <p:txBody>
          <a:bodyPr>
            <a:normAutofit/>
          </a:bodyPr>
          <a:lstStyle/>
          <a:p>
            <a:r>
              <a:rPr lang="en-GB" noProof="0" dirty="0"/>
              <a:t>What is PEEL?</a:t>
            </a:r>
          </a:p>
        </p:txBody>
      </p:sp>
      <p:sp>
        <p:nvSpPr>
          <p:cNvPr id="5" name="Text Placeholder 4">
            <a:extLst>
              <a:ext uri="{FF2B5EF4-FFF2-40B4-BE49-F238E27FC236}">
                <a16:creationId xmlns:a16="http://schemas.microsoft.com/office/drawing/2014/main" id="{0E9DE077-4A69-2D4C-36BA-57325031565A}"/>
              </a:ext>
            </a:extLst>
          </p:cNvPr>
          <p:cNvSpPr>
            <a:spLocks noGrp="1"/>
          </p:cNvSpPr>
          <p:nvPr>
            <p:ph type="body" sz="quarter" idx="12"/>
          </p:nvPr>
        </p:nvSpPr>
        <p:spPr>
          <a:xfrm>
            <a:off x="234000" y="986400"/>
            <a:ext cx="7667625" cy="3601574"/>
          </a:xfrm>
        </p:spPr>
        <p:txBody>
          <a:bodyPr/>
          <a:lstStyle/>
          <a:p>
            <a:r>
              <a:rPr lang="en-GB" noProof="0" dirty="0"/>
              <a:t>The PEEL approach is often used to justify decisions.</a:t>
            </a:r>
          </a:p>
          <a:p>
            <a:endParaRPr lang="en-GB" noProof="0" dirty="0"/>
          </a:p>
          <a:p>
            <a:r>
              <a:rPr lang="en-GB" noProof="0" dirty="0"/>
              <a:t>P</a:t>
            </a:r>
          </a:p>
          <a:p>
            <a:pPr lvl="1"/>
            <a:r>
              <a:rPr lang="en-GB" noProof="0" dirty="0"/>
              <a:t>point</a:t>
            </a:r>
          </a:p>
          <a:p>
            <a:r>
              <a:rPr lang="en-GB" noProof="0" dirty="0"/>
              <a:t>E</a:t>
            </a:r>
          </a:p>
          <a:p>
            <a:pPr lvl="1"/>
            <a:r>
              <a:rPr lang="en-GB" noProof="0" dirty="0"/>
              <a:t>evidence or example </a:t>
            </a:r>
          </a:p>
          <a:p>
            <a:r>
              <a:rPr lang="en-GB" noProof="0" dirty="0"/>
              <a:t>E</a:t>
            </a:r>
          </a:p>
          <a:p>
            <a:pPr lvl="1"/>
            <a:r>
              <a:rPr lang="en-GB" noProof="0" dirty="0"/>
              <a:t>explanation </a:t>
            </a:r>
          </a:p>
          <a:p>
            <a:r>
              <a:rPr lang="en-GB" noProof="0" dirty="0"/>
              <a:t>L</a:t>
            </a:r>
          </a:p>
          <a:p>
            <a:pPr lvl="1"/>
            <a:r>
              <a:rPr lang="en-GB" noProof="0" dirty="0"/>
              <a:t>link</a:t>
            </a:r>
          </a:p>
        </p:txBody>
      </p:sp>
      <p:sp>
        <p:nvSpPr>
          <p:cNvPr id="4" name="Slide Number Placeholder 3">
            <a:extLst>
              <a:ext uri="{FF2B5EF4-FFF2-40B4-BE49-F238E27FC236}">
                <a16:creationId xmlns:a16="http://schemas.microsoft.com/office/drawing/2014/main" id="{F262745F-08DA-5163-46D6-C638FF9E554E}"/>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120</a:t>
            </a:fld>
            <a:endParaRPr lang="en-GB" noProof="0" dirty="0"/>
          </a:p>
        </p:txBody>
      </p:sp>
      <p:sp>
        <p:nvSpPr>
          <p:cNvPr id="3" name="Footer Placeholder 2">
            <a:extLst>
              <a:ext uri="{FF2B5EF4-FFF2-40B4-BE49-F238E27FC236}">
                <a16:creationId xmlns:a16="http://schemas.microsoft.com/office/drawing/2014/main" id="{59BC66E2-AE0A-95D7-23ED-1A840145663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98952906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CC065-06F2-32A5-5889-3D226FFFFB5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ACAF80C-00F4-CB79-89BC-0DAED69AAD2A}"/>
              </a:ext>
            </a:extLst>
          </p:cNvPr>
          <p:cNvSpPr>
            <a:spLocks noGrp="1"/>
          </p:cNvSpPr>
          <p:nvPr>
            <p:ph type="title"/>
          </p:nvPr>
        </p:nvSpPr>
        <p:spPr>
          <a:xfrm>
            <a:off x="232950" y="249900"/>
            <a:ext cx="8437563" cy="699425"/>
          </a:xfrm>
        </p:spPr>
        <p:txBody>
          <a:bodyPr>
            <a:normAutofit/>
          </a:bodyPr>
          <a:lstStyle/>
          <a:p>
            <a:r>
              <a:rPr lang="en-GB" noProof="0" dirty="0"/>
              <a:t> PEEL Activity </a:t>
            </a:r>
          </a:p>
        </p:txBody>
      </p:sp>
      <p:sp>
        <p:nvSpPr>
          <p:cNvPr id="5" name="Text Placeholder 4">
            <a:extLst>
              <a:ext uri="{FF2B5EF4-FFF2-40B4-BE49-F238E27FC236}">
                <a16:creationId xmlns:a16="http://schemas.microsoft.com/office/drawing/2014/main" id="{FF089738-844E-3EC7-97BD-6D74D82B8C9E}"/>
              </a:ext>
            </a:extLst>
          </p:cNvPr>
          <p:cNvSpPr>
            <a:spLocks noGrp="1"/>
          </p:cNvSpPr>
          <p:nvPr>
            <p:ph type="body" sz="quarter" idx="12"/>
          </p:nvPr>
        </p:nvSpPr>
        <p:spPr>
          <a:xfrm>
            <a:off x="395536" y="1030056"/>
            <a:ext cx="7667625" cy="3602037"/>
          </a:xfrm>
        </p:spPr>
        <p:txBody>
          <a:bodyPr/>
          <a:lstStyle/>
          <a:p>
            <a:pPr lvl="0"/>
            <a:r>
              <a:rPr lang="en-GB" noProof="0" dirty="0"/>
              <a:t>Work in pairs.</a:t>
            </a:r>
          </a:p>
          <a:p>
            <a:pPr lvl="0"/>
            <a:endParaRPr lang="en-GB" noProof="0" dirty="0"/>
          </a:p>
          <a:p>
            <a:pPr lvl="0"/>
            <a:r>
              <a:rPr lang="en-GB" noProof="0" dirty="0"/>
              <a:t>Look at Task 1 and the question on the PEEL activity sheet.</a:t>
            </a:r>
          </a:p>
          <a:p>
            <a:endParaRPr lang="en-GB" noProof="0" dirty="0"/>
          </a:p>
          <a:p>
            <a:r>
              <a:rPr lang="en-GB" noProof="0" dirty="0"/>
              <a:t>Classify each sentence as either Point, Evidence, Explanation or Link. </a:t>
            </a:r>
          </a:p>
          <a:p>
            <a:endParaRPr lang="en-GB" noProof="0" dirty="0"/>
          </a:p>
          <a:p>
            <a:r>
              <a:rPr lang="en-GB" noProof="0" dirty="0"/>
              <a:t>Create an answer from the four sentences in the correct order.</a:t>
            </a:r>
          </a:p>
        </p:txBody>
      </p:sp>
      <p:sp>
        <p:nvSpPr>
          <p:cNvPr id="4" name="Slide Number Placeholder 3">
            <a:extLst>
              <a:ext uri="{FF2B5EF4-FFF2-40B4-BE49-F238E27FC236}">
                <a16:creationId xmlns:a16="http://schemas.microsoft.com/office/drawing/2014/main" id="{6A5D038C-8B3A-44DB-A4D6-7F6845769EE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121</a:t>
            </a:fld>
            <a:endParaRPr lang="en-GB" noProof="0" dirty="0"/>
          </a:p>
        </p:txBody>
      </p:sp>
      <p:sp>
        <p:nvSpPr>
          <p:cNvPr id="3" name="Footer Placeholder 2">
            <a:extLst>
              <a:ext uri="{FF2B5EF4-FFF2-40B4-BE49-F238E27FC236}">
                <a16:creationId xmlns:a16="http://schemas.microsoft.com/office/drawing/2014/main" id="{CFD9A1DB-DD73-F137-AD06-B2702F92FDA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37594466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AA51A-83F9-90AD-26F5-39346A35630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9E3BA93-1734-20E3-4B12-B228C0683155}"/>
              </a:ext>
            </a:extLst>
          </p:cNvPr>
          <p:cNvSpPr>
            <a:spLocks noGrp="1"/>
          </p:cNvSpPr>
          <p:nvPr>
            <p:ph type="title"/>
          </p:nvPr>
        </p:nvSpPr>
        <p:spPr>
          <a:xfrm>
            <a:off x="232950" y="249900"/>
            <a:ext cx="8437563" cy="699425"/>
          </a:xfrm>
        </p:spPr>
        <p:txBody>
          <a:bodyPr>
            <a:normAutofit/>
          </a:bodyPr>
          <a:lstStyle/>
          <a:p>
            <a:r>
              <a:rPr lang="en-GB" noProof="0" dirty="0"/>
              <a:t>Correct Point and Evidence answer</a:t>
            </a:r>
          </a:p>
        </p:txBody>
      </p:sp>
      <p:sp>
        <p:nvSpPr>
          <p:cNvPr id="5" name="Text Placeholder 4">
            <a:extLst>
              <a:ext uri="{FF2B5EF4-FFF2-40B4-BE49-F238E27FC236}">
                <a16:creationId xmlns:a16="http://schemas.microsoft.com/office/drawing/2014/main" id="{31C2408E-3864-D33B-C50C-BBA286DE205E}"/>
              </a:ext>
            </a:extLst>
          </p:cNvPr>
          <p:cNvSpPr>
            <a:spLocks noGrp="1"/>
          </p:cNvSpPr>
          <p:nvPr>
            <p:ph type="body" sz="quarter" idx="12"/>
          </p:nvPr>
        </p:nvSpPr>
        <p:spPr>
          <a:xfrm>
            <a:off x="234000" y="986400"/>
            <a:ext cx="7667625" cy="3601574"/>
          </a:xfrm>
        </p:spPr>
        <p:txBody>
          <a:bodyPr/>
          <a:lstStyle/>
          <a:p>
            <a:endParaRPr lang="en-GB" noProof="0" dirty="0"/>
          </a:p>
          <a:p>
            <a:r>
              <a:rPr lang="en-GB" b="1" noProof="0" dirty="0"/>
              <a:t>Point</a:t>
            </a:r>
            <a:br>
              <a:rPr lang="en-GB" noProof="0" dirty="0"/>
            </a:br>
            <a:r>
              <a:rPr lang="en-GB" noProof="0" dirty="0"/>
              <a:t>Saving money in a bank can help individuals grow their wealth over time, especially during periods of high interest rates.</a:t>
            </a:r>
          </a:p>
          <a:p>
            <a:endParaRPr lang="en-GB" noProof="0" dirty="0"/>
          </a:p>
          <a:p>
            <a:r>
              <a:rPr lang="en-GB" b="1" noProof="0" dirty="0"/>
              <a:t>Evidence</a:t>
            </a:r>
            <a:br>
              <a:rPr lang="en-GB" noProof="0" dirty="0"/>
            </a:br>
            <a:r>
              <a:rPr lang="en-GB" noProof="0" dirty="0"/>
              <a:t>This is because banks will pay interest to customers who keep their money in savings accounts.</a:t>
            </a:r>
          </a:p>
          <a:p>
            <a:endParaRPr lang="en-GB" noProof="0" dirty="0"/>
          </a:p>
        </p:txBody>
      </p:sp>
      <p:sp>
        <p:nvSpPr>
          <p:cNvPr id="4" name="Slide Number Placeholder 3">
            <a:extLst>
              <a:ext uri="{FF2B5EF4-FFF2-40B4-BE49-F238E27FC236}">
                <a16:creationId xmlns:a16="http://schemas.microsoft.com/office/drawing/2014/main" id="{3CF38753-D7D3-7090-47B7-52F22AC616E2}"/>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122</a:t>
            </a:fld>
            <a:endParaRPr lang="en-GB" noProof="0" dirty="0"/>
          </a:p>
        </p:txBody>
      </p:sp>
      <p:sp>
        <p:nvSpPr>
          <p:cNvPr id="3" name="Footer Placeholder 2">
            <a:extLst>
              <a:ext uri="{FF2B5EF4-FFF2-40B4-BE49-F238E27FC236}">
                <a16:creationId xmlns:a16="http://schemas.microsoft.com/office/drawing/2014/main" id="{6D57788D-7912-D6E9-FA22-B875C996A0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58531004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AA348-B74A-9497-4BDE-918D91EB6A3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699E3BA-3BD2-C189-FA88-5A76F5450A6A}"/>
              </a:ext>
            </a:extLst>
          </p:cNvPr>
          <p:cNvSpPr>
            <a:spLocks noGrp="1"/>
          </p:cNvSpPr>
          <p:nvPr>
            <p:ph type="title"/>
          </p:nvPr>
        </p:nvSpPr>
        <p:spPr/>
        <p:txBody>
          <a:bodyPr>
            <a:normAutofit/>
          </a:bodyPr>
          <a:lstStyle/>
          <a:p>
            <a:pPr>
              <a:lnSpc>
                <a:spcPct val="100000"/>
              </a:lnSpc>
            </a:pPr>
            <a:r>
              <a:rPr lang="en-GB" noProof="0" dirty="0"/>
              <a:t>Correct Explanation and Link answer</a:t>
            </a:r>
            <a:endParaRPr lang="en-GB" sz="3600" noProof="0" dirty="0"/>
          </a:p>
        </p:txBody>
      </p:sp>
      <p:sp>
        <p:nvSpPr>
          <p:cNvPr id="5" name="Text Placeholder 4">
            <a:extLst>
              <a:ext uri="{FF2B5EF4-FFF2-40B4-BE49-F238E27FC236}">
                <a16:creationId xmlns:a16="http://schemas.microsoft.com/office/drawing/2014/main" id="{2A12647D-AB29-AA7F-AC73-05EEDD83B3F6}"/>
              </a:ext>
            </a:extLst>
          </p:cNvPr>
          <p:cNvSpPr>
            <a:spLocks noGrp="1"/>
          </p:cNvSpPr>
          <p:nvPr>
            <p:ph type="body" sz="quarter" idx="12"/>
          </p:nvPr>
        </p:nvSpPr>
        <p:spPr>
          <a:xfrm>
            <a:off x="234000" y="986400"/>
            <a:ext cx="8226432" cy="3601574"/>
          </a:xfrm>
        </p:spPr>
        <p:txBody>
          <a:bodyPr/>
          <a:lstStyle/>
          <a:p>
            <a:pPr>
              <a:spcAft>
                <a:spcPts val="1200"/>
              </a:spcAft>
              <a:buNone/>
            </a:pPr>
            <a:r>
              <a:rPr lang="en-GB" b="1" noProof="0" dirty="0">
                <a:effectLst/>
                <a:ea typeface="Times New Roman" panose="02020603050405020304" pitchFamily="18" charset="0"/>
                <a:cs typeface="Times New Roman" panose="02020603050405020304" pitchFamily="18" charset="0"/>
              </a:rPr>
              <a:t>Explanation</a:t>
            </a:r>
            <a:br>
              <a:rPr lang="en-GB" noProof="0" dirty="0">
                <a:effectLst/>
                <a:ea typeface="Times New Roman" panose="02020603050405020304" pitchFamily="18" charset="0"/>
                <a:cs typeface="Times New Roman" panose="02020603050405020304" pitchFamily="18" charset="0"/>
              </a:rPr>
            </a:br>
            <a:r>
              <a:rPr lang="en-GB" noProof="0" dirty="0">
                <a:effectLst/>
                <a:ea typeface="Times New Roman" panose="02020603050405020304" pitchFamily="18" charset="0"/>
                <a:cs typeface="Times New Roman" panose="02020603050405020304" pitchFamily="18" charset="0"/>
              </a:rPr>
              <a:t>Interest is the extra money earned on savings, which encourages people to save rather than spend all their income immediately. Over time, the higher the interest rate, th</a:t>
            </a:r>
            <a:r>
              <a:rPr lang="en-GB" noProof="0" dirty="0">
                <a:ea typeface="Times New Roman" panose="02020603050405020304" pitchFamily="18" charset="0"/>
                <a:cs typeface="Times New Roman" panose="02020603050405020304" pitchFamily="18" charset="0"/>
              </a:rPr>
              <a:t>e more extra money is paid on the savings. T</a:t>
            </a:r>
            <a:r>
              <a:rPr lang="en-GB" noProof="0" dirty="0">
                <a:effectLst/>
                <a:ea typeface="Times New Roman" panose="02020603050405020304" pitchFamily="18" charset="0"/>
                <a:cs typeface="Times New Roman" panose="02020603050405020304" pitchFamily="18" charset="0"/>
              </a:rPr>
              <a:t>his allows savings to increase without additional effort from the saver. </a:t>
            </a:r>
          </a:p>
          <a:p>
            <a:pPr>
              <a:spcAft>
                <a:spcPts val="800"/>
              </a:spcAft>
              <a:buNone/>
            </a:pPr>
            <a:r>
              <a:rPr lang="en-GB" b="1" noProof="0" dirty="0">
                <a:effectLst/>
                <a:ea typeface="Times New Roman" panose="02020603050405020304" pitchFamily="18" charset="0"/>
                <a:cs typeface="Times New Roman" panose="02020603050405020304" pitchFamily="18" charset="0"/>
              </a:rPr>
              <a:t>Link</a:t>
            </a:r>
            <a:br>
              <a:rPr lang="en-GB" noProof="0" dirty="0">
                <a:effectLst/>
                <a:ea typeface="Times New Roman" panose="02020603050405020304" pitchFamily="18" charset="0"/>
                <a:cs typeface="Times New Roman" panose="02020603050405020304" pitchFamily="18" charset="0"/>
              </a:rPr>
            </a:br>
            <a:r>
              <a:rPr lang="en-GB" noProof="0" dirty="0">
                <a:effectLst/>
                <a:ea typeface="Times New Roman" panose="02020603050405020304" pitchFamily="18" charset="0"/>
                <a:cs typeface="Times New Roman" panose="02020603050405020304" pitchFamily="18" charset="0"/>
              </a:rPr>
              <a:t>Therefore, saving in a bank </a:t>
            </a:r>
            <a:r>
              <a:rPr lang="en-GB" noProof="0" dirty="0">
                <a:ea typeface="Times New Roman" panose="02020603050405020304" pitchFamily="18" charset="0"/>
                <a:cs typeface="Times New Roman" panose="02020603050405020304" pitchFamily="18" charset="0"/>
              </a:rPr>
              <a:t>can be</a:t>
            </a:r>
            <a:r>
              <a:rPr lang="en-GB" noProof="0" dirty="0">
                <a:effectLst/>
                <a:ea typeface="Times New Roman" panose="02020603050405020304" pitchFamily="18" charset="0"/>
                <a:cs typeface="Times New Roman" panose="02020603050405020304" pitchFamily="18" charset="0"/>
              </a:rPr>
              <a:t> an effective financial habit that supports long‑term financial </a:t>
            </a:r>
            <a:r>
              <a:rPr lang="en-GB" noProof="0" dirty="0">
                <a:ea typeface="Times New Roman" panose="02020603050405020304" pitchFamily="18" charset="0"/>
                <a:cs typeface="Times New Roman" panose="02020603050405020304" pitchFamily="18" charset="0"/>
              </a:rPr>
              <a:t>growth.</a:t>
            </a:r>
            <a:endParaRPr lang="en-GB" noProof="0" dirty="0">
              <a:effectLst/>
              <a:ea typeface="Times New Roman" panose="02020603050405020304" pitchFamily="18" charset="0"/>
              <a:cs typeface="Times New Roman" panose="02020603050405020304" pitchFamily="18" charset="0"/>
            </a:endParaRPr>
          </a:p>
          <a:p>
            <a:pPr>
              <a:lnSpc>
                <a:spcPct val="100000"/>
              </a:lnSpc>
            </a:pPr>
            <a:endParaRPr lang="en-GB" noProof="0" dirty="0">
              <a:solidFill>
                <a:schemeClr val="accent1"/>
              </a:solidFill>
            </a:endParaRPr>
          </a:p>
          <a:p>
            <a:pPr>
              <a:lnSpc>
                <a:spcPct val="100000"/>
              </a:lnSpc>
            </a:pPr>
            <a:endParaRPr lang="en-GB" noProof="0" dirty="0">
              <a:solidFill>
                <a:schemeClr val="accent1"/>
              </a:solidFill>
            </a:endParaRPr>
          </a:p>
        </p:txBody>
      </p:sp>
      <p:sp>
        <p:nvSpPr>
          <p:cNvPr id="4" name="Slide Number Placeholder 3">
            <a:extLst>
              <a:ext uri="{FF2B5EF4-FFF2-40B4-BE49-F238E27FC236}">
                <a16:creationId xmlns:a16="http://schemas.microsoft.com/office/drawing/2014/main" id="{6E4F91BC-864C-FD05-10CB-05D445C69FB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A8CFCE9D-25E5-9EEE-98A6-C2157CD6F442}"/>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123265928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6DAA6-AB6E-A3E0-473C-25B6940C5A9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EF33671-F8E2-6131-2924-CAA641C26098}"/>
              </a:ext>
            </a:extLst>
          </p:cNvPr>
          <p:cNvSpPr>
            <a:spLocks noGrp="1"/>
          </p:cNvSpPr>
          <p:nvPr>
            <p:ph type="title"/>
          </p:nvPr>
        </p:nvSpPr>
        <p:spPr>
          <a:xfrm>
            <a:off x="232950" y="249900"/>
            <a:ext cx="8437563" cy="699425"/>
          </a:xfrm>
        </p:spPr>
        <p:txBody>
          <a:bodyPr>
            <a:normAutofit/>
          </a:bodyPr>
          <a:lstStyle/>
          <a:p>
            <a:r>
              <a:rPr lang="en-GB" noProof="0" dirty="0"/>
              <a:t>Likelihood scenarios</a:t>
            </a:r>
          </a:p>
        </p:txBody>
      </p:sp>
      <p:sp>
        <p:nvSpPr>
          <p:cNvPr id="5" name="Text Placeholder 4">
            <a:extLst>
              <a:ext uri="{FF2B5EF4-FFF2-40B4-BE49-F238E27FC236}">
                <a16:creationId xmlns:a16="http://schemas.microsoft.com/office/drawing/2014/main" id="{02B361A4-4B57-98A3-14E7-4E57749D4ACB}"/>
              </a:ext>
            </a:extLst>
          </p:cNvPr>
          <p:cNvSpPr>
            <a:spLocks noGrp="1"/>
          </p:cNvSpPr>
          <p:nvPr>
            <p:ph type="body" sz="quarter" idx="12"/>
          </p:nvPr>
        </p:nvSpPr>
        <p:spPr>
          <a:xfrm>
            <a:off x="234000" y="986400"/>
            <a:ext cx="7667625" cy="3601574"/>
          </a:xfrm>
        </p:spPr>
        <p:txBody>
          <a:bodyPr/>
          <a:lstStyle/>
          <a:p>
            <a:r>
              <a:rPr lang="en-GB" noProof="0" dirty="0"/>
              <a:t>Continue in pairs.</a:t>
            </a:r>
          </a:p>
          <a:p>
            <a:endParaRPr lang="en-GB" noProof="0" dirty="0"/>
          </a:p>
          <a:p>
            <a:r>
              <a:rPr lang="en-GB" noProof="0" dirty="0"/>
              <a:t>For each of the scenarios in Task 2 of the PEEL activity sheet, give a likelihood rating.</a:t>
            </a:r>
          </a:p>
          <a:p>
            <a:endParaRPr lang="en-GB" noProof="0" dirty="0"/>
          </a:p>
          <a:p>
            <a:r>
              <a:rPr lang="en-GB" noProof="0" dirty="0"/>
              <a:t>Then write a justification using the PEEL approach.</a:t>
            </a:r>
          </a:p>
          <a:p>
            <a:endParaRPr lang="en-GB" noProof="0" dirty="0"/>
          </a:p>
          <a:p>
            <a:pPr lvl="0"/>
            <a:r>
              <a:rPr lang="en-GB" noProof="0" dirty="0"/>
              <a:t>Once completed, pass your PEEL activity sheet to an allocated pair for review.</a:t>
            </a:r>
          </a:p>
          <a:p>
            <a:endParaRPr lang="en-GB" noProof="0" dirty="0"/>
          </a:p>
        </p:txBody>
      </p:sp>
      <p:sp>
        <p:nvSpPr>
          <p:cNvPr id="4" name="Slide Number Placeholder 3">
            <a:extLst>
              <a:ext uri="{FF2B5EF4-FFF2-40B4-BE49-F238E27FC236}">
                <a16:creationId xmlns:a16="http://schemas.microsoft.com/office/drawing/2014/main" id="{6BFBA935-5341-9530-3538-84B0AAE3F1D8}"/>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124</a:t>
            </a:fld>
            <a:endParaRPr lang="en-GB" noProof="0" dirty="0"/>
          </a:p>
        </p:txBody>
      </p:sp>
      <p:sp>
        <p:nvSpPr>
          <p:cNvPr id="3" name="Footer Placeholder 2">
            <a:extLst>
              <a:ext uri="{FF2B5EF4-FFF2-40B4-BE49-F238E27FC236}">
                <a16:creationId xmlns:a16="http://schemas.microsoft.com/office/drawing/2014/main" id="{21E6EFA2-9361-6B77-90A1-149402250E5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79438312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0F9E9-D690-B6C8-3949-2A31177FBB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4942643-105D-CD5C-9914-573686D19384}"/>
              </a:ext>
            </a:extLst>
          </p:cNvPr>
          <p:cNvSpPr>
            <a:spLocks noGrp="1"/>
          </p:cNvSpPr>
          <p:nvPr>
            <p:ph type="title"/>
          </p:nvPr>
        </p:nvSpPr>
        <p:spPr>
          <a:xfrm>
            <a:off x="232950" y="249900"/>
            <a:ext cx="8437563" cy="699425"/>
          </a:xfrm>
        </p:spPr>
        <p:txBody>
          <a:bodyPr>
            <a:normAutofit/>
          </a:bodyPr>
          <a:lstStyle/>
          <a:p>
            <a:r>
              <a:rPr lang="en-GB" noProof="0" dirty="0"/>
              <a:t>Review of likelihood scenarios</a:t>
            </a:r>
          </a:p>
        </p:txBody>
      </p:sp>
      <p:sp>
        <p:nvSpPr>
          <p:cNvPr id="5" name="Text Placeholder 4">
            <a:extLst>
              <a:ext uri="{FF2B5EF4-FFF2-40B4-BE49-F238E27FC236}">
                <a16:creationId xmlns:a16="http://schemas.microsoft.com/office/drawing/2014/main" id="{DB7A5FD6-7155-78DC-63E3-0A15876BFD41}"/>
              </a:ext>
            </a:extLst>
          </p:cNvPr>
          <p:cNvSpPr>
            <a:spLocks noGrp="1"/>
          </p:cNvSpPr>
          <p:nvPr>
            <p:ph type="body" sz="quarter" idx="12"/>
          </p:nvPr>
        </p:nvSpPr>
        <p:spPr>
          <a:xfrm>
            <a:off x="234000" y="986400"/>
            <a:ext cx="7667625" cy="3601574"/>
          </a:xfrm>
        </p:spPr>
        <p:txBody>
          <a:bodyPr/>
          <a:lstStyle/>
          <a:p>
            <a:pPr lvl="0">
              <a:spcAft>
                <a:spcPts val="1200"/>
              </a:spcAft>
            </a:pPr>
            <a:r>
              <a:rPr lang="en-GB" noProof="0" dirty="0"/>
              <a:t>Assess how well the answer followed the PEEL approach.  </a:t>
            </a:r>
          </a:p>
          <a:p>
            <a:pPr lvl="0">
              <a:spcAft>
                <a:spcPts val="1200"/>
              </a:spcAft>
            </a:pPr>
            <a:r>
              <a:rPr lang="en-GB" noProof="0" dirty="0"/>
              <a:t>Write a comment on each answer. </a:t>
            </a:r>
          </a:p>
          <a:p>
            <a:pPr lvl="0">
              <a:spcAft>
                <a:spcPts val="1200"/>
              </a:spcAft>
            </a:pPr>
            <a:r>
              <a:rPr lang="en-GB" noProof="0" dirty="0"/>
              <a:t>Return to the original pair.</a:t>
            </a:r>
          </a:p>
          <a:p>
            <a:pPr lvl="0">
              <a:spcAft>
                <a:spcPts val="1200"/>
              </a:spcAft>
            </a:pPr>
            <a:r>
              <a:rPr lang="en-GB" noProof="0" dirty="0"/>
              <a:t>Review the comments from the peer pair review. </a:t>
            </a:r>
          </a:p>
          <a:p>
            <a:pPr lvl="0">
              <a:spcAft>
                <a:spcPts val="1200"/>
              </a:spcAft>
            </a:pPr>
            <a:r>
              <a:rPr lang="en-GB" noProof="0" dirty="0"/>
              <a:t>Are there any improvements that need to be made?</a:t>
            </a:r>
          </a:p>
          <a:p>
            <a:endParaRPr lang="en-GB" noProof="0" dirty="0"/>
          </a:p>
        </p:txBody>
      </p:sp>
      <p:sp>
        <p:nvSpPr>
          <p:cNvPr id="4" name="Slide Number Placeholder 3">
            <a:extLst>
              <a:ext uri="{FF2B5EF4-FFF2-40B4-BE49-F238E27FC236}">
                <a16:creationId xmlns:a16="http://schemas.microsoft.com/office/drawing/2014/main" id="{FD5D8140-D1C7-4DB0-5D88-6F9A3179715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125</a:t>
            </a:fld>
            <a:endParaRPr lang="en-GB" noProof="0" dirty="0"/>
          </a:p>
        </p:txBody>
      </p:sp>
      <p:sp>
        <p:nvSpPr>
          <p:cNvPr id="3" name="Footer Placeholder 2">
            <a:extLst>
              <a:ext uri="{FF2B5EF4-FFF2-40B4-BE49-F238E27FC236}">
                <a16:creationId xmlns:a16="http://schemas.microsoft.com/office/drawing/2014/main" id="{A03EFA34-1E83-854F-8367-C8D9195D621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419804682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BDA50-3E36-8F8E-8D52-9EEF5EFD5D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6188519-0137-9758-E866-B9EABBA79177}"/>
              </a:ext>
            </a:extLst>
          </p:cNvPr>
          <p:cNvSpPr>
            <a:spLocks noGrp="1"/>
          </p:cNvSpPr>
          <p:nvPr>
            <p:ph type="title"/>
          </p:nvPr>
        </p:nvSpPr>
        <p:spPr>
          <a:xfrm>
            <a:off x="233999" y="232561"/>
            <a:ext cx="8811781" cy="753839"/>
          </a:xfrm>
        </p:spPr>
        <p:txBody>
          <a:bodyPr>
            <a:normAutofit/>
          </a:bodyPr>
          <a:lstStyle/>
          <a:p>
            <a:pPr>
              <a:lnSpc>
                <a:spcPct val="100000"/>
              </a:lnSpc>
            </a:pPr>
            <a:r>
              <a:rPr lang="en-GB" sz="3600" noProof="0" dirty="0"/>
              <a:t>Further likelihood scenario</a:t>
            </a:r>
          </a:p>
        </p:txBody>
      </p:sp>
      <p:sp>
        <p:nvSpPr>
          <p:cNvPr id="5" name="Text Placeholder 4">
            <a:extLst>
              <a:ext uri="{FF2B5EF4-FFF2-40B4-BE49-F238E27FC236}">
                <a16:creationId xmlns:a16="http://schemas.microsoft.com/office/drawing/2014/main" id="{0DCF68BB-8F2C-D2DD-5D3F-B999188F611E}"/>
              </a:ext>
            </a:extLst>
          </p:cNvPr>
          <p:cNvSpPr>
            <a:spLocks noGrp="1"/>
          </p:cNvSpPr>
          <p:nvPr>
            <p:ph type="body" sz="quarter" idx="12"/>
          </p:nvPr>
        </p:nvSpPr>
        <p:spPr>
          <a:xfrm>
            <a:off x="234000" y="986400"/>
            <a:ext cx="7667625" cy="3780863"/>
          </a:xfrm>
        </p:spPr>
        <p:txBody>
          <a:bodyPr/>
          <a:lstStyle/>
          <a:p>
            <a:pPr>
              <a:lnSpc>
                <a:spcPct val="100000"/>
              </a:lnSpc>
            </a:pPr>
            <a:r>
              <a:rPr lang="en-GB" noProof="0" dirty="0"/>
              <a:t>Work in groups.</a:t>
            </a:r>
          </a:p>
          <a:p>
            <a:pPr>
              <a:lnSpc>
                <a:spcPct val="100000"/>
              </a:lnSpc>
            </a:pPr>
            <a:endParaRPr lang="en-GB" noProof="0" dirty="0"/>
          </a:p>
          <a:p>
            <a:pPr>
              <a:lnSpc>
                <a:spcPct val="100000"/>
              </a:lnSpc>
            </a:pPr>
            <a:r>
              <a:rPr lang="en-GB" noProof="0" dirty="0"/>
              <a:t>Read the scenario in Task 3 of </a:t>
            </a:r>
            <a:r>
              <a:rPr lang="en-GB" sz="2400" noProof="0" dirty="0">
                <a:effectLst/>
                <a:ea typeface="Times New Roman" panose="02020603050405020304" pitchFamily="18" charset="0"/>
                <a:cs typeface="Times New Roman" panose="02020603050405020304" pitchFamily="18" charset="0"/>
              </a:rPr>
              <a:t>the PEEL activity sheet.  </a:t>
            </a:r>
          </a:p>
          <a:p>
            <a:pPr>
              <a:lnSpc>
                <a:spcPct val="100000"/>
              </a:lnSpc>
            </a:pPr>
            <a:endParaRPr lang="en-GB" noProof="0" dirty="0">
              <a:ea typeface="Times New Roman" panose="02020603050405020304" pitchFamily="18" charset="0"/>
              <a:cs typeface="Times New Roman" panose="02020603050405020304" pitchFamily="18" charset="0"/>
            </a:endParaRPr>
          </a:p>
          <a:p>
            <a:pPr>
              <a:lnSpc>
                <a:spcPct val="100000"/>
              </a:lnSpc>
            </a:pPr>
            <a:r>
              <a:rPr lang="en-GB" noProof="0" dirty="0">
                <a:ea typeface="Times New Roman" panose="02020603050405020304" pitchFamily="18" charset="0"/>
                <a:cs typeface="Times New Roman" panose="02020603050405020304" pitchFamily="18" charset="0"/>
              </a:rPr>
              <a:t>R</a:t>
            </a:r>
            <a:r>
              <a:rPr lang="en-GB" sz="2400" noProof="0" dirty="0">
                <a:effectLst/>
                <a:ea typeface="Times New Roman" panose="02020603050405020304" pitchFamily="18" charset="0"/>
                <a:cs typeface="Times New Roman" panose="02020603050405020304" pitchFamily="18" charset="0"/>
              </a:rPr>
              <a:t>ate the likelihood and produce a justification using th</a:t>
            </a:r>
            <a:r>
              <a:rPr lang="en-GB" noProof="0" dirty="0">
                <a:ea typeface="Times New Roman" panose="02020603050405020304" pitchFamily="18" charset="0"/>
                <a:cs typeface="Times New Roman" panose="02020603050405020304" pitchFamily="18" charset="0"/>
              </a:rPr>
              <a:t>e PEEL approach</a:t>
            </a:r>
            <a:r>
              <a:rPr lang="en-GB" sz="2400" noProof="0" dirty="0">
                <a:effectLst/>
                <a:ea typeface="Times New Roman" panose="02020603050405020304" pitchFamily="18" charset="0"/>
                <a:cs typeface="Times New Roman" panose="02020603050405020304" pitchFamily="18" charset="0"/>
              </a:rPr>
              <a:t>.  </a:t>
            </a:r>
          </a:p>
          <a:p>
            <a:pPr>
              <a:lnSpc>
                <a:spcPct val="100000"/>
              </a:lnSpc>
            </a:pPr>
            <a:endParaRPr lang="en-GB" noProof="0" dirty="0">
              <a:ea typeface="Times New Roman" panose="02020603050405020304" pitchFamily="18" charset="0"/>
              <a:cs typeface="Times New Roman" panose="02020603050405020304" pitchFamily="18" charset="0"/>
            </a:endParaRPr>
          </a:p>
          <a:p>
            <a:pPr>
              <a:lnSpc>
                <a:spcPct val="100000"/>
              </a:lnSpc>
            </a:pPr>
            <a:r>
              <a:rPr lang="en-GB" sz="2400" noProof="0" dirty="0">
                <a:effectLst/>
                <a:ea typeface="Times New Roman" panose="02020603050405020304" pitchFamily="18" charset="0"/>
                <a:cs typeface="Times New Roman" panose="02020603050405020304" pitchFamily="18" charset="0"/>
              </a:rPr>
              <a:t>Put this onto the  A3 sheet and add to the wall using reusable adhesive.</a:t>
            </a:r>
            <a:endParaRPr lang="en-GB" noProof="0" dirty="0"/>
          </a:p>
        </p:txBody>
      </p:sp>
      <p:sp>
        <p:nvSpPr>
          <p:cNvPr id="3" name="Footer Placeholder 2">
            <a:extLst>
              <a:ext uri="{FF2B5EF4-FFF2-40B4-BE49-F238E27FC236}">
                <a16:creationId xmlns:a16="http://schemas.microsoft.com/office/drawing/2014/main" id="{213664D5-5945-04BA-F4CF-638531F187C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F94278A-E1F4-D496-0DE2-4A0F70E6F0A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0539751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3B581-23AB-8137-7492-02B04F810D5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580C3A0-9B2B-CE83-4C49-F7175217857C}"/>
              </a:ext>
            </a:extLst>
          </p:cNvPr>
          <p:cNvSpPr>
            <a:spLocks noGrp="1"/>
          </p:cNvSpPr>
          <p:nvPr>
            <p:ph type="title"/>
          </p:nvPr>
        </p:nvSpPr>
        <p:spPr>
          <a:xfrm>
            <a:off x="300020" y="304398"/>
            <a:ext cx="8448444" cy="753839"/>
          </a:xfrm>
        </p:spPr>
        <p:txBody>
          <a:bodyPr>
            <a:normAutofit/>
          </a:bodyPr>
          <a:lstStyle/>
          <a:p>
            <a:pPr>
              <a:lnSpc>
                <a:spcPct val="100000"/>
              </a:lnSpc>
            </a:pPr>
            <a:r>
              <a:rPr lang="en-GB" noProof="0" dirty="0"/>
              <a:t>Review of further likelihood scenario</a:t>
            </a:r>
            <a:endParaRPr lang="en-GB" sz="3600" noProof="0" dirty="0"/>
          </a:p>
        </p:txBody>
      </p:sp>
      <p:sp>
        <p:nvSpPr>
          <p:cNvPr id="5" name="Text Placeholder 4">
            <a:extLst>
              <a:ext uri="{FF2B5EF4-FFF2-40B4-BE49-F238E27FC236}">
                <a16:creationId xmlns:a16="http://schemas.microsoft.com/office/drawing/2014/main" id="{888A5181-3049-A634-B938-42FA282E379D}"/>
              </a:ext>
            </a:extLst>
          </p:cNvPr>
          <p:cNvSpPr>
            <a:spLocks noGrp="1"/>
          </p:cNvSpPr>
          <p:nvPr>
            <p:ph type="body" sz="quarter" idx="12"/>
          </p:nvPr>
        </p:nvSpPr>
        <p:spPr>
          <a:xfrm>
            <a:off x="300020" y="915566"/>
            <a:ext cx="8088404" cy="3851697"/>
          </a:xfrm>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Review one of the A3 sheets on the wall. Focus on the justification and the evidence provided. Annotate the A3 sheet with comments.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Move to the next A3 sheet and repeat – but note the comments that are already there.</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Review any comments made on your group’s sheet.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As a group, make any changes to your </a:t>
            </a:r>
            <a:r>
              <a:rPr lang="en-GB" noProof="0" dirty="0">
                <a:latin typeface="Arial" panose="020B0604020202020204" pitchFamily="34" charset="0"/>
                <a:ea typeface="Times New Roman" panose="02020603050405020304" pitchFamily="18" charset="0"/>
                <a:cs typeface="Times New Roman" panose="02020603050405020304" pitchFamily="18" charset="0"/>
              </a:rPr>
              <a:t>justification </a:t>
            </a: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if needed. </a:t>
            </a:r>
          </a:p>
        </p:txBody>
      </p:sp>
      <p:sp>
        <p:nvSpPr>
          <p:cNvPr id="3" name="Footer Placeholder 2">
            <a:extLst>
              <a:ext uri="{FF2B5EF4-FFF2-40B4-BE49-F238E27FC236}">
                <a16:creationId xmlns:a16="http://schemas.microsoft.com/office/drawing/2014/main" id="{15D28434-DFBD-8E97-0D69-5CC5E76E37B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35EB10B-FC71-AA18-AD14-1024669E130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7830736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AA370-8727-AEE1-1E15-368CAEA6D4C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36AAC18-6635-4A2D-38EA-8CE0B35A1BBA}"/>
              </a:ext>
            </a:extLst>
          </p:cNvPr>
          <p:cNvSpPr>
            <a:spLocks noGrp="1"/>
          </p:cNvSpPr>
          <p:nvPr>
            <p:ph type="title"/>
          </p:nvPr>
        </p:nvSpPr>
        <p:spPr>
          <a:xfrm>
            <a:off x="234000" y="232559"/>
            <a:ext cx="8506229" cy="753839"/>
          </a:xfrm>
        </p:spPr>
        <p:txBody>
          <a:bodyPr>
            <a:normAutofit/>
          </a:bodyPr>
          <a:lstStyle/>
          <a:p>
            <a:pPr>
              <a:lnSpc>
                <a:spcPct val="100000"/>
              </a:lnSpc>
            </a:pPr>
            <a:r>
              <a:rPr lang="en-GB" noProof="0" dirty="0"/>
              <a:t>Introduction to impact</a:t>
            </a:r>
            <a:endParaRPr lang="en-GB" sz="3600" noProof="0" dirty="0"/>
          </a:p>
        </p:txBody>
      </p:sp>
      <p:sp>
        <p:nvSpPr>
          <p:cNvPr id="5" name="Text Placeholder 4">
            <a:extLst>
              <a:ext uri="{FF2B5EF4-FFF2-40B4-BE49-F238E27FC236}">
                <a16:creationId xmlns:a16="http://schemas.microsoft.com/office/drawing/2014/main" id="{FBAB21A8-F258-832B-35E3-C3E6918455A4}"/>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State three examples of words that can be used to express ‘impact’.</a:t>
            </a:r>
          </a:p>
          <a:p>
            <a:pPr>
              <a:lnSpc>
                <a:spcPct val="100000"/>
              </a:lnSpc>
            </a:pPr>
            <a:endParaRPr lang="en-GB" noProof="0" dirty="0">
              <a:solidFill>
                <a:schemeClr val="accent1"/>
              </a:solidFill>
            </a:endParaRPr>
          </a:p>
          <a:p>
            <a:pPr>
              <a:lnSpc>
                <a:spcPct val="100000"/>
              </a:lnSpc>
            </a:pPr>
            <a:endParaRPr lang="en-GB" noProof="0" dirty="0">
              <a:solidFill>
                <a:schemeClr val="accent1"/>
              </a:solidFill>
            </a:endParaRPr>
          </a:p>
          <a:p>
            <a:pPr>
              <a:lnSpc>
                <a:spcPct val="100000"/>
              </a:lnSpc>
            </a:pPr>
            <a:endParaRPr lang="en-GB" noProof="0" dirty="0">
              <a:solidFill>
                <a:schemeClr val="accent1"/>
              </a:solidFill>
            </a:endParaRPr>
          </a:p>
        </p:txBody>
      </p:sp>
      <p:sp>
        <p:nvSpPr>
          <p:cNvPr id="3" name="Footer Placeholder 2">
            <a:extLst>
              <a:ext uri="{FF2B5EF4-FFF2-40B4-BE49-F238E27FC236}">
                <a16:creationId xmlns:a16="http://schemas.microsoft.com/office/drawing/2014/main" id="{ECAD20E0-A3E6-074E-4876-78807A654AD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6B5F6DE-33A1-033F-A2C9-D86A0814BFC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8472906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DADD3-17DC-C946-442C-28B90C33BB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9E48114-A9C5-7251-B24E-03C4761DC87C}"/>
              </a:ext>
            </a:extLst>
          </p:cNvPr>
          <p:cNvSpPr>
            <a:spLocks noGrp="1"/>
          </p:cNvSpPr>
          <p:nvPr>
            <p:ph type="title"/>
          </p:nvPr>
        </p:nvSpPr>
        <p:spPr>
          <a:xfrm>
            <a:off x="234000" y="195485"/>
            <a:ext cx="8811781" cy="753839"/>
          </a:xfrm>
        </p:spPr>
        <p:txBody>
          <a:bodyPr>
            <a:normAutofit/>
          </a:bodyPr>
          <a:lstStyle/>
          <a:p>
            <a:pPr>
              <a:lnSpc>
                <a:spcPct val="100000"/>
              </a:lnSpc>
            </a:pPr>
            <a:r>
              <a:rPr lang="en-GB" sz="3600" noProof="0" dirty="0"/>
              <a:t>Range of impact</a:t>
            </a:r>
          </a:p>
        </p:txBody>
      </p:sp>
      <p:sp>
        <p:nvSpPr>
          <p:cNvPr id="5" name="Text Placeholder 4">
            <a:extLst>
              <a:ext uri="{FF2B5EF4-FFF2-40B4-BE49-F238E27FC236}">
                <a16:creationId xmlns:a16="http://schemas.microsoft.com/office/drawing/2014/main" id="{D653F43D-1EC9-397D-0008-0892F2D8AB1A}"/>
              </a:ext>
            </a:extLst>
          </p:cNvPr>
          <p:cNvSpPr>
            <a:spLocks noGrp="1"/>
          </p:cNvSpPr>
          <p:nvPr>
            <p:ph type="body" sz="quarter" idx="12"/>
          </p:nvPr>
        </p:nvSpPr>
        <p:spPr>
          <a:xfrm>
            <a:off x="234000" y="1059581"/>
            <a:ext cx="8514464" cy="3707681"/>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On a 5x5 risk matrix, the </a:t>
            </a:r>
            <a:r>
              <a:rPr lang="en-GB" noProof="0" dirty="0">
                <a:solidFill>
                  <a:srgbClr val="000000"/>
                </a:solidFill>
                <a:latin typeface="Arial"/>
              </a:rPr>
              <a:t>impact</a:t>
            </a:r>
            <a:r>
              <a:rPr kumimoji="0" lang="en-GB" sz="2400" b="0" i="0" u="none" strike="noStrike" kern="1200" cap="none" spc="0" normalizeH="0" baseline="0" noProof="0" dirty="0">
                <a:ln>
                  <a:noFill/>
                </a:ln>
                <a:solidFill>
                  <a:srgbClr val="000000"/>
                </a:solidFill>
                <a:effectLst/>
                <a:uLnTx/>
                <a:uFillTx/>
                <a:latin typeface="Arial"/>
                <a:ea typeface="+mn-ea"/>
                <a:cs typeface="+mn-cs"/>
              </a:rPr>
              <a:t> from an outcome of a risk is expressed in a range: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612900" lvl="1" indent="-342900">
              <a:defRPr/>
            </a:pPr>
            <a:r>
              <a:rPr lang="en-GB" dirty="0">
                <a:solidFill>
                  <a:srgbClr val="000000"/>
                </a:solidFill>
                <a:latin typeface="Arial"/>
              </a:rPr>
              <a:t>I</a:t>
            </a:r>
            <a:r>
              <a:rPr kumimoji="0" lang="en-GB" b="0" i="0" u="none" strike="noStrike" kern="1200" cap="none" spc="0" normalizeH="0" baseline="0" noProof="0" dirty="0" err="1">
                <a:ln>
                  <a:noFill/>
                </a:ln>
                <a:solidFill>
                  <a:srgbClr val="000000"/>
                </a:solidFill>
                <a:effectLst/>
                <a:uLnTx/>
                <a:uFillTx/>
                <a:latin typeface="Arial"/>
                <a:ea typeface="+mn-ea"/>
                <a:cs typeface="+mn-cs"/>
              </a:rPr>
              <a:t>nsignificant</a:t>
            </a:r>
            <a:r>
              <a:rPr kumimoji="0" lang="en-GB" b="0" i="0" u="none" strike="noStrike" kern="1200" cap="none" spc="0" normalizeH="0" baseline="0" noProof="0" dirty="0">
                <a:ln>
                  <a:noFill/>
                </a:ln>
                <a:solidFill>
                  <a:srgbClr val="000000"/>
                </a:solidFill>
                <a:effectLst/>
                <a:uLnTx/>
                <a:uFillTx/>
                <a:latin typeface="Arial"/>
                <a:ea typeface="+mn-ea"/>
                <a:cs typeface="+mn-cs"/>
              </a:rPr>
              <a:t>.</a:t>
            </a:r>
          </a:p>
          <a:p>
            <a:pPr marL="612900" lvl="1" indent="-342900">
              <a:defRPr/>
            </a:pPr>
            <a:r>
              <a:rPr lang="en-GB" dirty="0">
                <a:solidFill>
                  <a:srgbClr val="000000"/>
                </a:solidFill>
                <a:latin typeface="Arial"/>
              </a:rPr>
              <a:t>M</a:t>
            </a:r>
            <a:r>
              <a:rPr kumimoji="0" lang="en-GB" b="0" i="0" u="none" strike="noStrike" kern="1200" cap="none" spc="0" normalizeH="0" baseline="0" noProof="0" dirty="0" err="1">
                <a:ln>
                  <a:noFill/>
                </a:ln>
                <a:solidFill>
                  <a:srgbClr val="000000"/>
                </a:solidFill>
                <a:effectLst/>
                <a:uLnTx/>
                <a:uFillTx/>
                <a:latin typeface="Arial"/>
                <a:ea typeface="+mn-ea"/>
                <a:cs typeface="+mn-cs"/>
              </a:rPr>
              <a:t>inor</a:t>
            </a:r>
            <a:r>
              <a:rPr kumimoji="0" lang="en-GB" b="0" i="0" u="none" strike="noStrike" kern="1200" cap="none" spc="0" normalizeH="0" baseline="0" noProof="0" dirty="0">
                <a:ln>
                  <a:noFill/>
                </a:ln>
                <a:solidFill>
                  <a:srgbClr val="000000"/>
                </a:solidFill>
                <a:effectLst/>
                <a:uLnTx/>
                <a:uFillTx/>
                <a:latin typeface="Arial"/>
                <a:ea typeface="+mn-ea"/>
                <a:cs typeface="+mn-cs"/>
              </a:rPr>
              <a:t>.</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Significant.</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Major.</a:t>
            </a:r>
          </a:p>
          <a:p>
            <a:pPr marL="612900" lvl="1" indent="-342900">
              <a:defRPr/>
            </a:pPr>
            <a:r>
              <a:rPr lang="en-GB" dirty="0">
                <a:solidFill>
                  <a:srgbClr val="000000"/>
                </a:solidFill>
                <a:latin typeface="Arial"/>
              </a:rPr>
              <a:t>S</a:t>
            </a:r>
            <a:r>
              <a:rPr kumimoji="0" lang="en-GB" b="0" i="0" u="none" strike="noStrike" kern="1200" cap="none" spc="0" normalizeH="0" baseline="0" noProof="0" dirty="0" err="1">
                <a:ln>
                  <a:noFill/>
                </a:ln>
                <a:solidFill>
                  <a:srgbClr val="000000"/>
                </a:solidFill>
                <a:effectLst/>
                <a:uLnTx/>
                <a:uFillTx/>
                <a:latin typeface="Arial"/>
                <a:ea typeface="+mn-ea"/>
                <a:cs typeface="+mn-cs"/>
              </a:rPr>
              <a:t>evere</a:t>
            </a:r>
            <a:r>
              <a:rPr kumimoji="0" lang="en-GB"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This range is then used to form the </a:t>
            </a:r>
            <a:r>
              <a:rPr lang="en-GB" noProof="0" dirty="0">
                <a:solidFill>
                  <a:srgbClr val="000000"/>
                </a:solidFill>
                <a:latin typeface="Arial"/>
              </a:rPr>
              <a:t>impact</a:t>
            </a:r>
            <a:r>
              <a:rPr kumimoji="0" lang="en-GB" sz="2400" b="0" i="0" u="none" strike="noStrike" kern="1200" cap="none" spc="0" normalizeH="0" baseline="0" noProof="0" dirty="0">
                <a:ln>
                  <a:noFill/>
                </a:ln>
                <a:solidFill>
                  <a:srgbClr val="000000"/>
                </a:solidFill>
                <a:effectLst/>
                <a:uLnTx/>
                <a:uFillTx/>
                <a:latin typeface="Arial"/>
                <a:ea typeface="+mn-ea"/>
                <a:cs typeface="+mn-cs"/>
              </a:rPr>
              <a:t> rating.</a:t>
            </a:r>
          </a:p>
        </p:txBody>
      </p:sp>
      <p:sp>
        <p:nvSpPr>
          <p:cNvPr id="3" name="Footer Placeholder 2">
            <a:extLst>
              <a:ext uri="{FF2B5EF4-FFF2-40B4-BE49-F238E27FC236}">
                <a16:creationId xmlns:a16="http://schemas.microsoft.com/office/drawing/2014/main" id="{F88F4A78-C947-0C1B-F109-96563867735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047ABB6-DAE6-DE53-4D33-7DF42CC79B1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71654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1A336-8F8A-ECF3-8102-3E71AB03178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E424F090-3FF6-2D18-B233-1BA82FA243C6}"/>
              </a:ext>
            </a:extLst>
          </p:cNvPr>
          <p:cNvSpPr>
            <a:spLocks noGrp="1"/>
          </p:cNvSpPr>
          <p:nvPr>
            <p:ph type="title"/>
          </p:nvPr>
        </p:nvSpPr>
        <p:spPr>
          <a:xfrm>
            <a:off x="232950" y="249900"/>
            <a:ext cx="8437563" cy="1313738"/>
          </a:xfrm>
        </p:spPr>
        <p:txBody>
          <a:bodyPr>
            <a:normAutofit/>
          </a:bodyPr>
          <a:lstStyle/>
          <a:p>
            <a:r>
              <a:rPr lang="en-GB" noProof="0" dirty="0"/>
              <a:t>How to give an answer to an ‘explain’ question</a:t>
            </a:r>
          </a:p>
        </p:txBody>
      </p:sp>
      <p:sp>
        <p:nvSpPr>
          <p:cNvPr id="5" name="Text Placeholder 4">
            <a:extLst>
              <a:ext uri="{FF2B5EF4-FFF2-40B4-BE49-F238E27FC236}">
                <a16:creationId xmlns:a16="http://schemas.microsoft.com/office/drawing/2014/main" id="{D41CB9CB-315D-2F11-333B-22C341588F55}"/>
              </a:ext>
            </a:extLst>
          </p:cNvPr>
          <p:cNvSpPr>
            <a:spLocks noGrp="1"/>
          </p:cNvSpPr>
          <p:nvPr>
            <p:ph type="body" sz="quarter" idx="12"/>
          </p:nvPr>
        </p:nvSpPr>
        <p:spPr>
          <a:xfrm>
            <a:off x="234000" y="1779662"/>
            <a:ext cx="8298440" cy="2664296"/>
          </a:xfrm>
        </p:spPr>
        <p:txBody>
          <a:bodyPr/>
          <a:lstStyle/>
          <a:p>
            <a:pPr lvl="0">
              <a:defRPr/>
            </a:pPr>
            <a:r>
              <a:rPr lang="en-GB" noProof="0" dirty="0">
                <a:solidFill>
                  <a:srgbClr val="000000"/>
                </a:solidFill>
              </a:rPr>
              <a:t>Identify and state: Give a specific example.</a:t>
            </a:r>
          </a:p>
          <a:p>
            <a:pPr lvl="0">
              <a:defRPr/>
            </a:pPr>
            <a:endParaRPr lang="en-GB" noProof="0" dirty="0">
              <a:solidFill>
                <a:srgbClr val="000000"/>
              </a:solidFill>
            </a:endParaRPr>
          </a:p>
          <a:p>
            <a:pPr lvl="0">
              <a:defRPr/>
            </a:pPr>
            <a:r>
              <a:rPr lang="en-GB" noProof="0" dirty="0">
                <a:solidFill>
                  <a:srgbClr val="000000"/>
                </a:solidFill>
              </a:rPr>
              <a:t>Describe: Paint a picture in words, give lots of detail.</a:t>
            </a:r>
          </a:p>
          <a:p>
            <a:pPr lvl="0">
              <a:defRPr/>
            </a:pPr>
            <a:endParaRPr lang="en-GB" noProof="0" dirty="0">
              <a:solidFill>
                <a:srgbClr val="000000"/>
              </a:solidFill>
            </a:endParaRPr>
          </a:p>
          <a:p>
            <a:pPr lvl="0">
              <a:defRPr/>
            </a:pPr>
            <a:r>
              <a:rPr lang="en-GB" noProof="0" dirty="0">
                <a:solidFill>
                  <a:srgbClr val="000000"/>
                </a:solidFill>
              </a:rPr>
              <a:t>Explain: Give reasons. Use terms such as because, so that, however.</a:t>
            </a: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D71C854-B212-ED9E-FF58-FC4347D933F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13B7C78-AA2F-ED3F-4AE4-2F6E8109D96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7379172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91687-79EE-41A1-B52B-72066E4749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ABC5EDC-2537-EEDC-4EDA-22083BC7E106}"/>
              </a:ext>
            </a:extLst>
          </p:cNvPr>
          <p:cNvSpPr>
            <a:spLocks noGrp="1"/>
          </p:cNvSpPr>
          <p:nvPr>
            <p:ph type="title"/>
          </p:nvPr>
        </p:nvSpPr>
        <p:spPr>
          <a:xfrm>
            <a:off x="246959" y="322623"/>
            <a:ext cx="8811781" cy="753839"/>
          </a:xfrm>
        </p:spPr>
        <p:txBody>
          <a:bodyPr>
            <a:normAutofit/>
          </a:bodyPr>
          <a:lstStyle/>
          <a:p>
            <a:pPr>
              <a:lnSpc>
                <a:spcPct val="100000"/>
              </a:lnSpc>
            </a:pPr>
            <a:r>
              <a:rPr lang="en-GB" sz="3600" noProof="0" dirty="0"/>
              <a:t>Impact rating</a:t>
            </a:r>
          </a:p>
        </p:txBody>
      </p:sp>
      <p:sp>
        <p:nvSpPr>
          <p:cNvPr id="5" name="Text Placeholder 4">
            <a:extLst>
              <a:ext uri="{FF2B5EF4-FFF2-40B4-BE49-F238E27FC236}">
                <a16:creationId xmlns:a16="http://schemas.microsoft.com/office/drawing/2014/main" id="{DCC7AC30-F091-DD50-79C3-45F9BF7CDE78}"/>
              </a:ext>
            </a:extLst>
          </p:cNvPr>
          <p:cNvSpPr>
            <a:spLocks noGrp="1"/>
          </p:cNvSpPr>
          <p:nvPr>
            <p:ph type="body" sz="quarter" idx="12"/>
          </p:nvPr>
        </p:nvSpPr>
        <p:spPr>
          <a:xfrm>
            <a:off x="234000" y="699543"/>
            <a:ext cx="8514464" cy="4067720"/>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The impact range is then expressed as a number, as shown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Insignificant = 1</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Minor = 2</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Significant = 3</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Major = 4</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Severe= 5</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007464D0-FF1F-49AF-60BE-40099B387E7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ABA0CEE-8674-8929-B2FC-1B7058D0BE2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5254564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D51A1-9453-86B5-EA59-0FBFED01B05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C6EE26-FC58-38DF-6384-7735479E2398}"/>
              </a:ext>
            </a:extLst>
          </p:cNvPr>
          <p:cNvSpPr>
            <a:spLocks noGrp="1"/>
          </p:cNvSpPr>
          <p:nvPr>
            <p:ph type="title"/>
          </p:nvPr>
        </p:nvSpPr>
        <p:spPr>
          <a:xfrm>
            <a:off x="232950" y="249900"/>
            <a:ext cx="8437563" cy="699425"/>
          </a:xfrm>
        </p:spPr>
        <p:txBody>
          <a:bodyPr>
            <a:normAutofit/>
          </a:bodyPr>
          <a:lstStyle/>
          <a:p>
            <a:r>
              <a:rPr lang="en-GB" noProof="0" dirty="0"/>
              <a:t>Impact scenarios</a:t>
            </a:r>
          </a:p>
        </p:txBody>
      </p:sp>
      <p:sp>
        <p:nvSpPr>
          <p:cNvPr id="5" name="Text Placeholder 4">
            <a:extLst>
              <a:ext uri="{FF2B5EF4-FFF2-40B4-BE49-F238E27FC236}">
                <a16:creationId xmlns:a16="http://schemas.microsoft.com/office/drawing/2014/main" id="{F3EF56CA-06A0-7E53-76DE-75337F84D5FD}"/>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Work in pairs.</a:t>
            </a:r>
          </a:p>
          <a:p>
            <a:endParaRPr lang="en-GB" noProof="0" dirty="0"/>
          </a:p>
          <a:p>
            <a:r>
              <a:rPr lang="en-GB" noProof="0" dirty="0"/>
              <a:t>For each of the impact scenarios in Task 4 on the PEEL activity sheet, give an impact rating.</a:t>
            </a:r>
          </a:p>
          <a:p>
            <a:endParaRPr lang="en-GB" noProof="0" dirty="0"/>
          </a:p>
          <a:p>
            <a:r>
              <a:rPr lang="en-GB" noProof="0" dirty="0"/>
              <a:t>Then write a justification using the PEEL approach.</a:t>
            </a:r>
          </a:p>
          <a:p>
            <a:endParaRPr lang="en-GB" noProof="0" dirty="0"/>
          </a:p>
          <a:p>
            <a:pPr lvl="0"/>
            <a:r>
              <a:rPr lang="en-GB" noProof="0" dirty="0"/>
              <a:t>Once completed, pass your PEEL activity sheet to an allocated pair for review.</a:t>
            </a:r>
          </a:p>
          <a:p>
            <a:endParaRPr lang="en-GB" noProof="0" dirty="0"/>
          </a:p>
        </p:txBody>
      </p:sp>
      <p:sp>
        <p:nvSpPr>
          <p:cNvPr id="4" name="Slide Number Placeholder 3">
            <a:extLst>
              <a:ext uri="{FF2B5EF4-FFF2-40B4-BE49-F238E27FC236}">
                <a16:creationId xmlns:a16="http://schemas.microsoft.com/office/drawing/2014/main" id="{AB6E7AAB-126C-1D34-6CC0-56B91DF8154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131</a:t>
            </a:fld>
            <a:endParaRPr lang="en-GB" noProof="0" dirty="0"/>
          </a:p>
        </p:txBody>
      </p:sp>
      <p:sp>
        <p:nvSpPr>
          <p:cNvPr id="3" name="Footer Placeholder 2">
            <a:extLst>
              <a:ext uri="{FF2B5EF4-FFF2-40B4-BE49-F238E27FC236}">
                <a16:creationId xmlns:a16="http://schemas.microsoft.com/office/drawing/2014/main" id="{968234C6-03F3-04BB-1455-C9FAA6F8D46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17256613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5E671-7148-1BC3-82A4-35934677E34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A1C69B-5A7D-5598-D129-6D86246CA714}"/>
              </a:ext>
            </a:extLst>
          </p:cNvPr>
          <p:cNvSpPr>
            <a:spLocks noGrp="1"/>
          </p:cNvSpPr>
          <p:nvPr>
            <p:ph type="title"/>
          </p:nvPr>
        </p:nvSpPr>
        <p:spPr>
          <a:xfrm>
            <a:off x="232950" y="249900"/>
            <a:ext cx="8437563" cy="699425"/>
          </a:xfrm>
        </p:spPr>
        <p:txBody>
          <a:bodyPr>
            <a:normAutofit/>
          </a:bodyPr>
          <a:lstStyle/>
          <a:p>
            <a:r>
              <a:rPr lang="en-GB" noProof="0" dirty="0"/>
              <a:t>Review of impact scenarios</a:t>
            </a:r>
          </a:p>
        </p:txBody>
      </p:sp>
      <p:sp>
        <p:nvSpPr>
          <p:cNvPr id="5" name="Text Placeholder 4">
            <a:extLst>
              <a:ext uri="{FF2B5EF4-FFF2-40B4-BE49-F238E27FC236}">
                <a16:creationId xmlns:a16="http://schemas.microsoft.com/office/drawing/2014/main" id="{4BAFAA08-DB1C-14FE-C254-5E5BF2867385}"/>
              </a:ext>
            </a:extLst>
          </p:cNvPr>
          <p:cNvSpPr>
            <a:spLocks noGrp="1"/>
          </p:cNvSpPr>
          <p:nvPr>
            <p:ph type="body" sz="quarter" idx="12"/>
          </p:nvPr>
        </p:nvSpPr>
        <p:spPr>
          <a:xfrm>
            <a:off x="234000" y="986400"/>
            <a:ext cx="7667625" cy="3601574"/>
          </a:xfrm>
        </p:spPr>
        <p:txBody>
          <a:bodyPr/>
          <a:lstStyle/>
          <a:p>
            <a:pPr lvl="0"/>
            <a:r>
              <a:rPr lang="en-GB" noProof="0" dirty="0"/>
              <a:t>Assess how well the answers followed the PEEL approach.  </a:t>
            </a:r>
          </a:p>
          <a:p>
            <a:pPr lvl="0"/>
            <a:r>
              <a:rPr lang="en-GB" noProof="0" dirty="0"/>
              <a:t>Write a comment on each answer. </a:t>
            </a:r>
          </a:p>
          <a:p>
            <a:pPr lvl="0"/>
            <a:r>
              <a:rPr lang="en-GB" noProof="0" dirty="0"/>
              <a:t>Return to the original pair.</a:t>
            </a:r>
          </a:p>
          <a:p>
            <a:pPr lvl="0"/>
            <a:endParaRPr lang="en-GB" noProof="0" dirty="0"/>
          </a:p>
          <a:p>
            <a:pPr lvl="0"/>
            <a:r>
              <a:rPr lang="en-GB" noProof="0" dirty="0"/>
              <a:t>Review the comments from the peer pair review. </a:t>
            </a:r>
          </a:p>
          <a:p>
            <a:pPr lvl="0"/>
            <a:r>
              <a:rPr lang="en-GB" noProof="0" dirty="0"/>
              <a:t>Are there any improvements that need to be made?</a:t>
            </a:r>
          </a:p>
          <a:p>
            <a:endParaRPr lang="en-GB" noProof="0" dirty="0"/>
          </a:p>
        </p:txBody>
      </p:sp>
      <p:sp>
        <p:nvSpPr>
          <p:cNvPr id="4" name="Slide Number Placeholder 3">
            <a:extLst>
              <a:ext uri="{FF2B5EF4-FFF2-40B4-BE49-F238E27FC236}">
                <a16:creationId xmlns:a16="http://schemas.microsoft.com/office/drawing/2014/main" id="{9020424E-2EDB-2202-80E4-B3EDDF27D6C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132</a:t>
            </a:fld>
            <a:endParaRPr lang="en-GB" noProof="0" dirty="0"/>
          </a:p>
        </p:txBody>
      </p:sp>
      <p:sp>
        <p:nvSpPr>
          <p:cNvPr id="3" name="Footer Placeholder 2">
            <a:extLst>
              <a:ext uri="{FF2B5EF4-FFF2-40B4-BE49-F238E27FC236}">
                <a16:creationId xmlns:a16="http://schemas.microsoft.com/office/drawing/2014/main" id="{9277D58A-50B4-9566-3FE8-CAE1F0E4BA8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04912837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7C62A-3323-0811-6EA7-8643A62A62F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11D0F05-9007-CBE2-BE08-AABABBF0EF3C}"/>
              </a:ext>
            </a:extLst>
          </p:cNvPr>
          <p:cNvSpPr>
            <a:spLocks noGrp="1"/>
          </p:cNvSpPr>
          <p:nvPr>
            <p:ph type="title"/>
          </p:nvPr>
        </p:nvSpPr>
        <p:spPr>
          <a:xfrm>
            <a:off x="232950" y="249900"/>
            <a:ext cx="8437563" cy="699425"/>
          </a:xfrm>
        </p:spPr>
        <p:txBody>
          <a:bodyPr>
            <a:normAutofit/>
          </a:bodyPr>
          <a:lstStyle/>
          <a:p>
            <a:r>
              <a:rPr lang="en-GB" noProof="0" dirty="0"/>
              <a:t>Further impact scenario</a:t>
            </a:r>
          </a:p>
        </p:txBody>
      </p:sp>
      <p:sp>
        <p:nvSpPr>
          <p:cNvPr id="5" name="Text Placeholder 4">
            <a:extLst>
              <a:ext uri="{FF2B5EF4-FFF2-40B4-BE49-F238E27FC236}">
                <a16:creationId xmlns:a16="http://schemas.microsoft.com/office/drawing/2014/main" id="{E7D51254-465E-AB37-27E4-150BD01805F5}"/>
              </a:ext>
            </a:extLst>
          </p:cNvPr>
          <p:cNvSpPr>
            <a:spLocks noGrp="1"/>
          </p:cNvSpPr>
          <p:nvPr>
            <p:ph type="body" sz="quarter" idx="12"/>
          </p:nvPr>
        </p:nvSpPr>
        <p:spPr>
          <a:xfrm>
            <a:off x="234000" y="986400"/>
            <a:ext cx="7667625" cy="3601574"/>
          </a:xfrm>
        </p:spPr>
        <p:txBody>
          <a:bodyPr/>
          <a:lstStyle/>
          <a:p>
            <a:r>
              <a:rPr lang="en-GB" noProof="0" dirty="0"/>
              <a:t>Work in groups.</a:t>
            </a:r>
          </a:p>
          <a:p>
            <a:endParaRPr lang="en-GB" noProof="0" dirty="0"/>
          </a:p>
          <a:p>
            <a:r>
              <a:rPr lang="en-GB" noProof="0" dirty="0"/>
              <a:t>Read the impact Task 5 scenario in the PEEL activity sheet.  </a:t>
            </a:r>
          </a:p>
          <a:p>
            <a:endParaRPr lang="en-GB" noProof="0" dirty="0"/>
          </a:p>
          <a:p>
            <a:r>
              <a:rPr lang="en-GB" noProof="0" dirty="0"/>
              <a:t>Rate the impact and produce a justification using the PEEL approach.  </a:t>
            </a:r>
          </a:p>
          <a:p>
            <a:endParaRPr lang="en-GB" noProof="0" dirty="0"/>
          </a:p>
          <a:p>
            <a:r>
              <a:rPr lang="en-GB" noProof="0" dirty="0"/>
              <a:t>Put this onto the  A3 sheet and add to the wall using reusable adhesive.</a:t>
            </a:r>
          </a:p>
        </p:txBody>
      </p:sp>
      <p:sp>
        <p:nvSpPr>
          <p:cNvPr id="4" name="Slide Number Placeholder 3">
            <a:extLst>
              <a:ext uri="{FF2B5EF4-FFF2-40B4-BE49-F238E27FC236}">
                <a16:creationId xmlns:a16="http://schemas.microsoft.com/office/drawing/2014/main" id="{2F693324-E8D8-7611-9891-821CED98570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133</a:t>
            </a:fld>
            <a:endParaRPr lang="en-GB" noProof="0" dirty="0"/>
          </a:p>
        </p:txBody>
      </p:sp>
      <p:sp>
        <p:nvSpPr>
          <p:cNvPr id="3" name="Footer Placeholder 2">
            <a:extLst>
              <a:ext uri="{FF2B5EF4-FFF2-40B4-BE49-F238E27FC236}">
                <a16:creationId xmlns:a16="http://schemas.microsoft.com/office/drawing/2014/main" id="{E960EA83-77BC-C29A-9136-295E84A637F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73145911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7ADBB-91BD-2121-5B71-069F2AC8E80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7E319C2-3D04-BA0D-A1DC-5F7F3F06E017}"/>
              </a:ext>
            </a:extLst>
          </p:cNvPr>
          <p:cNvSpPr>
            <a:spLocks noGrp="1"/>
          </p:cNvSpPr>
          <p:nvPr>
            <p:ph type="title"/>
          </p:nvPr>
        </p:nvSpPr>
        <p:spPr>
          <a:xfrm>
            <a:off x="232950" y="249900"/>
            <a:ext cx="8437563" cy="699425"/>
          </a:xfrm>
        </p:spPr>
        <p:txBody>
          <a:bodyPr>
            <a:normAutofit/>
          </a:bodyPr>
          <a:lstStyle/>
          <a:p>
            <a:r>
              <a:rPr lang="en-GB" noProof="0" dirty="0"/>
              <a:t>Review of further impact scenario</a:t>
            </a:r>
          </a:p>
        </p:txBody>
      </p:sp>
      <p:sp>
        <p:nvSpPr>
          <p:cNvPr id="5" name="Text Placeholder 4">
            <a:extLst>
              <a:ext uri="{FF2B5EF4-FFF2-40B4-BE49-F238E27FC236}">
                <a16:creationId xmlns:a16="http://schemas.microsoft.com/office/drawing/2014/main" id="{FD488FB4-0678-0AFB-2DEE-0120F97DD630}"/>
              </a:ext>
            </a:extLst>
          </p:cNvPr>
          <p:cNvSpPr>
            <a:spLocks noGrp="1"/>
          </p:cNvSpPr>
          <p:nvPr>
            <p:ph type="body" sz="quarter" idx="12"/>
          </p:nvPr>
        </p:nvSpPr>
        <p:spPr>
          <a:xfrm>
            <a:off x="234000" y="986400"/>
            <a:ext cx="7667625" cy="3601574"/>
          </a:xfrm>
        </p:spPr>
        <p:txBody>
          <a:bodyPr/>
          <a:lstStyle/>
          <a:p>
            <a:pPr lvl="0">
              <a:spcAft>
                <a:spcPts val="1200"/>
              </a:spcAft>
            </a:pPr>
            <a:r>
              <a:rPr lang="en-GB" noProof="0" dirty="0"/>
              <a:t>Review one of the A3 sheets on the wall. Focus on the justification and the evidence provided. Annotate the A3 sheet with comments.</a:t>
            </a:r>
          </a:p>
          <a:p>
            <a:pPr lvl="0">
              <a:spcAft>
                <a:spcPts val="1200"/>
              </a:spcAft>
            </a:pPr>
            <a:r>
              <a:rPr lang="en-GB" noProof="0" dirty="0"/>
              <a:t>Move to the next A3 sheet and repeat – but note the comments that are already there.</a:t>
            </a:r>
          </a:p>
          <a:p>
            <a:pPr lvl="0">
              <a:spcAft>
                <a:spcPts val="1200"/>
              </a:spcAft>
            </a:pPr>
            <a:r>
              <a:rPr lang="en-GB" noProof="0" dirty="0"/>
              <a:t>Review any comments made on your group’s sheet.</a:t>
            </a:r>
          </a:p>
          <a:p>
            <a:pPr lvl="0">
              <a:spcAft>
                <a:spcPts val="1200"/>
              </a:spcAft>
            </a:pPr>
            <a:r>
              <a:rPr lang="en-GB" noProof="0" dirty="0"/>
              <a:t>As a group, make any changes to your justification if needed. </a:t>
            </a:r>
          </a:p>
        </p:txBody>
      </p:sp>
      <p:sp>
        <p:nvSpPr>
          <p:cNvPr id="4" name="Slide Number Placeholder 3">
            <a:extLst>
              <a:ext uri="{FF2B5EF4-FFF2-40B4-BE49-F238E27FC236}">
                <a16:creationId xmlns:a16="http://schemas.microsoft.com/office/drawing/2014/main" id="{99F6DBEE-2302-31ED-E2CD-4CA0B4A9DAC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134</a:t>
            </a:fld>
            <a:endParaRPr lang="en-GB" noProof="0" dirty="0"/>
          </a:p>
        </p:txBody>
      </p:sp>
      <p:sp>
        <p:nvSpPr>
          <p:cNvPr id="3" name="Footer Placeholder 2">
            <a:extLst>
              <a:ext uri="{FF2B5EF4-FFF2-40B4-BE49-F238E27FC236}">
                <a16:creationId xmlns:a16="http://schemas.microsoft.com/office/drawing/2014/main" id="{00C07A3B-369F-DCB1-F8ED-B972E431C91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20536238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5C5EB-D1C8-2CCC-2680-1855E952011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84C708-CA0C-AF80-D6D4-D7C326AB1750}"/>
              </a:ext>
            </a:extLst>
          </p:cNvPr>
          <p:cNvSpPr>
            <a:spLocks noGrp="1"/>
          </p:cNvSpPr>
          <p:nvPr>
            <p:ph type="title"/>
          </p:nvPr>
        </p:nvSpPr>
        <p:spPr>
          <a:xfrm>
            <a:off x="197768" y="205755"/>
            <a:ext cx="8748464" cy="699542"/>
          </a:xfrm>
        </p:spPr>
        <p:txBody>
          <a:bodyPr>
            <a:normAutofit/>
          </a:bodyPr>
          <a:lstStyle/>
          <a:p>
            <a:pPr>
              <a:lnSpc>
                <a:spcPct val="100000"/>
              </a:lnSpc>
            </a:pPr>
            <a:r>
              <a:rPr lang="en-GB" sz="3600" noProof="0" dirty="0"/>
              <a:t>Overall risk score</a:t>
            </a:r>
          </a:p>
        </p:txBody>
      </p:sp>
      <p:sp>
        <p:nvSpPr>
          <p:cNvPr id="5" name="Text Placeholder 4">
            <a:extLst>
              <a:ext uri="{FF2B5EF4-FFF2-40B4-BE49-F238E27FC236}">
                <a16:creationId xmlns:a16="http://schemas.microsoft.com/office/drawing/2014/main" id="{BE91F85A-5321-0ABB-3D7A-8618D6AC94DE}"/>
              </a:ext>
            </a:extLst>
          </p:cNvPr>
          <p:cNvSpPr>
            <a:spLocks noGrp="1"/>
          </p:cNvSpPr>
          <p:nvPr>
            <p:ph type="body" sz="quarter" idx="12"/>
          </p:nvPr>
        </p:nvSpPr>
        <p:spPr>
          <a:xfrm>
            <a:off x="234000" y="905296"/>
            <a:ext cx="7938400" cy="3610669"/>
          </a:xfrm>
        </p:spPr>
        <p:txBody>
          <a:bodyPr/>
          <a:lstStyle/>
          <a:p>
            <a:pPr>
              <a:lnSpc>
                <a:spcPct val="100000"/>
              </a:lnSpc>
            </a:pPr>
            <a:r>
              <a:rPr lang="en-GB" noProof="0" dirty="0"/>
              <a:t>To get the overall risk score, multiply the likelihood rating by the impact rating.</a:t>
            </a:r>
          </a:p>
          <a:p>
            <a:pPr>
              <a:lnSpc>
                <a:spcPct val="100000"/>
              </a:lnSpc>
            </a:pPr>
            <a:endParaRPr lang="en-GB" noProof="0" dirty="0">
              <a:solidFill>
                <a:schemeClr val="accent1"/>
              </a:solidFill>
            </a:endParaRPr>
          </a:p>
          <a:p>
            <a:pPr>
              <a:lnSpc>
                <a:spcPct val="100000"/>
              </a:lnSpc>
            </a:pPr>
            <a:r>
              <a:rPr lang="en-GB" noProof="0" dirty="0"/>
              <a:t>For example; </a:t>
            </a:r>
          </a:p>
          <a:p>
            <a:pPr marL="612900" lvl="1" indent="-342900"/>
            <a:r>
              <a:rPr lang="en-GB" noProof="0" dirty="0"/>
              <a:t>Likelihood rating is five.</a:t>
            </a:r>
          </a:p>
          <a:p>
            <a:pPr marL="612900" lvl="1" indent="-342900"/>
            <a:r>
              <a:rPr lang="en-GB" noProof="0" dirty="0"/>
              <a:t>Impact rating is five.</a:t>
            </a:r>
          </a:p>
          <a:p>
            <a:pPr marL="612900" lvl="1" indent="-342900"/>
            <a:r>
              <a:rPr lang="en-GB" noProof="0" dirty="0"/>
              <a:t>Therefore, the overall risk score is 25</a:t>
            </a:r>
          </a:p>
          <a:p>
            <a:pPr marL="612900" lvl="1" indent="-342900"/>
            <a:endParaRPr lang="en-GB" noProof="0" dirty="0"/>
          </a:p>
          <a:p>
            <a:r>
              <a:rPr lang="en-GB" noProof="0" dirty="0"/>
              <a:t>A simple risk analysis is usually used to determine the overall score of a risk.</a:t>
            </a:r>
          </a:p>
        </p:txBody>
      </p:sp>
      <p:sp>
        <p:nvSpPr>
          <p:cNvPr id="3" name="Footer Placeholder 2">
            <a:extLst>
              <a:ext uri="{FF2B5EF4-FFF2-40B4-BE49-F238E27FC236}">
                <a16:creationId xmlns:a16="http://schemas.microsoft.com/office/drawing/2014/main" id="{C0E70E42-D1EB-4529-8F1F-B6C664D176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5E5FD7D-948F-F067-5376-7EC22B8ECE9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1950256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35020-2164-BA75-BDC3-06C7DC4359E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8157B2-F587-69F0-B0D9-3DC4D41A7C62}"/>
              </a:ext>
            </a:extLst>
          </p:cNvPr>
          <p:cNvSpPr>
            <a:spLocks noGrp="1"/>
          </p:cNvSpPr>
          <p:nvPr>
            <p:ph type="title"/>
          </p:nvPr>
        </p:nvSpPr>
        <p:spPr>
          <a:xfrm>
            <a:off x="223001" y="332695"/>
            <a:ext cx="7733375" cy="753839"/>
          </a:xfrm>
        </p:spPr>
        <p:txBody>
          <a:bodyPr>
            <a:normAutofit/>
          </a:bodyPr>
          <a:lstStyle/>
          <a:p>
            <a:pPr>
              <a:lnSpc>
                <a:spcPct val="100000"/>
              </a:lnSpc>
            </a:pPr>
            <a:r>
              <a:rPr lang="en-GB" noProof="0" dirty="0"/>
              <a:t>Risk analysis </a:t>
            </a:r>
            <a:endParaRPr lang="en-GB" sz="3600" noProof="0" dirty="0"/>
          </a:p>
        </p:txBody>
      </p:sp>
      <p:sp>
        <p:nvSpPr>
          <p:cNvPr id="5" name="Text Placeholder 4">
            <a:extLst>
              <a:ext uri="{FF2B5EF4-FFF2-40B4-BE49-F238E27FC236}">
                <a16:creationId xmlns:a16="http://schemas.microsoft.com/office/drawing/2014/main" id="{41E31D2A-D490-D6D5-F0A4-057776E6EC0D}"/>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a:lnSpc>
                <a:spcPct val="100000"/>
              </a:lnSpc>
            </a:pPr>
            <a:r>
              <a:rPr lang="en-GB" noProof="0" dirty="0"/>
              <a:t>This is when an organisation identifies risks to its business.</a:t>
            </a:r>
          </a:p>
          <a:p>
            <a:pPr>
              <a:lnSpc>
                <a:spcPct val="100000"/>
              </a:lnSpc>
            </a:pPr>
            <a:endParaRPr lang="en-GB" noProof="0" dirty="0"/>
          </a:p>
          <a:p>
            <a:pPr>
              <a:lnSpc>
                <a:spcPct val="100000"/>
              </a:lnSpc>
            </a:pPr>
            <a:r>
              <a:rPr lang="en-GB" noProof="0" dirty="0"/>
              <a:t>The business will then further assess their likelihood (probability) and impact (severity) using; </a:t>
            </a:r>
          </a:p>
          <a:p>
            <a:pPr marL="612900" lvl="1" indent="-342900"/>
            <a:r>
              <a:rPr lang="en-GB" dirty="0"/>
              <a:t>D</a:t>
            </a:r>
            <a:r>
              <a:rPr lang="en-GB" noProof="0" dirty="0" err="1"/>
              <a:t>ata</a:t>
            </a:r>
            <a:r>
              <a:rPr lang="en-GB" noProof="0" dirty="0"/>
              <a:t> and ratings.</a:t>
            </a:r>
          </a:p>
          <a:p>
            <a:pPr marL="612900" lvl="1" indent="-342900"/>
            <a:r>
              <a:rPr lang="en-GB" dirty="0"/>
              <a:t>M</a:t>
            </a:r>
            <a:r>
              <a:rPr lang="en-GB" noProof="0" dirty="0" err="1"/>
              <a:t>easurable</a:t>
            </a:r>
            <a:r>
              <a:rPr lang="en-GB" noProof="0" dirty="0"/>
              <a:t> justifications.</a:t>
            </a:r>
          </a:p>
        </p:txBody>
      </p:sp>
      <p:sp>
        <p:nvSpPr>
          <p:cNvPr id="3" name="Footer Placeholder 2">
            <a:extLst>
              <a:ext uri="{FF2B5EF4-FFF2-40B4-BE49-F238E27FC236}">
                <a16:creationId xmlns:a16="http://schemas.microsoft.com/office/drawing/2014/main" id="{49A6146A-2164-1B56-DAC5-91ABBC36FD0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6574DB7-7E35-AD75-A017-B89273789B0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9454373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CED8A-4414-9B68-A753-199AFE305DF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DAAFC7-F4DB-81F8-4A30-D144EC9172C6}"/>
              </a:ext>
            </a:extLst>
          </p:cNvPr>
          <p:cNvSpPr>
            <a:spLocks noGrp="1"/>
          </p:cNvSpPr>
          <p:nvPr>
            <p:ph type="title"/>
          </p:nvPr>
        </p:nvSpPr>
        <p:spPr>
          <a:xfrm>
            <a:off x="98219" y="92410"/>
            <a:ext cx="8947562" cy="753839"/>
          </a:xfrm>
        </p:spPr>
        <p:txBody>
          <a:bodyPr>
            <a:normAutofit/>
          </a:bodyPr>
          <a:lstStyle/>
          <a:p>
            <a:pPr>
              <a:lnSpc>
                <a:spcPct val="100000"/>
              </a:lnSpc>
            </a:pPr>
            <a:r>
              <a:rPr lang="en-GB" noProof="0" dirty="0"/>
              <a:t>Risk analysis on simple scenarios</a:t>
            </a:r>
            <a:endParaRPr lang="en-GB" sz="3600" noProof="0" dirty="0"/>
          </a:p>
        </p:txBody>
      </p:sp>
      <p:sp>
        <p:nvSpPr>
          <p:cNvPr id="5" name="Text Placeholder 4">
            <a:extLst>
              <a:ext uri="{FF2B5EF4-FFF2-40B4-BE49-F238E27FC236}">
                <a16:creationId xmlns:a16="http://schemas.microsoft.com/office/drawing/2014/main" id="{F079279B-C7DE-2BED-59A5-A94FB9A3B30E}"/>
              </a:ext>
            </a:extLst>
          </p:cNvPr>
          <p:cNvSpPr>
            <a:spLocks noGrp="1"/>
          </p:cNvSpPr>
          <p:nvPr>
            <p:ph type="body" sz="quarter" idx="12"/>
          </p:nvPr>
        </p:nvSpPr>
        <p:spPr>
          <a:xfrm>
            <a:off x="234000" y="986399"/>
            <a:ext cx="8154424" cy="3780863"/>
          </a:xfrm>
        </p:spPr>
        <p:txBody>
          <a:bodyPr/>
          <a:lstStyle/>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Work in pairs.</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Review the allocated scenarios (either likelihood or impact). </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Complete the Risk analysis template for each scenario.</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Produce </a:t>
            </a:r>
            <a:r>
              <a:rPr lang="en-GB" noProof="0" dirty="0"/>
              <a:t>a justification for each scenario rating.</a:t>
            </a:r>
          </a:p>
        </p:txBody>
      </p:sp>
      <p:sp>
        <p:nvSpPr>
          <p:cNvPr id="3" name="Footer Placeholder 2">
            <a:extLst>
              <a:ext uri="{FF2B5EF4-FFF2-40B4-BE49-F238E27FC236}">
                <a16:creationId xmlns:a16="http://schemas.microsoft.com/office/drawing/2014/main" id="{A3ACA1A6-DCC4-D9D1-7405-3DCF39AAAAA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196F4AE-7352-7DE6-A6A6-2481C09B553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1648800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69785-D30C-BDDD-6AF1-94DE7B9EA5D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F8E834A-61FB-79AF-E260-B8145D774451}"/>
              </a:ext>
            </a:extLst>
          </p:cNvPr>
          <p:cNvSpPr>
            <a:spLocks noGrp="1"/>
          </p:cNvSpPr>
          <p:nvPr>
            <p:ph type="title"/>
          </p:nvPr>
        </p:nvSpPr>
        <p:spPr>
          <a:xfrm>
            <a:off x="204543" y="303667"/>
            <a:ext cx="9045781" cy="823156"/>
          </a:xfrm>
        </p:spPr>
        <p:txBody>
          <a:bodyPr>
            <a:normAutofit/>
          </a:bodyPr>
          <a:lstStyle/>
          <a:p>
            <a:pPr>
              <a:lnSpc>
                <a:spcPct val="100000"/>
              </a:lnSpc>
            </a:pPr>
            <a:r>
              <a:rPr lang="en-GB" noProof="0" dirty="0"/>
              <a:t>Review – scenarios risk analysis</a:t>
            </a:r>
            <a:endParaRPr lang="en-GB" sz="3600" noProof="0" dirty="0"/>
          </a:p>
        </p:txBody>
      </p:sp>
      <p:sp>
        <p:nvSpPr>
          <p:cNvPr id="5" name="Text Placeholder 4">
            <a:extLst>
              <a:ext uri="{FF2B5EF4-FFF2-40B4-BE49-F238E27FC236}">
                <a16:creationId xmlns:a16="http://schemas.microsoft.com/office/drawing/2014/main" id="{554B7164-D18C-E719-F427-67C811CF49BA}"/>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Share the outcomes produced with another pair.</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Discuss similarities and differences.</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Agree on any changes needed to create a combined approach.  </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Make these changes.</a:t>
            </a:r>
            <a:endParaRPr lang="en-GB" noProof="0" dirty="0"/>
          </a:p>
        </p:txBody>
      </p:sp>
      <p:sp>
        <p:nvSpPr>
          <p:cNvPr id="3" name="Footer Placeholder 2">
            <a:extLst>
              <a:ext uri="{FF2B5EF4-FFF2-40B4-BE49-F238E27FC236}">
                <a16:creationId xmlns:a16="http://schemas.microsoft.com/office/drawing/2014/main" id="{123A0057-33CA-FBBD-EF9E-453711A4CD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934C5CD-E196-7521-6FCF-9D0A2D800B1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6695775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21226-2382-8E26-4C7F-0ECEEB9C14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7D28ACA-15FE-35F0-172F-BEFB3131FBAF}"/>
              </a:ext>
            </a:extLst>
          </p:cNvPr>
          <p:cNvSpPr>
            <a:spLocks noGrp="1"/>
          </p:cNvSpPr>
          <p:nvPr>
            <p:ph type="title"/>
          </p:nvPr>
        </p:nvSpPr>
        <p:spPr>
          <a:xfrm>
            <a:off x="234000" y="250615"/>
            <a:ext cx="8226432" cy="753839"/>
          </a:xfrm>
        </p:spPr>
        <p:txBody>
          <a:bodyPr>
            <a:normAutofit/>
          </a:bodyPr>
          <a:lstStyle/>
          <a:p>
            <a:pPr>
              <a:lnSpc>
                <a:spcPct val="100000"/>
              </a:lnSpc>
            </a:pPr>
            <a:r>
              <a:rPr lang="en-GB" noProof="0" dirty="0"/>
              <a:t>Risk analysis result into 5x5 matrix</a:t>
            </a:r>
            <a:endParaRPr lang="en-GB" sz="3600" noProof="0" dirty="0"/>
          </a:p>
        </p:txBody>
      </p:sp>
      <p:sp>
        <p:nvSpPr>
          <p:cNvPr id="5" name="Text Placeholder 4">
            <a:extLst>
              <a:ext uri="{FF2B5EF4-FFF2-40B4-BE49-F238E27FC236}">
                <a16:creationId xmlns:a16="http://schemas.microsoft.com/office/drawing/2014/main" id="{95D4E594-CBEA-FDA1-F471-CF27CB878609}"/>
              </a:ext>
            </a:extLst>
          </p:cNvPr>
          <p:cNvSpPr>
            <a:spLocks noGrp="1"/>
          </p:cNvSpPr>
          <p:nvPr>
            <p:ph type="body" sz="quarter" idx="12"/>
          </p:nvPr>
        </p:nvSpPr>
        <p:spPr>
          <a:xfrm>
            <a:off x="234000" y="956395"/>
            <a:ext cx="8370448" cy="3923705"/>
          </a:xfrm>
        </p:spPr>
        <p:txBody>
          <a:bodyPr/>
          <a:lstStyle/>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If a scenario has a likelihood range </a:t>
            </a:r>
            <a:r>
              <a:rPr lang="en-GB" dirty="0">
                <a:latin typeface="Arial" panose="020B0604020202020204" pitchFamily="34" charset="0"/>
                <a:ea typeface="Times New Roman" panose="02020603050405020304" pitchFamily="18" charset="0"/>
                <a:cs typeface="Times New Roman" panose="02020603050405020304" pitchFamily="18" charset="0"/>
              </a:rPr>
              <a:t>of</a:t>
            </a: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 likely, write the scenario in the box that says likely. Note that the rating is three.</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Do that for each of the likelihood simple scenarios.</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If a scenario has an impact range of major, write the scenario in the box that says major. Note that the rating is four.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If your likelihood rating scale is likely, write the scenarios in the box that says likely.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FE441182-4E07-D6AB-CB5A-E193798AAFD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79AD81C-4AEF-67EF-62DC-4A1995B0476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48546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2584B-4567-AA63-D970-5FD086DAFBC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78AB223B-DD84-6B57-B193-89A34D727361}"/>
              </a:ext>
            </a:extLst>
          </p:cNvPr>
          <p:cNvSpPr>
            <a:spLocks noGrp="1"/>
          </p:cNvSpPr>
          <p:nvPr>
            <p:ph type="title"/>
          </p:nvPr>
        </p:nvSpPr>
        <p:spPr/>
        <p:txBody>
          <a:bodyPr>
            <a:normAutofit/>
          </a:bodyPr>
          <a:lstStyle/>
          <a:p>
            <a:r>
              <a:rPr lang="en-GB" sz="3200" noProof="0" dirty="0"/>
              <a:t>Model answer to an ‘explain’ question </a:t>
            </a:r>
          </a:p>
        </p:txBody>
      </p:sp>
      <p:sp>
        <p:nvSpPr>
          <p:cNvPr id="5" name="Text Placeholder 4">
            <a:extLst>
              <a:ext uri="{FF2B5EF4-FFF2-40B4-BE49-F238E27FC236}">
                <a16:creationId xmlns:a16="http://schemas.microsoft.com/office/drawing/2014/main" id="{0FA0F0C1-02B3-40BB-3164-0BE9C4E9CA53}"/>
              </a:ext>
            </a:extLst>
          </p:cNvPr>
          <p:cNvSpPr>
            <a:spLocks noGrp="1"/>
          </p:cNvSpPr>
          <p:nvPr>
            <p:ph type="body" sz="quarter" idx="12"/>
          </p:nvPr>
        </p:nvSpPr>
        <p:spPr>
          <a:xfrm>
            <a:off x="234000" y="949325"/>
            <a:ext cx="8298440" cy="3817938"/>
          </a:xfrm>
        </p:spPr>
        <p:txBody>
          <a:bodyPr/>
          <a:lstStyle/>
          <a:p>
            <a:pPr lvl="0">
              <a:defRPr/>
            </a:pPr>
            <a:r>
              <a:rPr lang="en-GB" noProof="0" dirty="0">
                <a:solidFill>
                  <a:srgbClr val="000000"/>
                </a:solidFill>
              </a:rPr>
              <a:t>Question: </a:t>
            </a:r>
          </a:p>
          <a:p>
            <a:pPr lvl="0">
              <a:defRPr/>
            </a:pPr>
            <a:r>
              <a:rPr lang="en-GB" noProof="0" dirty="0">
                <a:solidFill>
                  <a:srgbClr val="000000"/>
                </a:solidFill>
              </a:rPr>
              <a:t>Explain why companies in the UK should have </a:t>
            </a:r>
            <a:r>
              <a:rPr lang="en-GB" noProof="0" dirty="0">
                <a:solidFill>
                  <a:srgbClr val="FF0000"/>
                </a:solidFill>
              </a:rPr>
              <a:t>anti-bribery </a:t>
            </a:r>
            <a:r>
              <a:rPr lang="en-GB" noProof="0" dirty="0">
                <a:solidFill>
                  <a:srgbClr val="000000"/>
                </a:solidFill>
              </a:rPr>
              <a:t>policies?</a:t>
            </a:r>
          </a:p>
          <a:p>
            <a:pPr lvl="0">
              <a:defRPr/>
            </a:pPr>
            <a:endParaRPr lang="en-GB" noProof="0" dirty="0">
              <a:solidFill>
                <a:srgbClr val="000000"/>
              </a:solidFill>
            </a:endParaRPr>
          </a:p>
          <a:p>
            <a:pPr lvl="0">
              <a:defRPr/>
            </a:pPr>
            <a:r>
              <a:rPr lang="en-GB" noProof="0" dirty="0">
                <a:solidFill>
                  <a:srgbClr val="000000"/>
                </a:solidFill>
              </a:rPr>
              <a:t>Answer:</a:t>
            </a:r>
          </a:p>
          <a:p>
            <a:pPr lvl="0">
              <a:defRPr/>
            </a:pPr>
            <a:r>
              <a:rPr lang="en-GB" noProof="0" dirty="0">
                <a:solidFill>
                  <a:srgbClr val="000000"/>
                </a:solidFill>
              </a:rPr>
              <a:t>They govern the conduct of employees </a:t>
            </a:r>
            <a:r>
              <a:rPr lang="en-GB" noProof="0" dirty="0">
                <a:solidFill>
                  <a:srgbClr val="FF0000"/>
                </a:solidFill>
              </a:rPr>
              <a:t>and so ensure </a:t>
            </a:r>
            <a:r>
              <a:rPr lang="en-GB" noProof="0" dirty="0">
                <a:solidFill>
                  <a:srgbClr val="000000"/>
                </a:solidFill>
              </a:rPr>
              <a:t>that they do not contravene relevant legislation.</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CE81874-2603-D000-58DC-524F1049E98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E8719FC-54E8-3601-73AE-2E70806EA8C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9022757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Risk mitigations</a:t>
            </a:r>
          </a:p>
        </p:txBody>
      </p:sp>
    </p:spTree>
    <p:extLst>
      <p:ext uri="{BB962C8B-B14F-4D97-AF65-F5344CB8AC3E}">
        <p14:creationId xmlns:p14="http://schemas.microsoft.com/office/powerpoint/2010/main" val="390474531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0B2BC-45F7-E00D-3C36-B06C063B393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408F68-C124-6CD5-B848-69B16706595D}"/>
              </a:ext>
            </a:extLst>
          </p:cNvPr>
          <p:cNvSpPr>
            <a:spLocks noGrp="1"/>
          </p:cNvSpPr>
          <p:nvPr>
            <p:ph type="title"/>
          </p:nvPr>
        </p:nvSpPr>
        <p:spPr/>
        <p:txBody>
          <a:bodyPr>
            <a:normAutofit/>
          </a:bodyPr>
          <a:lstStyle/>
          <a:p>
            <a:r>
              <a:rPr lang="en-GB" noProof="0" dirty="0"/>
              <a:t>Learning question </a:t>
            </a:r>
            <a:r>
              <a:rPr lang="en-GB" dirty="0"/>
              <a:t>–</a:t>
            </a:r>
            <a:r>
              <a:rPr lang="en-GB" b="0" dirty="0"/>
              <a:t> </a:t>
            </a:r>
            <a:r>
              <a:rPr lang="en-GB" noProof="0" dirty="0"/>
              <a:t>lesson 8</a:t>
            </a:r>
            <a:endParaRPr lang="en-GB" sz="3600" noProof="0" dirty="0"/>
          </a:p>
        </p:txBody>
      </p:sp>
      <p:sp>
        <p:nvSpPr>
          <p:cNvPr id="5" name="Text Placeholder 4">
            <a:extLst>
              <a:ext uri="{FF2B5EF4-FFF2-40B4-BE49-F238E27FC236}">
                <a16:creationId xmlns:a16="http://schemas.microsoft.com/office/drawing/2014/main" id="{AF626428-C552-5260-8823-87B03CB4C480}"/>
              </a:ext>
            </a:extLst>
          </p:cNvPr>
          <p:cNvSpPr>
            <a:spLocks noGrp="1"/>
          </p:cNvSpPr>
          <p:nvPr>
            <p:ph type="body" sz="quarter" idx="12"/>
          </p:nvPr>
        </p:nvSpPr>
        <p:spPr>
          <a:xfrm>
            <a:off x="234001" y="986400"/>
            <a:ext cx="8226432" cy="3601574"/>
          </a:xfrm>
        </p:spPr>
        <p:txBody>
          <a:bodyPr/>
          <a:lstStyle/>
          <a:p>
            <a:pPr>
              <a:lnSpc>
                <a:spcPct val="100000"/>
              </a:lnSpc>
              <a:spcAft>
                <a:spcPts val="1200"/>
              </a:spcAft>
            </a:pPr>
            <a:r>
              <a:rPr lang="en-GB" noProof="0" dirty="0"/>
              <a:t>Can I </a:t>
            </a:r>
            <a:r>
              <a:rPr lang="en-GB" noProof="0" dirty="0">
                <a:solidFill>
                  <a:srgbClr val="FF0000"/>
                </a:solidFill>
              </a:rPr>
              <a:t>evaluate risk mitigation strategies</a:t>
            </a:r>
            <a:r>
              <a:rPr lang="en-GB" noProof="0" dirty="0"/>
              <a:t>?</a:t>
            </a:r>
          </a:p>
          <a:p>
            <a:pPr>
              <a:spcAft>
                <a:spcPts val="1200"/>
              </a:spcAft>
            </a:pPr>
            <a:r>
              <a:rPr lang="en-GB" noProof="0" dirty="0">
                <a:solidFill>
                  <a:srgbClr val="FF0000"/>
                </a:solidFill>
              </a:rPr>
              <a:t>Evaluate </a:t>
            </a:r>
            <a:r>
              <a:rPr lang="en-GB" noProof="0" dirty="0"/>
              <a:t>= judge or determine the value, quality or significance of something after analysis. It is based on evidence rather than just opinion.</a:t>
            </a:r>
          </a:p>
          <a:p>
            <a:pPr>
              <a:spcAft>
                <a:spcPts val="1200"/>
              </a:spcAft>
            </a:pPr>
            <a:r>
              <a:rPr lang="en-GB" noProof="0" dirty="0">
                <a:solidFill>
                  <a:srgbClr val="FF0000"/>
                </a:solidFill>
              </a:rPr>
              <a:t>Risk mitigation </a:t>
            </a:r>
            <a:r>
              <a:rPr lang="en-GB" noProof="0" dirty="0"/>
              <a:t>= actions to reduce the likelihood or impact of risks to a tolerable level</a:t>
            </a:r>
          </a:p>
          <a:p>
            <a:pPr>
              <a:lnSpc>
                <a:spcPct val="100000"/>
              </a:lnSpc>
              <a:spcAft>
                <a:spcPts val="1200"/>
              </a:spcAft>
            </a:pPr>
            <a:r>
              <a:rPr lang="en-GB" noProof="0" dirty="0">
                <a:solidFill>
                  <a:srgbClr val="FF0000"/>
                </a:solidFill>
              </a:rPr>
              <a:t>Strategies</a:t>
            </a:r>
            <a:r>
              <a:rPr lang="en-GB" noProof="0" dirty="0"/>
              <a:t> = high-level, long-term plan(s) designed to achieve specific goals.</a:t>
            </a:r>
          </a:p>
        </p:txBody>
      </p:sp>
      <p:sp>
        <p:nvSpPr>
          <p:cNvPr id="4" name="Slide Number Placeholder 3">
            <a:extLst>
              <a:ext uri="{FF2B5EF4-FFF2-40B4-BE49-F238E27FC236}">
                <a16:creationId xmlns:a16="http://schemas.microsoft.com/office/drawing/2014/main" id="{0A903DC7-E355-8FC1-7269-AECCCC5D9AA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29D86D58-7003-CBFF-7F6F-7330BAB950C5}"/>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241996609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AC3BB-4B4C-D22F-D912-9DF1A8DD33F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306527-D7FE-1399-BBF8-49805AA5C72E}"/>
              </a:ext>
            </a:extLst>
          </p:cNvPr>
          <p:cNvSpPr>
            <a:spLocks noGrp="1"/>
          </p:cNvSpPr>
          <p:nvPr>
            <p:ph type="title"/>
          </p:nvPr>
        </p:nvSpPr>
        <p:spPr>
          <a:xfrm>
            <a:off x="232950" y="249900"/>
            <a:ext cx="8437563" cy="699425"/>
          </a:xfrm>
        </p:spPr>
        <p:txBody>
          <a:bodyPr>
            <a:normAutofit/>
          </a:bodyPr>
          <a:lstStyle/>
          <a:p>
            <a:r>
              <a:rPr lang="en-GB" noProof="0" dirty="0"/>
              <a:t>A good PEEL justification</a:t>
            </a:r>
          </a:p>
        </p:txBody>
      </p:sp>
      <p:sp>
        <p:nvSpPr>
          <p:cNvPr id="5" name="Text Placeholder 4">
            <a:extLst>
              <a:ext uri="{FF2B5EF4-FFF2-40B4-BE49-F238E27FC236}">
                <a16:creationId xmlns:a16="http://schemas.microsoft.com/office/drawing/2014/main" id="{A0CC6CE5-6345-0D7E-16C0-7876F9862121}"/>
              </a:ext>
            </a:extLst>
          </p:cNvPr>
          <p:cNvSpPr>
            <a:spLocks noGrp="1"/>
          </p:cNvSpPr>
          <p:nvPr>
            <p:ph type="body" sz="quarter" idx="12"/>
          </p:nvPr>
        </p:nvSpPr>
        <p:spPr>
          <a:xfrm>
            <a:off x="234000" y="986400"/>
            <a:ext cx="7667625" cy="3601574"/>
          </a:xfrm>
        </p:spPr>
        <p:txBody>
          <a:bodyPr/>
          <a:lstStyle/>
          <a:p>
            <a:pPr lvl="0"/>
            <a:endParaRPr lang="en-GB" noProof="0" dirty="0"/>
          </a:p>
          <a:p>
            <a:pPr lvl="0"/>
            <a:r>
              <a:rPr lang="en-GB" noProof="0" dirty="0"/>
              <a:t>Using this impact complex scenario, let us develop a good PEEL justification.</a:t>
            </a:r>
          </a:p>
          <a:p>
            <a:pPr lvl="0"/>
            <a:endParaRPr lang="en-GB" noProof="0" dirty="0"/>
          </a:p>
          <a:p>
            <a:pPr lvl="1"/>
            <a:r>
              <a:rPr lang="en-GB" noProof="0" dirty="0"/>
              <a:t>A multinational company is taken to court and heavily fined for fraud and regulatory violations.</a:t>
            </a:r>
          </a:p>
          <a:p>
            <a:endParaRPr lang="en-GB" noProof="0" dirty="0"/>
          </a:p>
        </p:txBody>
      </p:sp>
      <p:sp>
        <p:nvSpPr>
          <p:cNvPr id="4" name="Slide Number Placeholder 3">
            <a:extLst>
              <a:ext uri="{FF2B5EF4-FFF2-40B4-BE49-F238E27FC236}">
                <a16:creationId xmlns:a16="http://schemas.microsoft.com/office/drawing/2014/main" id="{05CA4B28-86FA-245A-3112-7DE275AB324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142</a:t>
            </a:fld>
            <a:endParaRPr lang="en-GB" noProof="0" dirty="0"/>
          </a:p>
        </p:txBody>
      </p:sp>
      <p:sp>
        <p:nvSpPr>
          <p:cNvPr id="3" name="Footer Placeholder 2">
            <a:extLst>
              <a:ext uri="{FF2B5EF4-FFF2-40B4-BE49-F238E27FC236}">
                <a16:creationId xmlns:a16="http://schemas.microsoft.com/office/drawing/2014/main" id="{4D6B4FA9-07DF-41B2-573E-C0F38D0B499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11063817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84415-D0CF-8A18-9201-85FDB97F1AD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ABD674A-1DD9-C9C4-EEF3-D7BF40830797}"/>
              </a:ext>
            </a:extLst>
          </p:cNvPr>
          <p:cNvSpPr>
            <a:spLocks noGrp="1"/>
          </p:cNvSpPr>
          <p:nvPr>
            <p:ph type="title"/>
          </p:nvPr>
        </p:nvSpPr>
        <p:spPr>
          <a:xfrm>
            <a:off x="232950" y="249900"/>
            <a:ext cx="8437563" cy="699425"/>
          </a:xfrm>
        </p:spPr>
        <p:txBody>
          <a:bodyPr>
            <a:normAutofit/>
          </a:bodyPr>
          <a:lstStyle/>
          <a:p>
            <a:r>
              <a:rPr lang="en-GB" noProof="0" dirty="0"/>
              <a:t>Point and Evidence</a:t>
            </a:r>
          </a:p>
        </p:txBody>
      </p:sp>
      <p:sp>
        <p:nvSpPr>
          <p:cNvPr id="5" name="Text Placeholder 4">
            <a:extLst>
              <a:ext uri="{FF2B5EF4-FFF2-40B4-BE49-F238E27FC236}">
                <a16:creationId xmlns:a16="http://schemas.microsoft.com/office/drawing/2014/main" id="{9E7556E3-C8E5-5C0F-7067-7A78F7347003}"/>
              </a:ext>
            </a:extLst>
          </p:cNvPr>
          <p:cNvSpPr>
            <a:spLocks noGrp="1"/>
          </p:cNvSpPr>
          <p:nvPr>
            <p:ph type="body" sz="quarter" idx="12"/>
          </p:nvPr>
        </p:nvSpPr>
        <p:spPr>
          <a:xfrm>
            <a:off x="234000" y="986400"/>
            <a:ext cx="7667625" cy="3601574"/>
          </a:xfrm>
        </p:spPr>
        <p:txBody>
          <a:bodyPr/>
          <a:lstStyle/>
          <a:p>
            <a:pPr lvl="0"/>
            <a:r>
              <a:rPr lang="en-GB" b="1" noProof="0" dirty="0"/>
              <a:t>Point</a:t>
            </a:r>
            <a:br>
              <a:rPr lang="en-GB" noProof="0" dirty="0"/>
            </a:br>
            <a:r>
              <a:rPr lang="en-GB" noProof="0" dirty="0"/>
              <a:t>The impact of a multinational company being taken to court and heavily fined for fraud and regulatory violations is very high.</a:t>
            </a:r>
          </a:p>
          <a:p>
            <a:endParaRPr lang="en-GB" noProof="0" dirty="0"/>
          </a:p>
          <a:p>
            <a:pPr lvl="0"/>
            <a:r>
              <a:rPr lang="en-GB" b="1" noProof="0" dirty="0"/>
              <a:t>Evidence</a:t>
            </a:r>
            <a:br>
              <a:rPr lang="en-GB" noProof="0" dirty="0"/>
            </a:br>
            <a:r>
              <a:rPr lang="en-GB" noProof="0" dirty="0"/>
              <a:t>Heavy fines, legal costs, and possible compensation payments can reduce the company’s profits. Fraud can lead to loss of customer confidence, falling share prices, and stricter scrutiny.</a:t>
            </a:r>
          </a:p>
          <a:p>
            <a:endParaRPr lang="en-GB" noProof="0" dirty="0"/>
          </a:p>
        </p:txBody>
      </p:sp>
      <p:sp>
        <p:nvSpPr>
          <p:cNvPr id="4" name="Slide Number Placeholder 3">
            <a:extLst>
              <a:ext uri="{FF2B5EF4-FFF2-40B4-BE49-F238E27FC236}">
                <a16:creationId xmlns:a16="http://schemas.microsoft.com/office/drawing/2014/main" id="{533F7032-BC2F-6B7A-DD6A-C80B666CEA0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143</a:t>
            </a:fld>
            <a:endParaRPr lang="en-GB" noProof="0" dirty="0"/>
          </a:p>
        </p:txBody>
      </p:sp>
      <p:sp>
        <p:nvSpPr>
          <p:cNvPr id="3" name="Footer Placeholder 2">
            <a:extLst>
              <a:ext uri="{FF2B5EF4-FFF2-40B4-BE49-F238E27FC236}">
                <a16:creationId xmlns:a16="http://schemas.microsoft.com/office/drawing/2014/main" id="{0C352C6E-E9FF-2882-6D60-83D3D2E5CA1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50874759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623CE-E619-29DA-11B1-2AAFC4DA4C0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995634-A379-57A5-8DAC-8CFBCBF2A2BD}"/>
              </a:ext>
            </a:extLst>
          </p:cNvPr>
          <p:cNvSpPr>
            <a:spLocks noGrp="1"/>
          </p:cNvSpPr>
          <p:nvPr>
            <p:ph type="title"/>
          </p:nvPr>
        </p:nvSpPr>
        <p:spPr>
          <a:xfrm>
            <a:off x="232950" y="249900"/>
            <a:ext cx="8437563" cy="699425"/>
          </a:xfrm>
        </p:spPr>
        <p:txBody>
          <a:bodyPr>
            <a:normAutofit/>
          </a:bodyPr>
          <a:lstStyle/>
          <a:p>
            <a:r>
              <a:rPr lang="en-GB" noProof="0" dirty="0"/>
              <a:t>Explanation and Link</a:t>
            </a:r>
          </a:p>
        </p:txBody>
      </p:sp>
      <p:sp>
        <p:nvSpPr>
          <p:cNvPr id="5" name="Text Placeholder 4">
            <a:extLst>
              <a:ext uri="{FF2B5EF4-FFF2-40B4-BE49-F238E27FC236}">
                <a16:creationId xmlns:a16="http://schemas.microsoft.com/office/drawing/2014/main" id="{5A94FBA0-2449-0A4F-4AC9-6D46E95C407A}"/>
              </a:ext>
            </a:extLst>
          </p:cNvPr>
          <p:cNvSpPr>
            <a:spLocks noGrp="1"/>
          </p:cNvSpPr>
          <p:nvPr>
            <p:ph type="body" sz="quarter" idx="12"/>
          </p:nvPr>
        </p:nvSpPr>
        <p:spPr>
          <a:xfrm>
            <a:off x="234000" y="986400"/>
            <a:ext cx="7667625" cy="3601574"/>
          </a:xfrm>
        </p:spPr>
        <p:txBody>
          <a:bodyPr/>
          <a:lstStyle/>
          <a:p>
            <a:pPr lvl="0"/>
            <a:r>
              <a:rPr lang="en-GB" b="1" noProof="0" dirty="0"/>
              <a:t>Explanation</a:t>
            </a:r>
            <a:br>
              <a:rPr lang="en-GB" noProof="0" dirty="0"/>
            </a:br>
            <a:r>
              <a:rPr lang="en-GB" noProof="0" dirty="0"/>
              <a:t>Furthermore, fraud and regulatory violations will damage a company financially and reputationally, as long‑term brand damage can further limit the company’s competitiveness.</a:t>
            </a:r>
          </a:p>
          <a:p>
            <a:endParaRPr lang="en-GB" noProof="0" dirty="0"/>
          </a:p>
          <a:p>
            <a:pPr lvl="0"/>
            <a:r>
              <a:rPr lang="en-GB" b="1" noProof="0" dirty="0"/>
              <a:t>Link</a:t>
            </a:r>
            <a:br>
              <a:rPr lang="en-GB" noProof="0" dirty="0"/>
            </a:br>
            <a:r>
              <a:rPr lang="en-GB" noProof="0" dirty="0"/>
              <a:t>Therefore, legal action and heavy fines for fraud have a very high impact because they affect profitability, reputation, and long‑term business growth.</a:t>
            </a:r>
          </a:p>
          <a:p>
            <a:endParaRPr lang="en-GB" noProof="0" dirty="0"/>
          </a:p>
        </p:txBody>
      </p:sp>
      <p:sp>
        <p:nvSpPr>
          <p:cNvPr id="4" name="Slide Number Placeholder 3">
            <a:extLst>
              <a:ext uri="{FF2B5EF4-FFF2-40B4-BE49-F238E27FC236}">
                <a16:creationId xmlns:a16="http://schemas.microsoft.com/office/drawing/2014/main" id="{F7AE97C4-9D60-0335-75DF-E79F07171CE2}"/>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144</a:t>
            </a:fld>
            <a:endParaRPr lang="en-GB" noProof="0" dirty="0"/>
          </a:p>
        </p:txBody>
      </p:sp>
      <p:sp>
        <p:nvSpPr>
          <p:cNvPr id="3" name="Footer Placeholder 2">
            <a:extLst>
              <a:ext uri="{FF2B5EF4-FFF2-40B4-BE49-F238E27FC236}">
                <a16:creationId xmlns:a16="http://schemas.microsoft.com/office/drawing/2014/main" id="{E3914062-700F-557F-D4BD-26BF7D23D9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424066249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94826-A8D6-0F31-212E-D397FF86AFC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4541040-E5DC-8D08-EEA5-5ED56A11CDA4}"/>
              </a:ext>
            </a:extLst>
          </p:cNvPr>
          <p:cNvSpPr>
            <a:spLocks noGrp="1"/>
          </p:cNvSpPr>
          <p:nvPr>
            <p:ph type="title"/>
          </p:nvPr>
        </p:nvSpPr>
        <p:spPr>
          <a:xfrm>
            <a:off x="232950" y="249900"/>
            <a:ext cx="8437563" cy="699425"/>
          </a:xfrm>
        </p:spPr>
        <p:txBody>
          <a:bodyPr>
            <a:normAutofit/>
          </a:bodyPr>
          <a:lstStyle/>
          <a:p>
            <a:r>
              <a:rPr lang="en-GB" noProof="0" dirty="0"/>
              <a:t>PEEL starter activity</a:t>
            </a:r>
          </a:p>
        </p:txBody>
      </p:sp>
      <p:sp>
        <p:nvSpPr>
          <p:cNvPr id="5" name="Text Placeholder 4">
            <a:extLst>
              <a:ext uri="{FF2B5EF4-FFF2-40B4-BE49-F238E27FC236}">
                <a16:creationId xmlns:a16="http://schemas.microsoft.com/office/drawing/2014/main" id="{27ABB855-F1CA-8A54-0C40-43813A72A31B}"/>
              </a:ext>
            </a:extLst>
          </p:cNvPr>
          <p:cNvSpPr>
            <a:spLocks noGrp="1"/>
          </p:cNvSpPr>
          <p:nvPr>
            <p:ph type="body" sz="quarter" idx="12"/>
          </p:nvPr>
        </p:nvSpPr>
        <p:spPr>
          <a:xfrm>
            <a:off x="234000" y="986400"/>
            <a:ext cx="7667625" cy="3601574"/>
          </a:xfrm>
        </p:spPr>
        <p:txBody>
          <a:bodyPr/>
          <a:lstStyle/>
          <a:p>
            <a:r>
              <a:rPr lang="en-GB" noProof="0" dirty="0"/>
              <a:t>Individually, complete the PEEL starter activity sheet. </a:t>
            </a:r>
          </a:p>
          <a:p>
            <a:r>
              <a:rPr lang="en-GB" noProof="0" dirty="0"/>
              <a:t> </a:t>
            </a:r>
          </a:p>
          <a:p>
            <a:r>
              <a:rPr lang="en-GB" noProof="0" dirty="0"/>
              <a:t>Pass the completed PEEL starter activity sheet to a peer.</a:t>
            </a:r>
          </a:p>
          <a:p>
            <a:endParaRPr lang="en-GB" noProof="0" dirty="0"/>
          </a:p>
          <a:p>
            <a:endParaRPr lang="en-GB" noProof="0" dirty="0"/>
          </a:p>
        </p:txBody>
      </p:sp>
      <p:sp>
        <p:nvSpPr>
          <p:cNvPr id="4" name="Slide Number Placeholder 3">
            <a:extLst>
              <a:ext uri="{FF2B5EF4-FFF2-40B4-BE49-F238E27FC236}">
                <a16:creationId xmlns:a16="http://schemas.microsoft.com/office/drawing/2014/main" id="{C27DF2B2-BE7F-58BE-4577-41F69563216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145</a:t>
            </a:fld>
            <a:endParaRPr lang="en-GB" noProof="0" dirty="0"/>
          </a:p>
        </p:txBody>
      </p:sp>
      <p:sp>
        <p:nvSpPr>
          <p:cNvPr id="3" name="Footer Placeholder 2">
            <a:extLst>
              <a:ext uri="{FF2B5EF4-FFF2-40B4-BE49-F238E27FC236}">
                <a16:creationId xmlns:a16="http://schemas.microsoft.com/office/drawing/2014/main" id="{C34CE320-4F91-DAAF-328D-3C3BFB67B92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88200443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6C1D9-9FEF-FC5C-096A-2B34E4F68EC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07F1027-89B2-E463-AEBD-C94F3C4A90C9}"/>
              </a:ext>
            </a:extLst>
          </p:cNvPr>
          <p:cNvSpPr>
            <a:spLocks noGrp="1"/>
          </p:cNvSpPr>
          <p:nvPr>
            <p:ph type="title"/>
          </p:nvPr>
        </p:nvSpPr>
        <p:spPr>
          <a:xfrm>
            <a:off x="232950" y="249900"/>
            <a:ext cx="8437563" cy="699425"/>
          </a:xfrm>
        </p:spPr>
        <p:txBody>
          <a:bodyPr>
            <a:normAutofit/>
          </a:bodyPr>
          <a:lstStyle/>
          <a:p>
            <a:r>
              <a:rPr lang="en-GB" noProof="0" dirty="0"/>
              <a:t>Review PEEL starter activity</a:t>
            </a:r>
          </a:p>
        </p:txBody>
      </p:sp>
      <p:sp>
        <p:nvSpPr>
          <p:cNvPr id="5" name="Text Placeholder 4">
            <a:extLst>
              <a:ext uri="{FF2B5EF4-FFF2-40B4-BE49-F238E27FC236}">
                <a16:creationId xmlns:a16="http://schemas.microsoft.com/office/drawing/2014/main" id="{DD3B5D25-C2E2-793C-A183-B3A68313D368}"/>
              </a:ext>
            </a:extLst>
          </p:cNvPr>
          <p:cNvSpPr>
            <a:spLocks noGrp="1"/>
          </p:cNvSpPr>
          <p:nvPr>
            <p:ph type="body" sz="quarter" idx="12"/>
          </p:nvPr>
        </p:nvSpPr>
        <p:spPr>
          <a:xfrm>
            <a:off x="234000" y="986400"/>
            <a:ext cx="7667625" cy="3601574"/>
          </a:xfrm>
        </p:spPr>
        <p:txBody>
          <a:bodyPr/>
          <a:lstStyle/>
          <a:p>
            <a:r>
              <a:rPr lang="en-GB" noProof="0" dirty="0"/>
              <a:t>Review the completed PEEL starter activity sheet.</a:t>
            </a:r>
          </a:p>
          <a:p>
            <a:endParaRPr lang="en-GB" noProof="0" dirty="0"/>
          </a:p>
          <a:p>
            <a:r>
              <a:rPr lang="en-GB" noProof="0" dirty="0"/>
              <a:t>How well did each justification meet the PEEL approach?</a:t>
            </a:r>
          </a:p>
          <a:p>
            <a:endParaRPr lang="en-GB" noProof="0" dirty="0"/>
          </a:p>
          <a:p>
            <a:r>
              <a:rPr lang="en-GB" noProof="0" dirty="0"/>
              <a:t>Annotate and comment to show where it is clear and not clear.</a:t>
            </a:r>
          </a:p>
          <a:p>
            <a:endParaRPr lang="en-GB" noProof="0" dirty="0"/>
          </a:p>
          <a:p>
            <a:r>
              <a:rPr lang="en-GB" noProof="0" dirty="0"/>
              <a:t>Return to the peer so that they can make the necessary changes.</a:t>
            </a:r>
          </a:p>
          <a:p>
            <a:endParaRPr lang="en-GB" noProof="0" dirty="0"/>
          </a:p>
        </p:txBody>
      </p:sp>
      <p:sp>
        <p:nvSpPr>
          <p:cNvPr id="4" name="Slide Number Placeholder 3">
            <a:extLst>
              <a:ext uri="{FF2B5EF4-FFF2-40B4-BE49-F238E27FC236}">
                <a16:creationId xmlns:a16="http://schemas.microsoft.com/office/drawing/2014/main" id="{7A540247-CE4F-3FE1-3D35-80A966C77C89}"/>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146</a:t>
            </a:fld>
            <a:endParaRPr lang="en-GB" noProof="0" dirty="0"/>
          </a:p>
        </p:txBody>
      </p:sp>
      <p:sp>
        <p:nvSpPr>
          <p:cNvPr id="3" name="Footer Placeholder 2">
            <a:extLst>
              <a:ext uri="{FF2B5EF4-FFF2-40B4-BE49-F238E27FC236}">
                <a16:creationId xmlns:a16="http://schemas.microsoft.com/office/drawing/2014/main" id="{9CA7271F-F78F-6C64-EC41-E4C09896B31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38520636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5ECEC-B811-9C4A-8B33-4067D7122B8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08247DB-3414-A427-DB3A-B1C9257FF593}"/>
              </a:ext>
            </a:extLst>
          </p:cNvPr>
          <p:cNvSpPr>
            <a:spLocks noGrp="1"/>
          </p:cNvSpPr>
          <p:nvPr>
            <p:ph type="title"/>
          </p:nvPr>
        </p:nvSpPr>
        <p:spPr/>
        <p:txBody>
          <a:bodyPr>
            <a:normAutofit/>
          </a:bodyPr>
          <a:lstStyle/>
          <a:p>
            <a:pPr>
              <a:lnSpc>
                <a:spcPct val="100000"/>
              </a:lnSpc>
            </a:pPr>
            <a:r>
              <a:rPr lang="en-GB" noProof="0" dirty="0"/>
              <a:t>Risk mitigation</a:t>
            </a:r>
            <a:endParaRPr lang="en-GB" sz="3600" noProof="0" dirty="0"/>
          </a:p>
        </p:txBody>
      </p:sp>
      <p:sp>
        <p:nvSpPr>
          <p:cNvPr id="5" name="Text Placeholder 4">
            <a:extLst>
              <a:ext uri="{FF2B5EF4-FFF2-40B4-BE49-F238E27FC236}">
                <a16:creationId xmlns:a16="http://schemas.microsoft.com/office/drawing/2014/main" id="{2B62D596-8B6A-1F4F-72E1-FF56D5EF8DD2}"/>
              </a:ext>
            </a:extLst>
          </p:cNvPr>
          <p:cNvSpPr>
            <a:spLocks noGrp="1"/>
          </p:cNvSpPr>
          <p:nvPr>
            <p:ph type="body" sz="quarter" idx="12"/>
          </p:nvPr>
        </p:nvSpPr>
        <p:spPr/>
        <p:txBody>
          <a:bodyPr/>
          <a:lstStyle/>
          <a:p>
            <a:pPr>
              <a:lnSpc>
                <a:spcPct val="100000"/>
              </a:lnSpc>
            </a:pPr>
            <a:r>
              <a:rPr lang="en-GB" noProof="0" dirty="0"/>
              <a:t>This is the process of developing </a:t>
            </a:r>
            <a:r>
              <a:rPr lang="en-GB" noProof="0" dirty="0">
                <a:solidFill>
                  <a:schemeClr val="accent2"/>
                </a:solidFill>
              </a:rPr>
              <a:t>risk management strategies</a:t>
            </a:r>
            <a:r>
              <a:rPr lang="en-GB" noProof="0" dirty="0"/>
              <a:t> that will help </a:t>
            </a:r>
            <a:r>
              <a:rPr lang="en-GB" noProof="0" dirty="0">
                <a:solidFill>
                  <a:schemeClr val="accent2"/>
                </a:solidFill>
              </a:rPr>
              <a:t>reduce</a:t>
            </a:r>
            <a:r>
              <a:rPr lang="en-GB" noProof="0" dirty="0"/>
              <a:t> the </a:t>
            </a:r>
            <a:r>
              <a:rPr lang="en-GB" noProof="0" dirty="0">
                <a:solidFill>
                  <a:schemeClr val="accent2"/>
                </a:solidFill>
              </a:rPr>
              <a:t>likelihood</a:t>
            </a:r>
            <a:r>
              <a:rPr lang="en-GB" noProof="0" dirty="0"/>
              <a:t> and </a:t>
            </a:r>
            <a:r>
              <a:rPr lang="en-GB" noProof="0" dirty="0">
                <a:solidFill>
                  <a:schemeClr val="accent2"/>
                </a:solidFill>
              </a:rPr>
              <a:t>impact</a:t>
            </a:r>
            <a:r>
              <a:rPr lang="en-GB" noProof="0" dirty="0"/>
              <a:t> of risks to a business.</a:t>
            </a:r>
          </a:p>
          <a:p>
            <a:pPr>
              <a:lnSpc>
                <a:spcPct val="100000"/>
              </a:lnSpc>
            </a:pPr>
            <a:endParaRPr lang="en-GB" noProof="0" dirty="0"/>
          </a:p>
          <a:p>
            <a:pPr>
              <a:lnSpc>
                <a:spcPct val="100000"/>
              </a:lnSpc>
            </a:pPr>
            <a:r>
              <a:rPr lang="en-GB" noProof="0" dirty="0"/>
              <a:t>The four main risk management strategies are:</a:t>
            </a:r>
          </a:p>
          <a:p>
            <a:pPr lvl="2"/>
            <a:r>
              <a:rPr lang="en-GB" noProof="0" dirty="0"/>
              <a:t>Avoidance.</a:t>
            </a:r>
          </a:p>
          <a:p>
            <a:pPr lvl="2"/>
            <a:r>
              <a:rPr lang="en-GB" noProof="0" dirty="0"/>
              <a:t>Mitigation.</a:t>
            </a:r>
          </a:p>
          <a:p>
            <a:pPr lvl="2"/>
            <a:r>
              <a:rPr lang="en-GB" noProof="0" dirty="0"/>
              <a:t>Transference.</a:t>
            </a:r>
          </a:p>
          <a:p>
            <a:pPr lvl="2"/>
            <a:r>
              <a:rPr lang="en-GB" noProof="0" dirty="0"/>
              <a:t>Acceptance.</a:t>
            </a:r>
          </a:p>
        </p:txBody>
      </p:sp>
      <p:sp>
        <p:nvSpPr>
          <p:cNvPr id="4" name="Slide Number Placeholder 3">
            <a:extLst>
              <a:ext uri="{FF2B5EF4-FFF2-40B4-BE49-F238E27FC236}">
                <a16:creationId xmlns:a16="http://schemas.microsoft.com/office/drawing/2014/main" id="{E2624C03-95D5-F541-7503-BB523F9EDF8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B87417E9-171D-8262-76EF-795DD6D5D95A}"/>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41912025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8D4C1-39A3-27F4-FAE0-6D96169629B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512EB48-E516-56C9-4B54-E209DCD81E22}"/>
              </a:ext>
            </a:extLst>
          </p:cNvPr>
          <p:cNvSpPr>
            <a:spLocks noGrp="1"/>
          </p:cNvSpPr>
          <p:nvPr>
            <p:ph type="title"/>
          </p:nvPr>
        </p:nvSpPr>
        <p:spPr/>
        <p:txBody>
          <a:bodyPr>
            <a:normAutofit/>
          </a:bodyPr>
          <a:lstStyle/>
          <a:p>
            <a:pPr>
              <a:lnSpc>
                <a:spcPct val="100000"/>
              </a:lnSpc>
            </a:pPr>
            <a:r>
              <a:rPr lang="en-GB" noProof="0" dirty="0"/>
              <a:t>Risk mitigation strategies</a:t>
            </a:r>
            <a:endParaRPr lang="en-GB" sz="3600" noProof="0" dirty="0"/>
          </a:p>
        </p:txBody>
      </p:sp>
      <p:sp>
        <p:nvSpPr>
          <p:cNvPr id="5" name="Text Placeholder 4">
            <a:extLst>
              <a:ext uri="{FF2B5EF4-FFF2-40B4-BE49-F238E27FC236}">
                <a16:creationId xmlns:a16="http://schemas.microsoft.com/office/drawing/2014/main" id="{03E0D3C6-21F8-8EBB-CAF3-F88DF636D087}"/>
              </a:ext>
            </a:extLst>
          </p:cNvPr>
          <p:cNvSpPr>
            <a:spLocks noGrp="1"/>
          </p:cNvSpPr>
          <p:nvPr>
            <p:ph type="body" sz="quarter" idx="12"/>
          </p:nvPr>
        </p:nvSpPr>
        <p:spPr>
          <a:xfrm>
            <a:off x="234000" y="986400"/>
            <a:ext cx="8436513" cy="3601574"/>
          </a:xfrm>
        </p:spPr>
        <p:txBody>
          <a:bodyPr/>
          <a:lstStyle/>
          <a:p>
            <a:pPr marL="270000" lvl="2" indent="0">
              <a:buNone/>
            </a:pPr>
            <a:r>
              <a:rPr lang="en-GB" sz="2100" noProof="0" dirty="0">
                <a:solidFill>
                  <a:schemeClr val="accent2"/>
                </a:solidFill>
              </a:rPr>
              <a:t>Avoidance</a:t>
            </a:r>
          </a:p>
          <a:p>
            <a:pPr lvl="3"/>
            <a:r>
              <a:rPr lang="en-GB" sz="2100" noProof="0" dirty="0"/>
              <a:t>Strategy focuses on eliminating the cause of a risk.</a:t>
            </a:r>
          </a:p>
          <a:p>
            <a:pPr marL="270000" lvl="2" indent="0">
              <a:buNone/>
            </a:pPr>
            <a:r>
              <a:rPr lang="en-GB" sz="2100" noProof="0" dirty="0">
                <a:solidFill>
                  <a:schemeClr val="accent2"/>
                </a:solidFill>
              </a:rPr>
              <a:t>Mitigation</a:t>
            </a:r>
          </a:p>
          <a:p>
            <a:pPr lvl="3"/>
            <a:r>
              <a:rPr lang="en-GB" sz="2100" dirty="0"/>
              <a:t>S</a:t>
            </a:r>
            <a:r>
              <a:rPr lang="en-GB" sz="2100" noProof="0" dirty="0" err="1"/>
              <a:t>trategy</a:t>
            </a:r>
            <a:r>
              <a:rPr lang="en-GB" sz="2100" noProof="0" dirty="0"/>
              <a:t> focuses on reducing the severity of the impact.</a:t>
            </a:r>
          </a:p>
          <a:p>
            <a:pPr marL="270000" lvl="2" indent="0">
              <a:buNone/>
            </a:pPr>
            <a:r>
              <a:rPr lang="en-GB" sz="2100" noProof="0" dirty="0">
                <a:solidFill>
                  <a:schemeClr val="accent2"/>
                </a:solidFill>
              </a:rPr>
              <a:t>Transference</a:t>
            </a:r>
          </a:p>
          <a:p>
            <a:pPr lvl="3"/>
            <a:r>
              <a:rPr lang="en-GB" sz="2100" dirty="0"/>
              <a:t>S</a:t>
            </a:r>
            <a:r>
              <a:rPr lang="en-GB" sz="2100" noProof="0" dirty="0" err="1"/>
              <a:t>trategy</a:t>
            </a:r>
            <a:r>
              <a:rPr lang="en-GB" sz="2100" noProof="0" dirty="0"/>
              <a:t> focuses on shifting the impact of a risk to a third party.</a:t>
            </a:r>
          </a:p>
          <a:p>
            <a:pPr marL="270000" lvl="2" indent="0">
              <a:buNone/>
            </a:pPr>
            <a:r>
              <a:rPr lang="en-GB" sz="2100" noProof="0" dirty="0">
                <a:solidFill>
                  <a:schemeClr val="accent2"/>
                </a:solidFill>
              </a:rPr>
              <a:t>Acceptance</a:t>
            </a:r>
          </a:p>
          <a:p>
            <a:pPr lvl="3"/>
            <a:r>
              <a:rPr lang="en-GB" sz="2100" dirty="0"/>
              <a:t>S</a:t>
            </a:r>
            <a:r>
              <a:rPr lang="en-GB" sz="2100" noProof="0" dirty="0" err="1"/>
              <a:t>trategy</a:t>
            </a:r>
            <a:r>
              <a:rPr lang="en-GB" sz="2100" noProof="0" dirty="0"/>
              <a:t> focuses on accepting that a risk will happen, then creating a contingency plan to manage the impact.</a:t>
            </a:r>
          </a:p>
        </p:txBody>
      </p:sp>
      <p:sp>
        <p:nvSpPr>
          <p:cNvPr id="4" name="Slide Number Placeholder 3">
            <a:extLst>
              <a:ext uri="{FF2B5EF4-FFF2-40B4-BE49-F238E27FC236}">
                <a16:creationId xmlns:a16="http://schemas.microsoft.com/office/drawing/2014/main" id="{16E7F240-9FBF-F95C-7F8C-271D93770F5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7A9327BE-B457-7B1E-9548-DDC418836E01}"/>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35019364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284BC-DD55-9883-998E-A53C489F2F0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35F6AD1-9A04-E840-E9FA-61C690F93B9B}"/>
              </a:ext>
            </a:extLst>
          </p:cNvPr>
          <p:cNvSpPr>
            <a:spLocks noGrp="1"/>
          </p:cNvSpPr>
          <p:nvPr>
            <p:ph type="title"/>
          </p:nvPr>
        </p:nvSpPr>
        <p:spPr>
          <a:xfrm>
            <a:off x="232950" y="249900"/>
            <a:ext cx="8437563" cy="699425"/>
          </a:xfrm>
        </p:spPr>
        <p:txBody>
          <a:bodyPr>
            <a:normAutofit/>
          </a:bodyPr>
          <a:lstStyle/>
          <a:p>
            <a:r>
              <a:rPr lang="en-GB" noProof="0" dirty="0"/>
              <a:t>Risk mitigation strategy activity (1)</a:t>
            </a:r>
          </a:p>
        </p:txBody>
      </p:sp>
      <p:sp>
        <p:nvSpPr>
          <p:cNvPr id="5" name="Text Placeholder 4">
            <a:extLst>
              <a:ext uri="{FF2B5EF4-FFF2-40B4-BE49-F238E27FC236}">
                <a16:creationId xmlns:a16="http://schemas.microsoft.com/office/drawing/2014/main" id="{2E008B51-0631-6DD6-BF43-12657E7B5A13}"/>
              </a:ext>
            </a:extLst>
          </p:cNvPr>
          <p:cNvSpPr>
            <a:spLocks noGrp="1"/>
          </p:cNvSpPr>
          <p:nvPr>
            <p:ph type="body" sz="quarter" idx="12"/>
          </p:nvPr>
        </p:nvSpPr>
        <p:spPr>
          <a:xfrm>
            <a:off x="234000" y="986400"/>
            <a:ext cx="7667625" cy="3601574"/>
          </a:xfrm>
        </p:spPr>
        <p:txBody>
          <a:bodyPr/>
          <a:lstStyle/>
          <a:p>
            <a:pPr marL="270000" lvl="2" indent="0">
              <a:spcAft>
                <a:spcPts val="1200"/>
              </a:spcAft>
              <a:buNone/>
            </a:pPr>
            <a:r>
              <a:rPr lang="en-GB" noProof="0" dirty="0"/>
              <a:t>Work in groups.</a:t>
            </a:r>
          </a:p>
          <a:p>
            <a:pPr marL="270000" lvl="2" indent="0">
              <a:spcAft>
                <a:spcPts val="1200"/>
              </a:spcAft>
              <a:buNone/>
            </a:pPr>
            <a:r>
              <a:rPr lang="en-GB" noProof="0" dirty="0"/>
              <a:t>You have been allocated a risk mitigation strategy.</a:t>
            </a:r>
          </a:p>
          <a:p>
            <a:pPr marL="270000" lvl="2" indent="0">
              <a:spcAft>
                <a:spcPts val="1200"/>
              </a:spcAft>
              <a:buNone/>
            </a:pPr>
            <a:r>
              <a:rPr lang="en-GB" noProof="0" dirty="0"/>
              <a:t>Discuss possible actions for that strategy and produce a list.</a:t>
            </a:r>
          </a:p>
          <a:p>
            <a:pPr marL="270000" lvl="2" indent="0">
              <a:spcAft>
                <a:spcPts val="1200"/>
              </a:spcAft>
              <a:buNone/>
            </a:pPr>
            <a:r>
              <a:rPr lang="en-GB" noProof="0" dirty="0"/>
              <a:t>From the list, create a mind map on A3 paper.</a:t>
            </a:r>
          </a:p>
          <a:p>
            <a:pPr marL="270000" lvl="2" indent="0">
              <a:spcAft>
                <a:spcPts val="1200"/>
              </a:spcAft>
              <a:buNone/>
            </a:pPr>
            <a:r>
              <a:rPr lang="en-GB" noProof="0" dirty="0"/>
              <a:t>Indicate the types of risks the actions could be used for.</a:t>
            </a:r>
          </a:p>
        </p:txBody>
      </p:sp>
      <p:sp>
        <p:nvSpPr>
          <p:cNvPr id="4" name="Slide Number Placeholder 3">
            <a:extLst>
              <a:ext uri="{FF2B5EF4-FFF2-40B4-BE49-F238E27FC236}">
                <a16:creationId xmlns:a16="http://schemas.microsoft.com/office/drawing/2014/main" id="{1EE1E880-2685-2760-5944-1128F332BC3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149</a:t>
            </a:fld>
            <a:endParaRPr lang="en-GB" noProof="0" dirty="0"/>
          </a:p>
        </p:txBody>
      </p:sp>
      <p:sp>
        <p:nvSpPr>
          <p:cNvPr id="3" name="Footer Placeholder 2">
            <a:extLst>
              <a:ext uri="{FF2B5EF4-FFF2-40B4-BE49-F238E27FC236}">
                <a16:creationId xmlns:a16="http://schemas.microsoft.com/office/drawing/2014/main" id="{C2FF6E21-9700-F00F-421E-3022546919C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668117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C1B2A-0007-83AE-0704-750434F4B3E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D486C74B-5A44-50A7-60D4-31A0C8C916B9}"/>
              </a:ext>
            </a:extLst>
          </p:cNvPr>
          <p:cNvSpPr>
            <a:spLocks noGrp="1"/>
          </p:cNvSpPr>
          <p:nvPr>
            <p:ph type="title"/>
          </p:nvPr>
        </p:nvSpPr>
        <p:spPr/>
        <p:txBody>
          <a:bodyPr>
            <a:normAutofit/>
          </a:bodyPr>
          <a:lstStyle/>
          <a:p>
            <a:r>
              <a:rPr lang="en-GB" noProof="0" dirty="0"/>
              <a:t>Conduct risk question</a:t>
            </a:r>
          </a:p>
        </p:txBody>
      </p:sp>
      <p:sp>
        <p:nvSpPr>
          <p:cNvPr id="5" name="Text Placeholder 4">
            <a:extLst>
              <a:ext uri="{FF2B5EF4-FFF2-40B4-BE49-F238E27FC236}">
                <a16:creationId xmlns:a16="http://schemas.microsoft.com/office/drawing/2014/main" id="{A9ACEFD2-E968-A254-524E-B498E86C0082}"/>
              </a:ext>
            </a:extLst>
          </p:cNvPr>
          <p:cNvSpPr>
            <a:spLocks noGrp="1"/>
          </p:cNvSpPr>
          <p:nvPr>
            <p:ph type="body" sz="quarter" idx="12"/>
          </p:nvPr>
        </p:nvSpPr>
        <p:spPr>
          <a:xfrm>
            <a:off x="234000" y="1635645"/>
            <a:ext cx="8298440" cy="3131617"/>
          </a:xfrm>
        </p:spPr>
        <p:txBody>
          <a:bodyPr/>
          <a:lstStyle/>
          <a:p>
            <a:pPr lvl="0">
              <a:defRPr/>
            </a:pPr>
            <a:r>
              <a:rPr lang="en-GB" noProof="0" dirty="0">
                <a:solidFill>
                  <a:srgbClr val="000000"/>
                </a:solidFill>
              </a:rPr>
              <a:t>Explain why it is important to have customer checks for complex products. </a:t>
            </a: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4B2E9F39-32DA-08F6-564B-B9D217D409A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07A1040-D8D5-E635-BDC4-213B19BAE30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7242474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96BD0-71EE-2AB2-1768-CE5EFD61A02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163FCA5-8F2B-0557-BBEE-2EF540150B53}"/>
              </a:ext>
            </a:extLst>
          </p:cNvPr>
          <p:cNvSpPr>
            <a:spLocks noGrp="1"/>
          </p:cNvSpPr>
          <p:nvPr>
            <p:ph type="title"/>
          </p:nvPr>
        </p:nvSpPr>
        <p:spPr>
          <a:xfrm>
            <a:off x="232950" y="249900"/>
            <a:ext cx="8437563" cy="699425"/>
          </a:xfrm>
        </p:spPr>
        <p:txBody>
          <a:bodyPr>
            <a:normAutofit/>
          </a:bodyPr>
          <a:lstStyle/>
          <a:p>
            <a:r>
              <a:rPr lang="en-GB" noProof="0" dirty="0"/>
              <a:t>Using AI for a risk mitigation strategy</a:t>
            </a:r>
          </a:p>
        </p:txBody>
      </p:sp>
      <p:sp>
        <p:nvSpPr>
          <p:cNvPr id="5" name="Text Placeholder 4">
            <a:extLst>
              <a:ext uri="{FF2B5EF4-FFF2-40B4-BE49-F238E27FC236}">
                <a16:creationId xmlns:a16="http://schemas.microsoft.com/office/drawing/2014/main" id="{CB0B5E55-1597-E066-E170-17FC9929C6F2}"/>
              </a:ext>
            </a:extLst>
          </p:cNvPr>
          <p:cNvSpPr>
            <a:spLocks noGrp="1"/>
          </p:cNvSpPr>
          <p:nvPr>
            <p:ph type="body" sz="quarter" idx="12"/>
          </p:nvPr>
        </p:nvSpPr>
        <p:spPr>
          <a:xfrm>
            <a:off x="234000" y="986400"/>
            <a:ext cx="7667625" cy="3601574"/>
          </a:xfrm>
        </p:spPr>
        <p:txBody>
          <a:bodyPr/>
          <a:lstStyle/>
          <a:p>
            <a:pPr marL="270000" lvl="2" indent="0">
              <a:spcAft>
                <a:spcPts val="1200"/>
              </a:spcAft>
              <a:buNone/>
            </a:pPr>
            <a:r>
              <a:rPr lang="en-GB" noProof="0" dirty="0"/>
              <a:t>Follow the demonstration using AI to propose a risk mitigation strategy.</a:t>
            </a:r>
          </a:p>
          <a:p>
            <a:pPr marL="270000" lvl="2" indent="0">
              <a:spcAft>
                <a:spcPts val="1200"/>
              </a:spcAft>
              <a:buNone/>
            </a:pPr>
            <a:r>
              <a:rPr lang="en-GB" noProof="0" dirty="0"/>
              <a:t>The focus will be on using avoidance as a strategy.</a:t>
            </a:r>
          </a:p>
          <a:p>
            <a:pPr marL="270000" lvl="2" indent="0">
              <a:spcAft>
                <a:spcPts val="1200"/>
              </a:spcAft>
              <a:buNone/>
            </a:pPr>
            <a:r>
              <a:rPr lang="en-GB" noProof="0" dirty="0"/>
              <a:t>You can follow the demonstration by inputting information into your preferred AI chatbot.</a:t>
            </a:r>
          </a:p>
          <a:p>
            <a:pPr marL="270000" lvl="2" indent="0">
              <a:spcAft>
                <a:spcPts val="1200"/>
              </a:spcAft>
              <a:buNone/>
            </a:pPr>
            <a:r>
              <a:rPr lang="en-GB" noProof="0" dirty="0"/>
              <a:t>Take notes on prompts used to obtain the best result.</a:t>
            </a:r>
          </a:p>
        </p:txBody>
      </p:sp>
      <p:sp>
        <p:nvSpPr>
          <p:cNvPr id="4" name="Slide Number Placeholder 3">
            <a:extLst>
              <a:ext uri="{FF2B5EF4-FFF2-40B4-BE49-F238E27FC236}">
                <a16:creationId xmlns:a16="http://schemas.microsoft.com/office/drawing/2014/main" id="{F0E286AD-ADE2-AA2A-F06D-0F6F7849B187}"/>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150</a:t>
            </a:fld>
            <a:endParaRPr lang="en-GB" noProof="0" dirty="0"/>
          </a:p>
        </p:txBody>
      </p:sp>
      <p:sp>
        <p:nvSpPr>
          <p:cNvPr id="3" name="Footer Placeholder 2">
            <a:extLst>
              <a:ext uri="{FF2B5EF4-FFF2-40B4-BE49-F238E27FC236}">
                <a16:creationId xmlns:a16="http://schemas.microsoft.com/office/drawing/2014/main" id="{536A5533-C3C8-ACF4-012C-6F7DE0088C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64719286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3D0FD-D5CC-35AC-C73E-9A125BA22FA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189F8E-E43A-5293-2727-63C4DDC91718}"/>
              </a:ext>
            </a:extLst>
          </p:cNvPr>
          <p:cNvSpPr>
            <a:spLocks noGrp="1"/>
          </p:cNvSpPr>
          <p:nvPr>
            <p:ph type="title"/>
          </p:nvPr>
        </p:nvSpPr>
        <p:spPr>
          <a:xfrm>
            <a:off x="296912" y="195485"/>
            <a:ext cx="8398297" cy="753839"/>
          </a:xfrm>
        </p:spPr>
        <p:txBody>
          <a:bodyPr>
            <a:normAutofit/>
          </a:bodyPr>
          <a:lstStyle/>
          <a:p>
            <a:pPr>
              <a:lnSpc>
                <a:spcPct val="100000"/>
              </a:lnSpc>
            </a:pPr>
            <a:r>
              <a:rPr lang="en-GB" noProof="0" dirty="0"/>
              <a:t>Risk mitigation strategy activity (2)</a:t>
            </a:r>
            <a:endParaRPr lang="en-GB" sz="3600" noProof="0" dirty="0"/>
          </a:p>
        </p:txBody>
      </p:sp>
      <p:sp>
        <p:nvSpPr>
          <p:cNvPr id="5" name="Text Placeholder 4">
            <a:extLst>
              <a:ext uri="{FF2B5EF4-FFF2-40B4-BE49-F238E27FC236}">
                <a16:creationId xmlns:a16="http://schemas.microsoft.com/office/drawing/2014/main" id="{F2B8D3E2-CAEB-8928-EA9F-2742BAA92B1C}"/>
              </a:ext>
            </a:extLst>
          </p:cNvPr>
          <p:cNvSpPr>
            <a:spLocks noGrp="1"/>
          </p:cNvSpPr>
          <p:nvPr>
            <p:ph type="body" sz="quarter" idx="12"/>
          </p:nvPr>
        </p:nvSpPr>
        <p:spPr>
          <a:xfrm>
            <a:off x="296912" y="846249"/>
            <a:ext cx="8568928" cy="3921014"/>
          </a:xfrm>
        </p:spPr>
        <p:txBody>
          <a:bodyPr/>
          <a:lstStyle/>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Work in groups.</a:t>
            </a:r>
          </a:p>
          <a:p>
            <a:pPr marL="0" lvl="2" indent="0">
              <a:spcBef>
                <a:spcPts val="0"/>
              </a:spcBef>
              <a:buNone/>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You have been allocated a risk mitigation strategy and scenario.</a:t>
            </a:r>
          </a:p>
          <a:p>
            <a:pPr marL="0" lvl="2" indent="0">
              <a:spcBef>
                <a:spcPts val="0"/>
              </a:spcBef>
              <a:buNone/>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Use AI to provide a list of possible actions. If any suggestions from AI are unfamiliar, carry out further research.</a:t>
            </a:r>
          </a:p>
          <a:p>
            <a:pPr marL="0" lvl="2" indent="0">
              <a:spcBef>
                <a:spcPts val="0"/>
              </a:spcBef>
              <a:buNone/>
            </a:pPr>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Add to your mind map in a different coloured pen.</a:t>
            </a:r>
            <a:endParaRPr lang="en-GB" noProof="0" dirty="0"/>
          </a:p>
        </p:txBody>
      </p:sp>
      <p:sp>
        <p:nvSpPr>
          <p:cNvPr id="3" name="Footer Placeholder 2">
            <a:extLst>
              <a:ext uri="{FF2B5EF4-FFF2-40B4-BE49-F238E27FC236}">
                <a16:creationId xmlns:a16="http://schemas.microsoft.com/office/drawing/2014/main" id="{3BDA952E-962F-3AE0-DDB6-B270FCB226E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501B387-35FF-33BF-AED8-0A2ABE79661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75590472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25C49-57A9-306D-DFAB-D25301853E5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ACA730A-E8E6-1A61-9EDA-C4EAEDBE9497}"/>
              </a:ext>
            </a:extLst>
          </p:cNvPr>
          <p:cNvSpPr>
            <a:spLocks noGrp="1"/>
          </p:cNvSpPr>
          <p:nvPr>
            <p:ph type="title"/>
          </p:nvPr>
        </p:nvSpPr>
        <p:spPr>
          <a:xfrm>
            <a:off x="232950" y="249900"/>
            <a:ext cx="8437563" cy="699425"/>
          </a:xfrm>
        </p:spPr>
        <p:txBody>
          <a:bodyPr>
            <a:normAutofit/>
          </a:bodyPr>
          <a:lstStyle/>
          <a:p>
            <a:r>
              <a:rPr lang="en-GB" noProof="0" dirty="0"/>
              <a:t>Highflyers Accounting Limited activity</a:t>
            </a:r>
          </a:p>
        </p:txBody>
      </p:sp>
      <p:sp>
        <p:nvSpPr>
          <p:cNvPr id="5" name="Text Placeholder 4">
            <a:extLst>
              <a:ext uri="{FF2B5EF4-FFF2-40B4-BE49-F238E27FC236}">
                <a16:creationId xmlns:a16="http://schemas.microsoft.com/office/drawing/2014/main" id="{CB9EC316-B248-D69C-1C3A-101B9CBDE9D7}"/>
              </a:ext>
            </a:extLst>
          </p:cNvPr>
          <p:cNvSpPr>
            <a:spLocks noGrp="1"/>
          </p:cNvSpPr>
          <p:nvPr>
            <p:ph type="body" sz="quarter" idx="12"/>
          </p:nvPr>
        </p:nvSpPr>
        <p:spPr>
          <a:xfrm>
            <a:off x="233363" y="985838"/>
            <a:ext cx="8437562" cy="3602037"/>
          </a:xfrm>
        </p:spPr>
        <p:txBody>
          <a:bodyPr/>
          <a:lstStyle/>
          <a:p>
            <a:r>
              <a:rPr lang="en-GB" noProof="0" dirty="0"/>
              <a:t>Form new groups.</a:t>
            </a:r>
          </a:p>
          <a:p>
            <a:endParaRPr lang="en-GB" noProof="0" dirty="0"/>
          </a:p>
          <a:p>
            <a:r>
              <a:rPr lang="en-GB" noProof="0" dirty="0"/>
              <a:t>Read the information in the Highflyers Accounting Limited case study.</a:t>
            </a:r>
          </a:p>
          <a:p>
            <a:endParaRPr lang="en-GB" noProof="0" dirty="0"/>
          </a:p>
          <a:p>
            <a:r>
              <a:rPr lang="en-GB" noProof="0" dirty="0"/>
              <a:t>Discuss possible risk management actions that could be used to minimise the impact of the risks in the case study.  </a:t>
            </a:r>
          </a:p>
          <a:p>
            <a:endParaRPr lang="en-GB" noProof="0" dirty="0"/>
          </a:p>
          <a:p>
            <a:r>
              <a:rPr lang="en-GB" noProof="0" dirty="0"/>
              <a:t>Choose the best three actions and justify each, using the PEEL approach.</a:t>
            </a:r>
          </a:p>
          <a:p>
            <a:endParaRPr lang="en-GB" noProof="0" dirty="0"/>
          </a:p>
        </p:txBody>
      </p:sp>
      <p:sp>
        <p:nvSpPr>
          <p:cNvPr id="4" name="Slide Number Placeholder 3">
            <a:extLst>
              <a:ext uri="{FF2B5EF4-FFF2-40B4-BE49-F238E27FC236}">
                <a16:creationId xmlns:a16="http://schemas.microsoft.com/office/drawing/2014/main" id="{DEF2A795-031D-F1D7-9A2F-F8E1496E5DA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152</a:t>
            </a:fld>
            <a:endParaRPr lang="en-GB" noProof="0" dirty="0"/>
          </a:p>
        </p:txBody>
      </p:sp>
      <p:sp>
        <p:nvSpPr>
          <p:cNvPr id="3" name="Footer Placeholder 2">
            <a:extLst>
              <a:ext uri="{FF2B5EF4-FFF2-40B4-BE49-F238E27FC236}">
                <a16:creationId xmlns:a16="http://schemas.microsoft.com/office/drawing/2014/main" id="{65B8BE05-D68C-0780-82E7-FD1706D7589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145916431"/>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D4033-6506-B8C8-CB89-D0200AEEE70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2547274-AA4C-E4B0-1629-1377167916B3}"/>
              </a:ext>
            </a:extLst>
          </p:cNvPr>
          <p:cNvSpPr>
            <a:spLocks noGrp="1"/>
          </p:cNvSpPr>
          <p:nvPr>
            <p:ph type="title"/>
          </p:nvPr>
        </p:nvSpPr>
        <p:spPr>
          <a:xfrm>
            <a:off x="232950" y="249900"/>
            <a:ext cx="8437563" cy="699425"/>
          </a:xfrm>
        </p:spPr>
        <p:txBody>
          <a:bodyPr>
            <a:normAutofit/>
          </a:bodyPr>
          <a:lstStyle/>
          <a:p>
            <a:r>
              <a:rPr lang="en-GB" noProof="0" dirty="0"/>
              <a:t>Group activity using AI</a:t>
            </a:r>
          </a:p>
        </p:txBody>
      </p:sp>
      <p:sp>
        <p:nvSpPr>
          <p:cNvPr id="5" name="Text Placeholder 4">
            <a:extLst>
              <a:ext uri="{FF2B5EF4-FFF2-40B4-BE49-F238E27FC236}">
                <a16:creationId xmlns:a16="http://schemas.microsoft.com/office/drawing/2014/main" id="{2830E7A2-B7AD-B8A1-8B66-3FFDD751576B}"/>
              </a:ext>
            </a:extLst>
          </p:cNvPr>
          <p:cNvSpPr>
            <a:spLocks noGrp="1"/>
          </p:cNvSpPr>
          <p:nvPr>
            <p:ph type="body" sz="quarter" idx="12"/>
          </p:nvPr>
        </p:nvSpPr>
        <p:spPr>
          <a:xfrm>
            <a:off x="234000" y="986400"/>
            <a:ext cx="7667625" cy="3601574"/>
          </a:xfrm>
        </p:spPr>
        <p:txBody>
          <a:bodyPr/>
          <a:lstStyle/>
          <a:p>
            <a:r>
              <a:rPr lang="en-GB" noProof="0" dirty="0"/>
              <a:t>Use AI to propose three risk management actions that the business could take to minimise the impact of the risks.</a:t>
            </a:r>
          </a:p>
          <a:p>
            <a:endParaRPr lang="en-GB" noProof="0" dirty="0"/>
          </a:p>
          <a:p>
            <a:r>
              <a:rPr lang="en-GB" noProof="0" dirty="0"/>
              <a:t>Use prompts for AI to give a justification for each of the proposed actions.</a:t>
            </a:r>
          </a:p>
          <a:p>
            <a:endParaRPr lang="en-GB" noProof="0" dirty="0"/>
          </a:p>
        </p:txBody>
      </p:sp>
      <p:sp>
        <p:nvSpPr>
          <p:cNvPr id="4" name="Slide Number Placeholder 3">
            <a:extLst>
              <a:ext uri="{FF2B5EF4-FFF2-40B4-BE49-F238E27FC236}">
                <a16:creationId xmlns:a16="http://schemas.microsoft.com/office/drawing/2014/main" id="{FFAC4311-CCEB-0503-700F-CF97805CD3B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153</a:t>
            </a:fld>
            <a:endParaRPr lang="en-GB" noProof="0" dirty="0"/>
          </a:p>
        </p:txBody>
      </p:sp>
      <p:sp>
        <p:nvSpPr>
          <p:cNvPr id="3" name="Footer Placeholder 2">
            <a:extLst>
              <a:ext uri="{FF2B5EF4-FFF2-40B4-BE49-F238E27FC236}">
                <a16:creationId xmlns:a16="http://schemas.microsoft.com/office/drawing/2014/main" id="{5F12E7A1-E03D-1881-5A91-BA979B16A4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76747304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08EC8-8593-B8D8-56ED-EA53A1E1D4F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2BCD0A9-310D-6249-CB00-9150D39CE14F}"/>
              </a:ext>
            </a:extLst>
          </p:cNvPr>
          <p:cNvSpPr>
            <a:spLocks noGrp="1"/>
          </p:cNvSpPr>
          <p:nvPr>
            <p:ph type="title"/>
          </p:nvPr>
        </p:nvSpPr>
        <p:spPr>
          <a:xfrm>
            <a:off x="232950" y="249900"/>
            <a:ext cx="8437563" cy="699425"/>
          </a:xfrm>
        </p:spPr>
        <p:txBody>
          <a:bodyPr>
            <a:normAutofit/>
          </a:bodyPr>
          <a:lstStyle/>
          <a:p>
            <a:r>
              <a:rPr lang="en-GB" noProof="0" dirty="0"/>
              <a:t>Group activity review</a:t>
            </a:r>
          </a:p>
        </p:txBody>
      </p:sp>
      <p:sp>
        <p:nvSpPr>
          <p:cNvPr id="5" name="Text Placeholder 4">
            <a:extLst>
              <a:ext uri="{FF2B5EF4-FFF2-40B4-BE49-F238E27FC236}">
                <a16:creationId xmlns:a16="http://schemas.microsoft.com/office/drawing/2014/main" id="{0EDD4C29-1CB2-B74E-600C-94A6F950CCCB}"/>
              </a:ext>
            </a:extLst>
          </p:cNvPr>
          <p:cNvSpPr>
            <a:spLocks noGrp="1"/>
          </p:cNvSpPr>
          <p:nvPr>
            <p:ph type="body" sz="quarter" idx="12"/>
          </p:nvPr>
        </p:nvSpPr>
        <p:spPr>
          <a:xfrm>
            <a:off x="234000" y="986400"/>
            <a:ext cx="7667625" cy="3601574"/>
          </a:xfrm>
        </p:spPr>
        <p:txBody>
          <a:bodyPr/>
          <a:lstStyle/>
          <a:p>
            <a:pPr lvl="0"/>
            <a:endParaRPr lang="en-GB" noProof="0" dirty="0"/>
          </a:p>
          <a:p>
            <a:pPr lvl="0"/>
            <a:r>
              <a:rPr lang="en-GB" noProof="0" dirty="0"/>
              <a:t>Input the two sets of proposals into an AI chatbot and ask for feedback with a focus on the quality of the justifications.</a:t>
            </a:r>
          </a:p>
          <a:p>
            <a:pPr lvl="0"/>
            <a:endParaRPr lang="en-GB" noProof="0" dirty="0"/>
          </a:p>
          <a:p>
            <a:pPr lvl="0"/>
            <a:r>
              <a:rPr lang="en-GB" noProof="0" dirty="0"/>
              <a:t>Rank the justifications in order of effectiveness.</a:t>
            </a:r>
          </a:p>
          <a:p>
            <a:pPr lvl="0"/>
            <a:endParaRPr lang="en-GB" noProof="0" dirty="0"/>
          </a:p>
          <a:p>
            <a:pPr lvl="0"/>
            <a:r>
              <a:rPr lang="en-GB" noProof="0" dirty="0"/>
              <a:t>Annotate each justification.</a:t>
            </a:r>
          </a:p>
        </p:txBody>
      </p:sp>
      <p:sp>
        <p:nvSpPr>
          <p:cNvPr id="4" name="Slide Number Placeholder 3">
            <a:extLst>
              <a:ext uri="{FF2B5EF4-FFF2-40B4-BE49-F238E27FC236}">
                <a16:creationId xmlns:a16="http://schemas.microsoft.com/office/drawing/2014/main" id="{1064C288-9609-ECE2-90F6-3D36106FC31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154</a:t>
            </a:fld>
            <a:endParaRPr lang="en-GB" noProof="0" dirty="0"/>
          </a:p>
        </p:txBody>
      </p:sp>
      <p:sp>
        <p:nvSpPr>
          <p:cNvPr id="3" name="Footer Placeholder 2">
            <a:extLst>
              <a:ext uri="{FF2B5EF4-FFF2-40B4-BE49-F238E27FC236}">
                <a16:creationId xmlns:a16="http://schemas.microsoft.com/office/drawing/2014/main" id="{8A33C503-57CB-7C68-C966-232822F2FF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10090069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Reporting risks</a:t>
            </a:r>
          </a:p>
        </p:txBody>
      </p:sp>
    </p:spTree>
    <p:extLst>
      <p:ext uri="{BB962C8B-B14F-4D97-AF65-F5344CB8AC3E}">
        <p14:creationId xmlns:p14="http://schemas.microsoft.com/office/powerpoint/2010/main" val="38068860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44B84-372A-5791-1EA4-F13677F86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741D3-8AD9-199E-7A34-B4BA5CF159CE}"/>
              </a:ext>
            </a:extLst>
          </p:cNvPr>
          <p:cNvSpPr>
            <a:spLocks noGrp="1"/>
          </p:cNvSpPr>
          <p:nvPr>
            <p:ph type="title"/>
          </p:nvPr>
        </p:nvSpPr>
        <p:spPr/>
        <p:txBody>
          <a:bodyPr/>
          <a:lstStyle/>
          <a:p>
            <a:r>
              <a:rPr lang="en-GB" noProof="0" dirty="0"/>
              <a:t>Learning question </a:t>
            </a:r>
            <a:r>
              <a:rPr lang="en-GB" dirty="0"/>
              <a:t>–</a:t>
            </a:r>
            <a:r>
              <a:rPr lang="en-GB" b="0" dirty="0"/>
              <a:t> </a:t>
            </a:r>
            <a:r>
              <a:rPr lang="en-GB" noProof="0" dirty="0"/>
              <a:t>lesson 9</a:t>
            </a:r>
          </a:p>
        </p:txBody>
      </p:sp>
      <p:sp>
        <p:nvSpPr>
          <p:cNvPr id="3" name="Text Placeholder 2">
            <a:extLst>
              <a:ext uri="{FF2B5EF4-FFF2-40B4-BE49-F238E27FC236}">
                <a16:creationId xmlns:a16="http://schemas.microsoft.com/office/drawing/2014/main" id="{49D61941-F328-693F-9A34-B4777B2E4D9C}"/>
              </a:ext>
            </a:extLst>
          </p:cNvPr>
          <p:cNvSpPr>
            <a:spLocks noGrp="1"/>
          </p:cNvSpPr>
          <p:nvPr>
            <p:ph type="body" sz="quarter" idx="12"/>
          </p:nvPr>
        </p:nvSpPr>
        <p:spPr/>
        <p:txBody>
          <a:bodyPr/>
          <a:lstStyle/>
          <a:p>
            <a:r>
              <a:rPr lang="en-GB" noProof="0" dirty="0"/>
              <a:t>Can I </a:t>
            </a:r>
            <a:r>
              <a:rPr lang="en-GB" noProof="0" dirty="0">
                <a:solidFill>
                  <a:srgbClr val="FF0000"/>
                </a:solidFill>
              </a:rPr>
              <a:t>report </a:t>
            </a:r>
            <a:r>
              <a:rPr lang="en-GB" noProof="0" dirty="0"/>
              <a:t>on risks?</a:t>
            </a:r>
          </a:p>
          <a:p>
            <a:endParaRPr lang="en-GB" noProof="0" dirty="0"/>
          </a:p>
          <a:p>
            <a:r>
              <a:rPr lang="en-GB" noProof="0" dirty="0">
                <a:solidFill>
                  <a:srgbClr val="FF0000"/>
                </a:solidFill>
              </a:rPr>
              <a:t>Report </a:t>
            </a:r>
            <a:r>
              <a:rPr lang="en-GB" noProof="0" dirty="0"/>
              <a:t>= give a detailed account. It can be </a:t>
            </a:r>
            <a:r>
              <a:rPr lang="en-GB" dirty="0"/>
              <a:t>provided </a:t>
            </a:r>
            <a:r>
              <a:rPr lang="en-GB" noProof="0" dirty="0"/>
              <a:t>orally or in writing. It can involve giving information, reasoning, analysis, judgements and/or recommendations. The aim would be for the reader to be able to make decisions based on the reporting.  </a:t>
            </a:r>
          </a:p>
        </p:txBody>
      </p:sp>
      <p:sp>
        <p:nvSpPr>
          <p:cNvPr id="4" name="Slide Number Placeholder 3">
            <a:extLst>
              <a:ext uri="{FF2B5EF4-FFF2-40B4-BE49-F238E27FC236}">
                <a16:creationId xmlns:a16="http://schemas.microsoft.com/office/drawing/2014/main" id="{2CDFAEC4-0A47-DAC8-9885-EDEE2802A74F}"/>
              </a:ext>
            </a:extLst>
          </p:cNvPr>
          <p:cNvSpPr>
            <a:spLocks noGrp="1"/>
          </p:cNvSpPr>
          <p:nvPr>
            <p:ph type="sldNum" sz="quarter" idx="11"/>
          </p:nvPr>
        </p:nvSpPr>
        <p:spPr/>
        <p:txBody>
          <a:bodyPr/>
          <a:lstStyle/>
          <a:p>
            <a:fld id="{DA2C159E-F13C-4A85-9A41-E7669D3E0D70}" type="slidenum">
              <a:rPr lang="en-GB" noProof="0" smtClean="0"/>
              <a:pPr/>
              <a:t>156</a:t>
            </a:fld>
            <a:endParaRPr lang="en-GB" noProof="0" dirty="0"/>
          </a:p>
        </p:txBody>
      </p:sp>
      <p:sp>
        <p:nvSpPr>
          <p:cNvPr id="5" name="Footer Placeholder 4">
            <a:extLst>
              <a:ext uri="{FF2B5EF4-FFF2-40B4-BE49-F238E27FC236}">
                <a16:creationId xmlns:a16="http://schemas.microsoft.com/office/drawing/2014/main" id="{D05CDA14-7A96-45DE-1854-84DB1E56EF9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8268842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A6BDD-6F90-7583-E649-45EE2F3DBB43}"/>
              </a:ext>
            </a:extLst>
          </p:cNvPr>
          <p:cNvSpPr>
            <a:spLocks noGrp="1"/>
          </p:cNvSpPr>
          <p:nvPr>
            <p:ph type="title"/>
          </p:nvPr>
        </p:nvSpPr>
        <p:spPr/>
        <p:txBody>
          <a:bodyPr/>
          <a:lstStyle/>
          <a:p>
            <a:r>
              <a:rPr lang="en-GB" noProof="0" dirty="0"/>
              <a:t>Lesson 9 case study</a:t>
            </a:r>
          </a:p>
        </p:txBody>
      </p:sp>
      <p:sp>
        <p:nvSpPr>
          <p:cNvPr id="3" name="Text Placeholder 2">
            <a:extLst>
              <a:ext uri="{FF2B5EF4-FFF2-40B4-BE49-F238E27FC236}">
                <a16:creationId xmlns:a16="http://schemas.microsoft.com/office/drawing/2014/main" id="{E81750EB-30FB-1CB0-27EA-DB1E6B56205F}"/>
              </a:ext>
            </a:extLst>
          </p:cNvPr>
          <p:cNvSpPr>
            <a:spLocks noGrp="1"/>
          </p:cNvSpPr>
          <p:nvPr>
            <p:ph type="body" sz="quarter" idx="12"/>
          </p:nvPr>
        </p:nvSpPr>
        <p:spPr/>
        <p:txBody>
          <a:bodyPr/>
          <a:lstStyle/>
          <a:p>
            <a:r>
              <a:rPr lang="en-GB" noProof="0" dirty="0"/>
              <a:t>Individually read the case study.</a:t>
            </a:r>
          </a:p>
          <a:p>
            <a:endParaRPr lang="en-GB" noProof="0" dirty="0"/>
          </a:p>
          <a:p>
            <a:r>
              <a:rPr lang="en-GB" noProof="0" dirty="0"/>
              <a:t>Is there anything in there that is not clear?</a:t>
            </a:r>
          </a:p>
          <a:p>
            <a:endParaRPr lang="en-GB" noProof="0" dirty="0"/>
          </a:p>
          <a:p>
            <a:r>
              <a:rPr lang="en-GB" noProof="0" dirty="0"/>
              <a:t>Highlight key points.</a:t>
            </a:r>
          </a:p>
          <a:p>
            <a:endParaRPr lang="en-GB" noProof="0" dirty="0"/>
          </a:p>
        </p:txBody>
      </p:sp>
      <p:sp>
        <p:nvSpPr>
          <p:cNvPr id="4" name="Slide Number Placeholder 3">
            <a:extLst>
              <a:ext uri="{FF2B5EF4-FFF2-40B4-BE49-F238E27FC236}">
                <a16:creationId xmlns:a16="http://schemas.microsoft.com/office/drawing/2014/main" id="{87F358EC-C0F8-685C-F29B-8B55AA849C1E}"/>
              </a:ext>
            </a:extLst>
          </p:cNvPr>
          <p:cNvSpPr>
            <a:spLocks noGrp="1"/>
          </p:cNvSpPr>
          <p:nvPr>
            <p:ph type="sldNum" sz="quarter" idx="11"/>
          </p:nvPr>
        </p:nvSpPr>
        <p:spPr/>
        <p:txBody>
          <a:bodyPr/>
          <a:lstStyle/>
          <a:p>
            <a:fld id="{DA2C159E-F13C-4A85-9A41-E7669D3E0D70}" type="slidenum">
              <a:rPr lang="en-GB" noProof="0" smtClean="0"/>
              <a:pPr/>
              <a:t>157</a:t>
            </a:fld>
            <a:endParaRPr lang="en-GB" noProof="0" dirty="0"/>
          </a:p>
        </p:txBody>
      </p:sp>
      <p:sp>
        <p:nvSpPr>
          <p:cNvPr id="5" name="Footer Placeholder 4">
            <a:extLst>
              <a:ext uri="{FF2B5EF4-FFF2-40B4-BE49-F238E27FC236}">
                <a16:creationId xmlns:a16="http://schemas.microsoft.com/office/drawing/2014/main" id="{53DD7FA8-7C3C-FF88-3696-61EE5A8B934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61536159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31DC6-8A1D-D343-3079-11865557C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AC51E-BE9C-D43C-768F-30FDA165BCC9}"/>
              </a:ext>
            </a:extLst>
          </p:cNvPr>
          <p:cNvSpPr>
            <a:spLocks noGrp="1"/>
          </p:cNvSpPr>
          <p:nvPr>
            <p:ph type="title"/>
          </p:nvPr>
        </p:nvSpPr>
        <p:spPr/>
        <p:txBody>
          <a:bodyPr>
            <a:normAutofit/>
          </a:bodyPr>
          <a:lstStyle/>
          <a:p>
            <a:r>
              <a:rPr lang="en-GB" noProof="0" dirty="0"/>
              <a:t>Risk analysis</a:t>
            </a:r>
          </a:p>
        </p:txBody>
      </p:sp>
      <p:sp>
        <p:nvSpPr>
          <p:cNvPr id="3" name="Text Placeholder 2">
            <a:extLst>
              <a:ext uri="{FF2B5EF4-FFF2-40B4-BE49-F238E27FC236}">
                <a16:creationId xmlns:a16="http://schemas.microsoft.com/office/drawing/2014/main" id="{947CD282-D0E8-DD7D-39E4-C8F4BBD39463}"/>
              </a:ext>
            </a:extLst>
          </p:cNvPr>
          <p:cNvSpPr>
            <a:spLocks noGrp="1"/>
          </p:cNvSpPr>
          <p:nvPr>
            <p:ph type="body" sz="quarter" idx="12"/>
          </p:nvPr>
        </p:nvSpPr>
        <p:spPr>
          <a:xfrm>
            <a:off x="234000" y="807720"/>
            <a:ext cx="7667625" cy="3780254"/>
          </a:xfrm>
        </p:spPr>
        <p:txBody>
          <a:bodyPr/>
          <a:lstStyle/>
          <a:p>
            <a:endParaRPr lang="en-GB" noProof="0" dirty="0"/>
          </a:p>
          <a:p>
            <a:r>
              <a:rPr lang="en-GB" noProof="0" dirty="0"/>
              <a:t>Work in groups.</a:t>
            </a:r>
          </a:p>
          <a:p>
            <a:endParaRPr lang="en-GB" noProof="0" dirty="0"/>
          </a:p>
          <a:p>
            <a:r>
              <a:rPr lang="en-GB" noProof="0" dirty="0"/>
              <a:t>Discuss the key points each of you highlighted in the case study.</a:t>
            </a:r>
          </a:p>
          <a:p>
            <a:endParaRPr lang="en-GB" noProof="0" dirty="0"/>
          </a:p>
          <a:p>
            <a:r>
              <a:rPr lang="en-GB" noProof="0" dirty="0"/>
              <a:t>Complete the Risk case study analysis template.</a:t>
            </a:r>
          </a:p>
          <a:p>
            <a:endParaRPr lang="en-GB" noProof="0" dirty="0"/>
          </a:p>
        </p:txBody>
      </p:sp>
      <p:sp>
        <p:nvSpPr>
          <p:cNvPr id="4" name="Slide Number Placeholder 3">
            <a:extLst>
              <a:ext uri="{FF2B5EF4-FFF2-40B4-BE49-F238E27FC236}">
                <a16:creationId xmlns:a16="http://schemas.microsoft.com/office/drawing/2014/main" id="{942102B4-1973-BA2B-3623-AA64B40DD6EA}"/>
              </a:ext>
            </a:extLst>
          </p:cNvPr>
          <p:cNvSpPr>
            <a:spLocks noGrp="1"/>
          </p:cNvSpPr>
          <p:nvPr>
            <p:ph type="sldNum" sz="quarter" idx="11"/>
          </p:nvPr>
        </p:nvSpPr>
        <p:spPr/>
        <p:txBody>
          <a:bodyPr/>
          <a:lstStyle/>
          <a:p>
            <a:fld id="{DA2C159E-F13C-4A85-9A41-E7669D3E0D70}" type="slidenum">
              <a:rPr lang="en-GB" noProof="0" smtClean="0"/>
              <a:pPr/>
              <a:t>158</a:t>
            </a:fld>
            <a:endParaRPr lang="en-GB" noProof="0" dirty="0"/>
          </a:p>
        </p:txBody>
      </p:sp>
      <p:sp>
        <p:nvSpPr>
          <p:cNvPr id="5" name="Footer Placeholder 4">
            <a:extLst>
              <a:ext uri="{FF2B5EF4-FFF2-40B4-BE49-F238E27FC236}">
                <a16:creationId xmlns:a16="http://schemas.microsoft.com/office/drawing/2014/main" id="{F3E0AEE0-AA34-8F20-B1F9-43AC20F5A9F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030189824"/>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8584C-C6CF-A8D3-BCDC-82B31D9A9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A8EA7B-F05A-19AD-C5DE-0A2061A52799}"/>
              </a:ext>
            </a:extLst>
          </p:cNvPr>
          <p:cNvSpPr>
            <a:spLocks noGrp="1"/>
          </p:cNvSpPr>
          <p:nvPr>
            <p:ph type="title"/>
          </p:nvPr>
        </p:nvSpPr>
        <p:spPr>
          <a:xfrm>
            <a:off x="232950" y="249900"/>
            <a:ext cx="8437563" cy="699425"/>
          </a:xfrm>
        </p:spPr>
        <p:txBody>
          <a:bodyPr>
            <a:normAutofit/>
          </a:bodyPr>
          <a:lstStyle/>
          <a:p>
            <a:r>
              <a:rPr lang="en-GB" noProof="0" dirty="0"/>
              <a:t>Peer review of risk analysis</a:t>
            </a:r>
          </a:p>
        </p:txBody>
      </p:sp>
      <p:sp>
        <p:nvSpPr>
          <p:cNvPr id="3" name="Text Placeholder 2">
            <a:extLst>
              <a:ext uri="{FF2B5EF4-FFF2-40B4-BE49-F238E27FC236}">
                <a16:creationId xmlns:a16="http://schemas.microsoft.com/office/drawing/2014/main" id="{8C6065EC-2643-F143-F4C4-031AF05D51BA}"/>
              </a:ext>
            </a:extLst>
          </p:cNvPr>
          <p:cNvSpPr>
            <a:spLocks noGrp="1"/>
          </p:cNvSpPr>
          <p:nvPr>
            <p:ph type="body" sz="quarter" idx="12"/>
          </p:nvPr>
        </p:nvSpPr>
        <p:spPr>
          <a:xfrm>
            <a:off x="234000" y="986400"/>
            <a:ext cx="7667625" cy="3601574"/>
          </a:xfrm>
        </p:spPr>
        <p:txBody>
          <a:bodyPr/>
          <a:lstStyle/>
          <a:p>
            <a:r>
              <a:rPr lang="en-GB" noProof="0" dirty="0"/>
              <a:t>Pass your Risk case study analysis template to a peer group.</a:t>
            </a:r>
          </a:p>
          <a:p>
            <a:endParaRPr lang="en-GB" noProof="0" dirty="0"/>
          </a:p>
          <a:p>
            <a:r>
              <a:rPr lang="en-GB" noProof="0" dirty="0"/>
              <a:t>In your groups, discuss the completed materials.</a:t>
            </a:r>
          </a:p>
          <a:p>
            <a:endParaRPr lang="en-GB" noProof="0" dirty="0"/>
          </a:p>
          <a:p>
            <a:r>
              <a:rPr lang="en-GB" noProof="0" dirty="0"/>
              <a:t>Complete the Risk case study analysis review sheet.</a:t>
            </a:r>
          </a:p>
          <a:p>
            <a:endParaRPr lang="en-GB" noProof="0" dirty="0"/>
          </a:p>
          <a:p>
            <a:r>
              <a:rPr lang="en-GB" noProof="0" dirty="0"/>
              <a:t>Give the completed peer review to the original group.</a:t>
            </a:r>
          </a:p>
        </p:txBody>
      </p:sp>
      <p:sp>
        <p:nvSpPr>
          <p:cNvPr id="4" name="Slide Number Placeholder 3">
            <a:extLst>
              <a:ext uri="{FF2B5EF4-FFF2-40B4-BE49-F238E27FC236}">
                <a16:creationId xmlns:a16="http://schemas.microsoft.com/office/drawing/2014/main" id="{7B3EC7D2-DD28-D2CC-EF88-332552593193}"/>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159</a:t>
            </a:fld>
            <a:endParaRPr lang="en-GB" noProof="0" dirty="0"/>
          </a:p>
        </p:txBody>
      </p:sp>
      <p:sp>
        <p:nvSpPr>
          <p:cNvPr id="5" name="Footer Placeholder 4">
            <a:extLst>
              <a:ext uri="{FF2B5EF4-FFF2-40B4-BE49-F238E27FC236}">
                <a16:creationId xmlns:a16="http://schemas.microsoft.com/office/drawing/2014/main" id="{C2787DC3-BC12-7F8C-C5B6-67875E005B1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414206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77070-98F4-F9F9-0C8D-8C2E7C26941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2606895-8F9A-B484-FDAC-4209AA770EF6}"/>
              </a:ext>
            </a:extLst>
          </p:cNvPr>
          <p:cNvSpPr>
            <a:spLocks noGrp="1"/>
          </p:cNvSpPr>
          <p:nvPr>
            <p:ph type="title"/>
          </p:nvPr>
        </p:nvSpPr>
        <p:spPr/>
        <p:txBody>
          <a:bodyPr>
            <a:normAutofit/>
          </a:bodyPr>
          <a:lstStyle/>
          <a:p>
            <a:r>
              <a:rPr lang="en-GB" noProof="0" dirty="0"/>
              <a:t>Conduct risk answer</a:t>
            </a:r>
          </a:p>
        </p:txBody>
      </p:sp>
      <p:sp>
        <p:nvSpPr>
          <p:cNvPr id="5" name="Text Placeholder 4">
            <a:extLst>
              <a:ext uri="{FF2B5EF4-FFF2-40B4-BE49-F238E27FC236}">
                <a16:creationId xmlns:a16="http://schemas.microsoft.com/office/drawing/2014/main" id="{DA1D4D5B-CAAF-96BB-225F-0CF5CD6EADCD}"/>
              </a:ext>
            </a:extLst>
          </p:cNvPr>
          <p:cNvSpPr>
            <a:spLocks noGrp="1"/>
          </p:cNvSpPr>
          <p:nvPr>
            <p:ph type="body" sz="quarter" idx="12"/>
          </p:nvPr>
        </p:nvSpPr>
        <p:spPr>
          <a:xfrm>
            <a:off x="234000" y="1491629"/>
            <a:ext cx="8298440" cy="3275633"/>
          </a:xfrm>
        </p:spPr>
        <p:txBody>
          <a:bodyPr/>
          <a:lstStyle/>
          <a:p>
            <a:pPr lvl="0">
              <a:defRPr/>
            </a:pPr>
            <a:r>
              <a:rPr lang="en-GB" noProof="0" dirty="0">
                <a:solidFill>
                  <a:srgbClr val="FF0000"/>
                </a:solidFill>
              </a:rPr>
              <a:t>This is so that </a:t>
            </a:r>
            <a:r>
              <a:rPr lang="en-GB" noProof="0" dirty="0">
                <a:solidFill>
                  <a:srgbClr val="000000"/>
                </a:solidFill>
              </a:rPr>
              <a:t>the customer understands the risk attached to the product, to make sure they understand the risk and the </a:t>
            </a:r>
            <a:r>
              <a:rPr lang="en-GB" noProof="0" dirty="0">
                <a:solidFill>
                  <a:srgbClr val="FF0000"/>
                </a:solidFill>
              </a:rPr>
              <a:t>company is not blamed </a:t>
            </a:r>
            <a:r>
              <a:rPr lang="en-GB" noProof="0" dirty="0">
                <a:solidFill>
                  <a:srgbClr val="000000"/>
                </a:solidFill>
              </a:rPr>
              <a:t>for loss of return on investment.</a:t>
            </a: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053A4ABE-2CA5-0F0F-E189-A8CAC45F5B7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3100714-1779-998C-62EA-57B6384EF35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0480687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BEEC1-C931-AE8D-C658-9C0F70BD74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D29E1F-24C8-B69B-40A5-2E42940B1145}"/>
              </a:ext>
            </a:extLst>
          </p:cNvPr>
          <p:cNvSpPr>
            <a:spLocks noGrp="1"/>
          </p:cNvSpPr>
          <p:nvPr>
            <p:ph type="title"/>
          </p:nvPr>
        </p:nvSpPr>
        <p:spPr/>
        <p:txBody>
          <a:bodyPr>
            <a:normAutofit/>
          </a:bodyPr>
          <a:lstStyle/>
          <a:p>
            <a:r>
              <a:rPr lang="en-GB" noProof="0" dirty="0"/>
              <a:t>Review the feedback</a:t>
            </a:r>
          </a:p>
        </p:txBody>
      </p:sp>
      <p:sp>
        <p:nvSpPr>
          <p:cNvPr id="3" name="Text Placeholder 2">
            <a:extLst>
              <a:ext uri="{FF2B5EF4-FFF2-40B4-BE49-F238E27FC236}">
                <a16:creationId xmlns:a16="http://schemas.microsoft.com/office/drawing/2014/main" id="{DE4C2286-FCAA-7A9C-517A-50164231E137}"/>
              </a:ext>
            </a:extLst>
          </p:cNvPr>
          <p:cNvSpPr>
            <a:spLocks noGrp="1"/>
          </p:cNvSpPr>
          <p:nvPr>
            <p:ph type="body" sz="quarter" idx="12"/>
          </p:nvPr>
        </p:nvSpPr>
        <p:spPr>
          <a:xfrm>
            <a:off x="234000" y="1097280"/>
            <a:ext cx="7667625" cy="3490694"/>
          </a:xfrm>
        </p:spPr>
        <p:txBody>
          <a:bodyPr/>
          <a:lstStyle/>
          <a:p>
            <a:r>
              <a:rPr lang="en-GB" noProof="0" dirty="0"/>
              <a:t>Review the feedback you have received from the other group.</a:t>
            </a:r>
          </a:p>
          <a:p>
            <a:endParaRPr lang="en-GB" noProof="0" dirty="0"/>
          </a:p>
          <a:p>
            <a:r>
              <a:rPr lang="en-GB" noProof="0" dirty="0"/>
              <a:t>Discuss if any changes are needed. </a:t>
            </a:r>
          </a:p>
          <a:p>
            <a:endParaRPr lang="en-GB" noProof="0" dirty="0"/>
          </a:p>
          <a:p>
            <a:r>
              <a:rPr lang="en-GB" noProof="0" dirty="0"/>
              <a:t>Make the changes if there is time. </a:t>
            </a:r>
          </a:p>
        </p:txBody>
      </p:sp>
      <p:sp>
        <p:nvSpPr>
          <p:cNvPr id="4" name="Slide Number Placeholder 3">
            <a:extLst>
              <a:ext uri="{FF2B5EF4-FFF2-40B4-BE49-F238E27FC236}">
                <a16:creationId xmlns:a16="http://schemas.microsoft.com/office/drawing/2014/main" id="{2B8EA336-E4A7-7541-462A-E59F8E02DEE5}"/>
              </a:ext>
            </a:extLst>
          </p:cNvPr>
          <p:cNvSpPr>
            <a:spLocks noGrp="1"/>
          </p:cNvSpPr>
          <p:nvPr>
            <p:ph type="sldNum" sz="quarter" idx="11"/>
          </p:nvPr>
        </p:nvSpPr>
        <p:spPr/>
        <p:txBody>
          <a:bodyPr/>
          <a:lstStyle/>
          <a:p>
            <a:fld id="{DA2C159E-F13C-4A85-9A41-E7669D3E0D70}" type="slidenum">
              <a:rPr lang="en-GB" noProof="0" smtClean="0"/>
              <a:pPr/>
              <a:t>160</a:t>
            </a:fld>
            <a:endParaRPr lang="en-GB" noProof="0" dirty="0"/>
          </a:p>
        </p:txBody>
      </p:sp>
      <p:sp>
        <p:nvSpPr>
          <p:cNvPr id="5" name="Footer Placeholder 4">
            <a:extLst>
              <a:ext uri="{FF2B5EF4-FFF2-40B4-BE49-F238E27FC236}">
                <a16:creationId xmlns:a16="http://schemas.microsoft.com/office/drawing/2014/main" id="{7E67FC1B-63B2-0139-E50C-EE71213D987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6001675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9BF33-9DF2-4775-E306-793A0DBBB9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0B0C6D-4FA3-403B-5B6A-E454502F252F}"/>
              </a:ext>
            </a:extLst>
          </p:cNvPr>
          <p:cNvSpPr>
            <a:spLocks noGrp="1"/>
          </p:cNvSpPr>
          <p:nvPr>
            <p:ph type="title"/>
          </p:nvPr>
        </p:nvSpPr>
        <p:spPr/>
        <p:txBody>
          <a:bodyPr/>
          <a:lstStyle/>
          <a:p>
            <a:r>
              <a:rPr lang="en-GB" noProof="0" dirty="0"/>
              <a:t>Risk assessment</a:t>
            </a:r>
          </a:p>
        </p:txBody>
      </p:sp>
      <p:sp>
        <p:nvSpPr>
          <p:cNvPr id="3" name="Text Placeholder 2">
            <a:extLst>
              <a:ext uri="{FF2B5EF4-FFF2-40B4-BE49-F238E27FC236}">
                <a16:creationId xmlns:a16="http://schemas.microsoft.com/office/drawing/2014/main" id="{93A526DA-0EF5-CAD6-F221-7EBE43757CE2}"/>
              </a:ext>
            </a:extLst>
          </p:cNvPr>
          <p:cNvSpPr>
            <a:spLocks noGrp="1"/>
          </p:cNvSpPr>
          <p:nvPr>
            <p:ph type="body" sz="quarter" idx="12"/>
          </p:nvPr>
        </p:nvSpPr>
        <p:spPr/>
        <p:txBody>
          <a:bodyPr/>
          <a:lstStyle/>
          <a:p>
            <a:r>
              <a:rPr lang="en-GB" noProof="0" dirty="0"/>
              <a:t>Look at the 5x5 risk matrix template from a previous lesson.</a:t>
            </a:r>
          </a:p>
          <a:p>
            <a:endParaRPr lang="en-GB" noProof="0" dirty="0"/>
          </a:p>
          <a:p>
            <a:r>
              <a:rPr lang="en-GB" noProof="0" dirty="0"/>
              <a:t>Discuss your risk analysis and agree on what should be included in the risk matrix.</a:t>
            </a:r>
          </a:p>
          <a:p>
            <a:endParaRPr lang="en-GB" noProof="0" dirty="0"/>
          </a:p>
          <a:p>
            <a:r>
              <a:rPr lang="en-GB" noProof="0" dirty="0"/>
              <a:t>Complete the 5x5 risk matrix template.</a:t>
            </a:r>
          </a:p>
          <a:p>
            <a:endParaRPr lang="en-GB" noProof="0" dirty="0"/>
          </a:p>
        </p:txBody>
      </p:sp>
      <p:sp>
        <p:nvSpPr>
          <p:cNvPr id="4" name="Slide Number Placeholder 3">
            <a:extLst>
              <a:ext uri="{FF2B5EF4-FFF2-40B4-BE49-F238E27FC236}">
                <a16:creationId xmlns:a16="http://schemas.microsoft.com/office/drawing/2014/main" id="{182A0E05-AC8C-A35F-777B-DBCA89448FFB}"/>
              </a:ext>
            </a:extLst>
          </p:cNvPr>
          <p:cNvSpPr>
            <a:spLocks noGrp="1"/>
          </p:cNvSpPr>
          <p:nvPr>
            <p:ph type="sldNum" sz="quarter" idx="11"/>
          </p:nvPr>
        </p:nvSpPr>
        <p:spPr/>
        <p:txBody>
          <a:bodyPr/>
          <a:lstStyle/>
          <a:p>
            <a:fld id="{DA2C159E-F13C-4A85-9A41-E7669D3E0D70}" type="slidenum">
              <a:rPr lang="en-GB" noProof="0" smtClean="0"/>
              <a:pPr/>
              <a:t>161</a:t>
            </a:fld>
            <a:endParaRPr lang="en-GB" noProof="0" dirty="0"/>
          </a:p>
        </p:txBody>
      </p:sp>
      <p:sp>
        <p:nvSpPr>
          <p:cNvPr id="5" name="Footer Placeholder 4">
            <a:extLst>
              <a:ext uri="{FF2B5EF4-FFF2-40B4-BE49-F238E27FC236}">
                <a16:creationId xmlns:a16="http://schemas.microsoft.com/office/drawing/2014/main" id="{3C5C033D-BF00-EA8B-25E6-69C0ADD6C2D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7715487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F0E85-57B4-E9B7-BE11-06CB01093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492B0-A9BD-AC4A-7712-7CBE5D2BF73B}"/>
              </a:ext>
            </a:extLst>
          </p:cNvPr>
          <p:cNvSpPr>
            <a:spLocks noGrp="1"/>
          </p:cNvSpPr>
          <p:nvPr>
            <p:ph type="title"/>
          </p:nvPr>
        </p:nvSpPr>
        <p:spPr/>
        <p:txBody>
          <a:bodyPr>
            <a:normAutofit/>
          </a:bodyPr>
          <a:lstStyle/>
          <a:p>
            <a:r>
              <a:rPr lang="en-GB" noProof="0" dirty="0"/>
              <a:t>Reporting</a:t>
            </a:r>
          </a:p>
        </p:txBody>
      </p:sp>
      <p:sp>
        <p:nvSpPr>
          <p:cNvPr id="3" name="Text Placeholder 2">
            <a:extLst>
              <a:ext uri="{FF2B5EF4-FFF2-40B4-BE49-F238E27FC236}">
                <a16:creationId xmlns:a16="http://schemas.microsoft.com/office/drawing/2014/main" id="{DE882BE3-CB78-FBB2-E897-F43F21E8D47D}"/>
              </a:ext>
            </a:extLst>
          </p:cNvPr>
          <p:cNvSpPr>
            <a:spLocks noGrp="1"/>
          </p:cNvSpPr>
          <p:nvPr>
            <p:ph type="body" sz="quarter" idx="12"/>
          </p:nvPr>
        </p:nvSpPr>
        <p:spPr/>
        <p:txBody>
          <a:bodyPr/>
          <a:lstStyle/>
          <a:p>
            <a:r>
              <a:rPr lang="en-GB" noProof="0" dirty="0"/>
              <a:t>Reporting should use:</a:t>
            </a:r>
          </a:p>
          <a:p>
            <a:pPr marL="342900" indent="-342900">
              <a:buFont typeface="Arial" panose="020B0604020202020204" pitchFamily="34" charset="0"/>
              <a:buChar char="•"/>
            </a:pPr>
            <a:r>
              <a:rPr lang="en-GB" noProof="0" dirty="0"/>
              <a:t>a clear introduction so that the reader understands the purpose</a:t>
            </a:r>
          </a:p>
          <a:p>
            <a:pPr marL="342900" indent="-342900">
              <a:buFont typeface="Arial" panose="020B0604020202020204" pitchFamily="34" charset="0"/>
              <a:buChar char="•"/>
            </a:pPr>
            <a:r>
              <a:rPr lang="en-GB" noProof="0" dirty="0"/>
              <a:t>signposting, such as headings and sub-headings, to guide the reader through</a:t>
            </a:r>
          </a:p>
          <a:p>
            <a:pPr marL="342900" indent="-342900">
              <a:buFont typeface="Arial" panose="020B0604020202020204" pitchFamily="34" charset="0"/>
              <a:buChar char="•"/>
            </a:pPr>
            <a:r>
              <a:rPr lang="en-GB" noProof="0" dirty="0"/>
              <a:t>information organised logically</a:t>
            </a:r>
          </a:p>
          <a:p>
            <a:pPr marL="342900" indent="-342900">
              <a:buFont typeface="Arial" panose="020B0604020202020204" pitchFamily="34" charset="0"/>
              <a:buChar char="•"/>
            </a:pPr>
            <a:r>
              <a:rPr lang="en-GB" noProof="0" dirty="0"/>
              <a:t>correct spelling and grammar</a:t>
            </a:r>
          </a:p>
          <a:p>
            <a:pPr marL="342900" indent="-342900">
              <a:buFont typeface="Arial" panose="020B0604020202020204" pitchFamily="34" charset="0"/>
              <a:buChar char="•"/>
            </a:pPr>
            <a:r>
              <a:rPr lang="en-GB" noProof="0" dirty="0"/>
              <a:t>reasoning and evidence to support clear conclusions and recommendations</a:t>
            </a:r>
          </a:p>
          <a:p>
            <a:pPr marL="342900" indent="-342900">
              <a:buFont typeface="Arial" panose="020B0604020202020204" pitchFamily="34" charset="0"/>
              <a:buChar char="•"/>
            </a:pPr>
            <a:r>
              <a:rPr lang="en-GB" noProof="0" dirty="0"/>
              <a:t>language that clarifies required actions.</a:t>
            </a:r>
          </a:p>
          <a:p>
            <a:pPr marL="342900" indent="-342900">
              <a:buFont typeface="Arial" panose="020B0604020202020204" pitchFamily="34" charset="0"/>
              <a:buChar char="•"/>
            </a:pPr>
            <a:endParaRPr lang="en-GB" noProof="0" dirty="0"/>
          </a:p>
        </p:txBody>
      </p:sp>
      <p:sp>
        <p:nvSpPr>
          <p:cNvPr id="4" name="Slide Number Placeholder 3">
            <a:extLst>
              <a:ext uri="{FF2B5EF4-FFF2-40B4-BE49-F238E27FC236}">
                <a16:creationId xmlns:a16="http://schemas.microsoft.com/office/drawing/2014/main" id="{0B79FD7E-1D6E-DE23-2569-7D7CEB5C6419}"/>
              </a:ext>
            </a:extLst>
          </p:cNvPr>
          <p:cNvSpPr>
            <a:spLocks noGrp="1"/>
          </p:cNvSpPr>
          <p:nvPr>
            <p:ph type="sldNum" sz="quarter" idx="11"/>
          </p:nvPr>
        </p:nvSpPr>
        <p:spPr/>
        <p:txBody>
          <a:bodyPr/>
          <a:lstStyle/>
          <a:p>
            <a:fld id="{DA2C159E-F13C-4A85-9A41-E7669D3E0D70}" type="slidenum">
              <a:rPr lang="en-GB" noProof="0" smtClean="0"/>
              <a:pPr/>
              <a:t>162</a:t>
            </a:fld>
            <a:endParaRPr lang="en-GB" noProof="0" dirty="0"/>
          </a:p>
        </p:txBody>
      </p:sp>
      <p:sp>
        <p:nvSpPr>
          <p:cNvPr id="5" name="Footer Placeholder 4">
            <a:extLst>
              <a:ext uri="{FF2B5EF4-FFF2-40B4-BE49-F238E27FC236}">
                <a16:creationId xmlns:a16="http://schemas.microsoft.com/office/drawing/2014/main" id="{A1D44880-4FB2-6B8A-A699-96A5C587185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88955662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7B558-5B54-4904-0CE9-825581E53E67}"/>
              </a:ext>
            </a:extLst>
          </p:cNvPr>
          <p:cNvSpPr>
            <a:spLocks noGrp="1"/>
          </p:cNvSpPr>
          <p:nvPr>
            <p:ph type="title"/>
          </p:nvPr>
        </p:nvSpPr>
        <p:spPr/>
        <p:txBody>
          <a:bodyPr/>
          <a:lstStyle/>
          <a:p>
            <a:r>
              <a:rPr lang="en-GB" noProof="0" dirty="0"/>
              <a:t>Design a report template</a:t>
            </a:r>
          </a:p>
        </p:txBody>
      </p:sp>
      <p:sp>
        <p:nvSpPr>
          <p:cNvPr id="3" name="Text Placeholder 2">
            <a:extLst>
              <a:ext uri="{FF2B5EF4-FFF2-40B4-BE49-F238E27FC236}">
                <a16:creationId xmlns:a16="http://schemas.microsoft.com/office/drawing/2014/main" id="{3B644024-57AC-FBC3-517B-8815A0DA4CAE}"/>
              </a:ext>
            </a:extLst>
          </p:cNvPr>
          <p:cNvSpPr>
            <a:spLocks noGrp="1"/>
          </p:cNvSpPr>
          <p:nvPr>
            <p:ph type="body" sz="quarter" idx="12"/>
          </p:nvPr>
        </p:nvSpPr>
        <p:spPr/>
        <p:txBody>
          <a:bodyPr/>
          <a:lstStyle/>
          <a:p>
            <a:r>
              <a:rPr lang="en-GB" noProof="0" dirty="0"/>
              <a:t>Work in groups.</a:t>
            </a:r>
          </a:p>
          <a:p>
            <a:endParaRPr lang="en-GB" noProof="0" dirty="0"/>
          </a:p>
          <a:p>
            <a:r>
              <a:rPr lang="en-GB" noProof="0" dirty="0"/>
              <a:t>Use the information you have been given on reporting and the information you have produced in relation to the risk assessment of the case study.</a:t>
            </a:r>
          </a:p>
          <a:p>
            <a:endParaRPr lang="en-GB" noProof="0" dirty="0"/>
          </a:p>
          <a:p>
            <a:r>
              <a:rPr lang="en-GB" noProof="0" dirty="0"/>
              <a:t>Create a template that can be followed by all learners to report on the case study.</a:t>
            </a:r>
          </a:p>
        </p:txBody>
      </p:sp>
      <p:sp>
        <p:nvSpPr>
          <p:cNvPr id="4" name="Slide Number Placeholder 3">
            <a:extLst>
              <a:ext uri="{FF2B5EF4-FFF2-40B4-BE49-F238E27FC236}">
                <a16:creationId xmlns:a16="http://schemas.microsoft.com/office/drawing/2014/main" id="{3F1597BC-5BAB-2E86-467D-FDB651047A71}"/>
              </a:ext>
            </a:extLst>
          </p:cNvPr>
          <p:cNvSpPr>
            <a:spLocks noGrp="1"/>
          </p:cNvSpPr>
          <p:nvPr>
            <p:ph type="sldNum" sz="quarter" idx="11"/>
          </p:nvPr>
        </p:nvSpPr>
        <p:spPr/>
        <p:txBody>
          <a:bodyPr/>
          <a:lstStyle/>
          <a:p>
            <a:fld id="{DA2C159E-F13C-4A85-9A41-E7669D3E0D70}" type="slidenum">
              <a:rPr lang="en-GB" noProof="0" smtClean="0"/>
              <a:pPr/>
              <a:t>163</a:t>
            </a:fld>
            <a:endParaRPr lang="en-GB" noProof="0" dirty="0"/>
          </a:p>
        </p:txBody>
      </p:sp>
      <p:sp>
        <p:nvSpPr>
          <p:cNvPr id="5" name="Footer Placeholder 4">
            <a:extLst>
              <a:ext uri="{FF2B5EF4-FFF2-40B4-BE49-F238E27FC236}">
                <a16:creationId xmlns:a16="http://schemas.microsoft.com/office/drawing/2014/main" id="{375740E8-C6F2-4DEB-B7E8-C726385AE0E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8511982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ADF59-6EC0-DE64-7933-A155CF412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36EAE-0822-1096-1513-F109EBEB73E4}"/>
              </a:ext>
            </a:extLst>
          </p:cNvPr>
          <p:cNvSpPr>
            <a:spLocks noGrp="1"/>
          </p:cNvSpPr>
          <p:nvPr>
            <p:ph type="title"/>
          </p:nvPr>
        </p:nvSpPr>
        <p:spPr>
          <a:xfrm>
            <a:off x="232950" y="249900"/>
            <a:ext cx="8437563" cy="712626"/>
          </a:xfrm>
        </p:spPr>
        <p:txBody>
          <a:bodyPr>
            <a:normAutofit/>
          </a:bodyPr>
          <a:lstStyle/>
          <a:p>
            <a:r>
              <a:rPr lang="en-GB" noProof="0" dirty="0"/>
              <a:t>Create a slide to show your report</a:t>
            </a:r>
          </a:p>
        </p:txBody>
      </p:sp>
      <p:sp>
        <p:nvSpPr>
          <p:cNvPr id="3" name="Text Placeholder 2">
            <a:extLst>
              <a:ext uri="{FF2B5EF4-FFF2-40B4-BE49-F238E27FC236}">
                <a16:creationId xmlns:a16="http://schemas.microsoft.com/office/drawing/2014/main" id="{E429910D-765F-9E69-78D7-74719FCBED99}"/>
              </a:ext>
            </a:extLst>
          </p:cNvPr>
          <p:cNvSpPr>
            <a:spLocks noGrp="1"/>
          </p:cNvSpPr>
          <p:nvPr>
            <p:ph type="body" sz="quarter" idx="12"/>
          </p:nvPr>
        </p:nvSpPr>
        <p:spPr>
          <a:xfrm>
            <a:off x="234000" y="1106905"/>
            <a:ext cx="7667625" cy="3481069"/>
          </a:xfrm>
        </p:spPr>
        <p:txBody>
          <a:bodyPr/>
          <a:lstStyle/>
          <a:p>
            <a:r>
              <a:rPr lang="en-GB" noProof="0" dirty="0"/>
              <a:t>One learner in each group should open PowerPoint.</a:t>
            </a:r>
          </a:p>
          <a:p>
            <a:endParaRPr lang="en-GB" noProof="0" dirty="0"/>
          </a:p>
          <a:p>
            <a:r>
              <a:rPr lang="en-GB" noProof="0" dirty="0"/>
              <a:t>Use this to show how you would recommend the report should be structured.  </a:t>
            </a:r>
          </a:p>
          <a:p>
            <a:endParaRPr lang="en-GB" noProof="0" dirty="0"/>
          </a:p>
          <a:p>
            <a:r>
              <a:rPr lang="en-GB" noProof="0" dirty="0"/>
              <a:t>You can include a template (table) or headings.</a:t>
            </a:r>
          </a:p>
          <a:p>
            <a:endParaRPr lang="en-GB" noProof="0" dirty="0"/>
          </a:p>
          <a:p>
            <a:r>
              <a:rPr lang="en-GB" noProof="0" dirty="0"/>
              <a:t>Upload the slide.</a:t>
            </a:r>
          </a:p>
        </p:txBody>
      </p:sp>
      <p:sp>
        <p:nvSpPr>
          <p:cNvPr id="4" name="Slide Number Placeholder 3">
            <a:extLst>
              <a:ext uri="{FF2B5EF4-FFF2-40B4-BE49-F238E27FC236}">
                <a16:creationId xmlns:a16="http://schemas.microsoft.com/office/drawing/2014/main" id="{FFE27D6B-86F4-6A36-1567-03389D57BF5C}"/>
              </a:ext>
            </a:extLst>
          </p:cNvPr>
          <p:cNvSpPr>
            <a:spLocks noGrp="1"/>
          </p:cNvSpPr>
          <p:nvPr>
            <p:ph type="sldNum" sz="quarter" idx="11"/>
          </p:nvPr>
        </p:nvSpPr>
        <p:spPr/>
        <p:txBody>
          <a:bodyPr/>
          <a:lstStyle/>
          <a:p>
            <a:fld id="{DA2C159E-F13C-4A85-9A41-E7669D3E0D70}" type="slidenum">
              <a:rPr lang="en-GB" noProof="0" smtClean="0"/>
              <a:pPr/>
              <a:t>164</a:t>
            </a:fld>
            <a:endParaRPr lang="en-GB" noProof="0" dirty="0"/>
          </a:p>
        </p:txBody>
      </p:sp>
      <p:sp>
        <p:nvSpPr>
          <p:cNvPr id="5" name="Footer Placeholder 4">
            <a:extLst>
              <a:ext uri="{FF2B5EF4-FFF2-40B4-BE49-F238E27FC236}">
                <a16:creationId xmlns:a16="http://schemas.microsoft.com/office/drawing/2014/main" id="{81C8D2E0-A239-00DD-39AE-2F6478E4906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9795642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B4CCB-3A04-3501-71E9-CE4CDB7451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80605-8E33-4BC1-0227-49A9806FF8E8}"/>
              </a:ext>
            </a:extLst>
          </p:cNvPr>
          <p:cNvSpPr>
            <a:spLocks noGrp="1"/>
          </p:cNvSpPr>
          <p:nvPr>
            <p:ph type="title"/>
          </p:nvPr>
        </p:nvSpPr>
        <p:spPr>
          <a:xfrm>
            <a:off x="232950" y="249900"/>
            <a:ext cx="8437563" cy="699425"/>
          </a:xfrm>
        </p:spPr>
        <p:txBody>
          <a:bodyPr>
            <a:normAutofit/>
          </a:bodyPr>
          <a:lstStyle/>
          <a:p>
            <a:r>
              <a:rPr lang="en-GB" noProof="0" dirty="0"/>
              <a:t>Review the templates</a:t>
            </a:r>
          </a:p>
        </p:txBody>
      </p:sp>
      <p:sp>
        <p:nvSpPr>
          <p:cNvPr id="3" name="Text Placeholder 2">
            <a:extLst>
              <a:ext uri="{FF2B5EF4-FFF2-40B4-BE49-F238E27FC236}">
                <a16:creationId xmlns:a16="http://schemas.microsoft.com/office/drawing/2014/main" id="{083545FD-755F-430E-3956-190AD1BECC14}"/>
              </a:ext>
            </a:extLst>
          </p:cNvPr>
          <p:cNvSpPr>
            <a:spLocks noGrp="1"/>
          </p:cNvSpPr>
          <p:nvPr>
            <p:ph type="body" sz="quarter" idx="12"/>
          </p:nvPr>
        </p:nvSpPr>
        <p:spPr>
          <a:xfrm>
            <a:off x="234000" y="986400"/>
            <a:ext cx="7667625" cy="3601574"/>
          </a:xfrm>
        </p:spPr>
        <p:txBody>
          <a:bodyPr/>
          <a:lstStyle/>
          <a:p>
            <a:r>
              <a:rPr lang="en-GB" noProof="0" dirty="0"/>
              <a:t>Watch the demonstration for how to show multiple documents on the same screen.</a:t>
            </a:r>
          </a:p>
          <a:p>
            <a:endParaRPr lang="en-GB" noProof="0" dirty="0"/>
          </a:p>
          <a:p>
            <a:r>
              <a:rPr lang="en-GB" noProof="0" dirty="0"/>
              <a:t>Individually download the slides produced by four groups and show all four on the same screen so that you can compare them.</a:t>
            </a:r>
          </a:p>
          <a:p>
            <a:endParaRPr lang="en-GB" noProof="0" dirty="0"/>
          </a:p>
          <a:p>
            <a:r>
              <a:rPr lang="en-GB" noProof="0" dirty="0"/>
              <a:t>In your groups, discuss the different approaches, similarities and differences. Decide if you want to change any of your ideas. </a:t>
            </a:r>
          </a:p>
        </p:txBody>
      </p:sp>
      <p:sp>
        <p:nvSpPr>
          <p:cNvPr id="4" name="Slide Number Placeholder 3">
            <a:extLst>
              <a:ext uri="{FF2B5EF4-FFF2-40B4-BE49-F238E27FC236}">
                <a16:creationId xmlns:a16="http://schemas.microsoft.com/office/drawing/2014/main" id="{698608D9-DD91-B381-84F1-114E9B3C9237}"/>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165</a:t>
            </a:fld>
            <a:endParaRPr lang="en-GB" noProof="0" dirty="0"/>
          </a:p>
        </p:txBody>
      </p:sp>
      <p:sp>
        <p:nvSpPr>
          <p:cNvPr id="5" name="Footer Placeholder 4">
            <a:extLst>
              <a:ext uri="{FF2B5EF4-FFF2-40B4-BE49-F238E27FC236}">
                <a16:creationId xmlns:a16="http://schemas.microsoft.com/office/drawing/2014/main" id="{B3A98451-E980-54C4-6CF7-6E877F082AF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32548350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F54DA-D45A-82F5-268A-004D84248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B7DE4-7712-C884-B358-2D24E46D5EB4}"/>
              </a:ext>
            </a:extLst>
          </p:cNvPr>
          <p:cNvSpPr>
            <a:spLocks noGrp="1"/>
          </p:cNvSpPr>
          <p:nvPr>
            <p:ph type="title"/>
          </p:nvPr>
        </p:nvSpPr>
        <p:spPr>
          <a:xfrm>
            <a:off x="232950" y="249900"/>
            <a:ext cx="8437563" cy="712626"/>
          </a:xfrm>
        </p:spPr>
        <p:txBody>
          <a:bodyPr>
            <a:normAutofit/>
          </a:bodyPr>
          <a:lstStyle/>
          <a:p>
            <a:r>
              <a:rPr lang="en-GB" noProof="0" dirty="0"/>
              <a:t>Design the template</a:t>
            </a:r>
          </a:p>
        </p:txBody>
      </p:sp>
      <p:sp>
        <p:nvSpPr>
          <p:cNvPr id="3" name="Text Placeholder 2">
            <a:extLst>
              <a:ext uri="{FF2B5EF4-FFF2-40B4-BE49-F238E27FC236}">
                <a16:creationId xmlns:a16="http://schemas.microsoft.com/office/drawing/2014/main" id="{8324236F-6898-FBC4-CEDA-02A25277B9C2}"/>
              </a:ext>
            </a:extLst>
          </p:cNvPr>
          <p:cNvSpPr>
            <a:spLocks noGrp="1"/>
          </p:cNvSpPr>
          <p:nvPr>
            <p:ph type="body" sz="quarter" idx="12"/>
          </p:nvPr>
        </p:nvSpPr>
        <p:spPr>
          <a:xfrm>
            <a:off x="234000" y="1106905"/>
            <a:ext cx="7667625" cy="3481069"/>
          </a:xfrm>
        </p:spPr>
        <p:txBody>
          <a:bodyPr/>
          <a:lstStyle/>
          <a:p>
            <a:r>
              <a:rPr lang="en-GB" noProof="0" dirty="0"/>
              <a:t>Give your ideas for the report template when asked.</a:t>
            </a:r>
          </a:p>
          <a:p>
            <a:endParaRPr lang="en-GB" noProof="0" dirty="0"/>
          </a:p>
          <a:p>
            <a:r>
              <a:rPr lang="en-GB" noProof="0" dirty="0"/>
              <a:t>Listen to ideas from others.</a:t>
            </a:r>
          </a:p>
          <a:p>
            <a:endParaRPr lang="en-GB" noProof="0" dirty="0"/>
          </a:p>
          <a:p>
            <a:r>
              <a:rPr lang="en-GB" noProof="0" dirty="0"/>
              <a:t>All ideas will be shown on the whiteboard and used to develop a report template that everyone will work with.</a:t>
            </a:r>
          </a:p>
          <a:p>
            <a:r>
              <a:rPr lang="en-GB" noProof="0" dirty="0"/>
              <a:t> </a:t>
            </a:r>
          </a:p>
        </p:txBody>
      </p:sp>
      <p:sp>
        <p:nvSpPr>
          <p:cNvPr id="4" name="Slide Number Placeholder 3">
            <a:extLst>
              <a:ext uri="{FF2B5EF4-FFF2-40B4-BE49-F238E27FC236}">
                <a16:creationId xmlns:a16="http://schemas.microsoft.com/office/drawing/2014/main" id="{C2B1D367-2377-5537-883B-9092AF4C91EF}"/>
              </a:ext>
            </a:extLst>
          </p:cNvPr>
          <p:cNvSpPr>
            <a:spLocks noGrp="1"/>
          </p:cNvSpPr>
          <p:nvPr>
            <p:ph type="sldNum" sz="quarter" idx="11"/>
          </p:nvPr>
        </p:nvSpPr>
        <p:spPr/>
        <p:txBody>
          <a:bodyPr/>
          <a:lstStyle/>
          <a:p>
            <a:fld id="{DA2C159E-F13C-4A85-9A41-E7669D3E0D70}" type="slidenum">
              <a:rPr lang="en-GB" noProof="0" smtClean="0"/>
              <a:pPr/>
              <a:t>166</a:t>
            </a:fld>
            <a:endParaRPr lang="en-GB" noProof="0" dirty="0"/>
          </a:p>
        </p:txBody>
      </p:sp>
      <p:sp>
        <p:nvSpPr>
          <p:cNvPr id="5" name="Footer Placeholder 4">
            <a:extLst>
              <a:ext uri="{FF2B5EF4-FFF2-40B4-BE49-F238E27FC236}">
                <a16:creationId xmlns:a16="http://schemas.microsoft.com/office/drawing/2014/main" id="{6B5F2523-0926-A05F-41A0-6BBAB97765C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84206782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566F9-D348-6F8E-12C7-F7681A1D2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DD552E-AE05-3506-4CE4-DC00C8FA9621}"/>
              </a:ext>
            </a:extLst>
          </p:cNvPr>
          <p:cNvSpPr>
            <a:spLocks noGrp="1"/>
          </p:cNvSpPr>
          <p:nvPr>
            <p:ph type="title"/>
          </p:nvPr>
        </p:nvSpPr>
        <p:spPr>
          <a:xfrm>
            <a:off x="232950" y="249900"/>
            <a:ext cx="8437563" cy="712626"/>
          </a:xfrm>
        </p:spPr>
        <p:txBody>
          <a:bodyPr>
            <a:normAutofit/>
          </a:bodyPr>
          <a:lstStyle/>
          <a:p>
            <a:r>
              <a:rPr lang="en-GB" noProof="0" dirty="0"/>
              <a:t>Produce a report</a:t>
            </a:r>
          </a:p>
        </p:txBody>
      </p:sp>
      <p:sp>
        <p:nvSpPr>
          <p:cNvPr id="3" name="Text Placeholder 2">
            <a:extLst>
              <a:ext uri="{FF2B5EF4-FFF2-40B4-BE49-F238E27FC236}">
                <a16:creationId xmlns:a16="http://schemas.microsoft.com/office/drawing/2014/main" id="{DBD49D47-08FB-882E-80AC-4E1BD28AFDC9}"/>
              </a:ext>
            </a:extLst>
          </p:cNvPr>
          <p:cNvSpPr>
            <a:spLocks noGrp="1"/>
          </p:cNvSpPr>
          <p:nvPr>
            <p:ph type="body" sz="quarter" idx="12"/>
          </p:nvPr>
        </p:nvSpPr>
        <p:spPr>
          <a:xfrm>
            <a:off x="234000" y="1106905"/>
            <a:ext cx="7667625" cy="3481069"/>
          </a:xfrm>
        </p:spPr>
        <p:txBody>
          <a:bodyPr/>
          <a:lstStyle/>
          <a:p>
            <a:r>
              <a:rPr lang="en-GB" noProof="0" dirty="0"/>
              <a:t>Work in groups.</a:t>
            </a:r>
          </a:p>
          <a:p>
            <a:endParaRPr lang="en-GB" noProof="0" dirty="0"/>
          </a:p>
          <a:p>
            <a:r>
              <a:rPr lang="en-GB" noProof="0" dirty="0"/>
              <a:t>Discuss the actions that could be taken to mitigate the high-level risks identified and how they would affect the risk impact.</a:t>
            </a:r>
          </a:p>
          <a:p>
            <a:endParaRPr lang="en-GB" noProof="0" dirty="0"/>
          </a:p>
          <a:p>
            <a:r>
              <a:rPr lang="en-GB" noProof="0" dirty="0"/>
              <a:t>Complete the template produced.  </a:t>
            </a:r>
          </a:p>
        </p:txBody>
      </p:sp>
      <p:sp>
        <p:nvSpPr>
          <p:cNvPr id="4" name="Slide Number Placeholder 3">
            <a:extLst>
              <a:ext uri="{FF2B5EF4-FFF2-40B4-BE49-F238E27FC236}">
                <a16:creationId xmlns:a16="http://schemas.microsoft.com/office/drawing/2014/main" id="{71924953-83FF-744A-3EE3-E0E23E56A2F3}"/>
              </a:ext>
            </a:extLst>
          </p:cNvPr>
          <p:cNvSpPr>
            <a:spLocks noGrp="1"/>
          </p:cNvSpPr>
          <p:nvPr>
            <p:ph type="sldNum" sz="quarter" idx="11"/>
          </p:nvPr>
        </p:nvSpPr>
        <p:spPr/>
        <p:txBody>
          <a:bodyPr/>
          <a:lstStyle/>
          <a:p>
            <a:fld id="{DA2C159E-F13C-4A85-9A41-E7669D3E0D70}" type="slidenum">
              <a:rPr lang="en-GB" noProof="0" smtClean="0"/>
              <a:pPr/>
              <a:t>167</a:t>
            </a:fld>
            <a:endParaRPr lang="en-GB" noProof="0" dirty="0"/>
          </a:p>
        </p:txBody>
      </p:sp>
      <p:sp>
        <p:nvSpPr>
          <p:cNvPr id="5" name="Footer Placeholder 4">
            <a:extLst>
              <a:ext uri="{FF2B5EF4-FFF2-40B4-BE49-F238E27FC236}">
                <a16:creationId xmlns:a16="http://schemas.microsoft.com/office/drawing/2014/main" id="{77681E11-30A9-CFDC-6A1C-AAFE92CA14A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9851986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FBDBA-BD52-FE2D-84C8-E44D830E2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72002-A85B-E1D7-F927-4F34496E1C24}"/>
              </a:ext>
            </a:extLst>
          </p:cNvPr>
          <p:cNvSpPr>
            <a:spLocks noGrp="1"/>
          </p:cNvSpPr>
          <p:nvPr>
            <p:ph type="title"/>
          </p:nvPr>
        </p:nvSpPr>
        <p:spPr>
          <a:xfrm>
            <a:off x="232950" y="249900"/>
            <a:ext cx="8437563" cy="618780"/>
          </a:xfrm>
        </p:spPr>
        <p:txBody>
          <a:bodyPr>
            <a:normAutofit/>
          </a:bodyPr>
          <a:lstStyle/>
          <a:p>
            <a:r>
              <a:rPr lang="en-GB" noProof="0" dirty="0"/>
              <a:t>Next steps</a:t>
            </a:r>
          </a:p>
        </p:txBody>
      </p:sp>
      <p:sp>
        <p:nvSpPr>
          <p:cNvPr id="3" name="Text Placeholder 2">
            <a:extLst>
              <a:ext uri="{FF2B5EF4-FFF2-40B4-BE49-F238E27FC236}">
                <a16:creationId xmlns:a16="http://schemas.microsoft.com/office/drawing/2014/main" id="{A7CE1B08-CFFE-1677-ABC5-D49487BEF43A}"/>
              </a:ext>
            </a:extLst>
          </p:cNvPr>
          <p:cNvSpPr>
            <a:spLocks noGrp="1"/>
          </p:cNvSpPr>
          <p:nvPr>
            <p:ph type="body" sz="quarter" idx="12"/>
          </p:nvPr>
        </p:nvSpPr>
        <p:spPr>
          <a:xfrm>
            <a:off x="234000" y="868680"/>
            <a:ext cx="7667625" cy="3719294"/>
          </a:xfrm>
        </p:spPr>
        <p:txBody>
          <a:bodyPr/>
          <a:lstStyle/>
          <a:p>
            <a:r>
              <a:rPr lang="en-GB" noProof="0" dirty="0"/>
              <a:t>In the next lesson, you will work individually. You will be given a new case study.   </a:t>
            </a:r>
          </a:p>
          <a:p>
            <a:endParaRPr lang="en-GB" noProof="0" dirty="0"/>
          </a:p>
          <a:p>
            <a:r>
              <a:rPr lang="en-GB" noProof="0" dirty="0"/>
              <a:t>You will analyse the information in the case study and identify risks. You will then complete a risk assessment and a 5x5 risk matrix template and then decide on any actions to mitigate the risks. You will produce a report. There will be a peer assessment.</a:t>
            </a:r>
          </a:p>
        </p:txBody>
      </p:sp>
      <p:sp>
        <p:nvSpPr>
          <p:cNvPr id="4" name="Slide Number Placeholder 3">
            <a:extLst>
              <a:ext uri="{FF2B5EF4-FFF2-40B4-BE49-F238E27FC236}">
                <a16:creationId xmlns:a16="http://schemas.microsoft.com/office/drawing/2014/main" id="{261648A1-A66C-619D-7B79-D3BB840D7B1D}"/>
              </a:ext>
            </a:extLst>
          </p:cNvPr>
          <p:cNvSpPr>
            <a:spLocks noGrp="1"/>
          </p:cNvSpPr>
          <p:nvPr>
            <p:ph type="sldNum" sz="quarter" idx="11"/>
          </p:nvPr>
        </p:nvSpPr>
        <p:spPr/>
        <p:txBody>
          <a:bodyPr/>
          <a:lstStyle/>
          <a:p>
            <a:fld id="{DA2C159E-F13C-4A85-9A41-E7669D3E0D70}" type="slidenum">
              <a:rPr lang="en-GB" noProof="0" smtClean="0"/>
              <a:pPr/>
              <a:t>168</a:t>
            </a:fld>
            <a:endParaRPr lang="en-GB" noProof="0" dirty="0"/>
          </a:p>
        </p:txBody>
      </p:sp>
      <p:sp>
        <p:nvSpPr>
          <p:cNvPr id="5" name="Footer Placeholder 4">
            <a:extLst>
              <a:ext uri="{FF2B5EF4-FFF2-40B4-BE49-F238E27FC236}">
                <a16:creationId xmlns:a16="http://schemas.microsoft.com/office/drawing/2014/main" id="{77477A84-BD6D-CB13-4367-791FDB6000D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5185137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Consolidation of risks</a:t>
            </a:r>
            <a:endParaRPr lang="en-GB" noProof="0" dirty="0"/>
          </a:p>
        </p:txBody>
      </p:sp>
    </p:spTree>
    <p:extLst>
      <p:ext uri="{BB962C8B-B14F-4D97-AF65-F5344CB8AC3E}">
        <p14:creationId xmlns:p14="http://schemas.microsoft.com/office/powerpoint/2010/main" val="783458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78CC7-CE03-B843-FABB-CFABD1F3C50B}"/>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B39FA0C3-10BB-5D4E-228A-62495DD7CC1C}"/>
              </a:ext>
            </a:extLst>
          </p:cNvPr>
          <p:cNvSpPr>
            <a:spLocks noGrp="1"/>
          </p:cNvSpPr>
          <p:nvPr>
            <p:ph type="title"/>
          </p:nvPr>
        </p:nvSpPr>
        <p:spPr>
          <a:xfrm>
            <a:off x="232950" y="249900"/>
            <a:ext cx="8437563" cy="1025706"/>
          </a:xfrm>
        </p:spPr>
        <p:txBody>
          <a:bodyPr>
            <a:normAutofit fontScale="90000"/>
          </a:bodyPr>
          <a:lstStyle/>
          <a:p>
            <a:r>
              <a:rPr lang="en-GB" noProof="0" dirty="0"/>
              <a:t>Relationship between conduct and compliance</a:t>
            </a:r>
          </a:p>
        </p:txBody>
      </p:sp>
      <p:sp>
        <p:nvSpPr>
          <p:cNvPr id="5" name="Text Placeholder 4">
            <a:extLst>
              <a:ext uri="{FF2B5EF4-FFF2-40B4-BE49-F238E27FC236}">
                <a16:creationId xmlns:a16="http://schemas.microsoft.com/office/drawing/2014/main" id="{9F9AF15A-3CFF-D52C-E0E3-25C554388783}"/>
              </a:ext>
            </a:extLst>
          </p:cNvPr>
          <p:cNvSpPr>
            <a:spLocks noGrp="1"/>
          </p:cNvSpPr>
          <p:nvPr>
            <p:ph type="body" sz="quarter" idx="12"/>
          </p:nvPr>
        </p:nvSpPr>
        <p:spPr>
          <a:xfrm>
            <a:off x="234000" y="1419621"/>
            <a:ext cx="8298440" cy="3347641"/>
          </a:xfrm>
        </p:spPr>
        <p:txBody>
          <a:bodyPr/>
          <a:lstStyle/>
          <a:p>
            <a:pPr lvl="0">
              <a:defRPr/>
            </a:pPr>
            <a:r>
              <a:rPr lang="en-GB" noProof="0" dirty="0">
                <a:solidFill>
                  <a:srgbClr val="000000"/>
                </a:solidFill>
              </a:rPr>
              <a:t>A salesperson meets with an existing client to sell a new product. They are aware that there are elements of the product that may not be suitable for the client, but do not advise them of this.</a:t>
            </a:r>
          </a:p>
          <a:p>
            <a:pPr lvl="0">
              <a:defRPr/>
            </a:pPr>
            <a:endParaRPr lang="en-GB" noProof="0" dirty="0">
              <a:solidFill>
                <a:srgbClr val="000000"/>
              </a:solidFill>
            </a:endParaRPr>
          </a:p>
          <a:p>
            <a:pPr lvl="0">
              <a:defRPr/>
            </a:pPr>
            <a:r>
              <a:rPr lang="en-GB" noProof="0" dirty="0">
                <a:solidFill>
                  <a:srgbClr val="000000"/>
                </a:solidFill>
              </a:rPr>
              <a:t>Compliance or conduct risk?</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C6B5BA88-4D60-425C-9261-35A1A607498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AACF21F-D48C-AC30-9979-70A73C36DBF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2253652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74B9D-FFEC-2F19-C3F4-9474144A2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AA379-F311-8A50-05D5-393A56A68A56}"/>
              </a:ext>
            </a:extLst>
          </p:cNvPr>
          <p:cNvSpPr>
            <a:spLocks noGrp="1"/>
          </p:cNvSpPr>
          <p:nvPr>
            <p:ph type="title"/>
          </p:nvPr>
        </p:nvSpPr>
        <p:spPr/>
        <p:txBody>
          <a:bodyPr/>
          <a:lstStyle/>
          <a:p>
            <a:r>
              <a:rPr lang="en-GB" noProof="0" dirty="0"/>
              <a:t>Learning question </a:t>
            </a:r>
            <a:r>
              <a:rPr lang="en-GB" dirty="0"/>
              <a:t>–</a:t>
            </a:r>
            <a:r>
              <a:rPr lang="en-GB" b="0" dirty="0"/>
              <a:t> </a:t>
            </a:r>
            <a:r>
              <a:rPr lang="en-GB" noProof="0" dirty="0"/>
              <a:t>lesson 10</a:t>
            </a:r>
          </a:p>
        </p:txBody>
      </p:sp>
      <p:sp>
        <p:nvSpPr>
          <p:cNvPr id="5" name="Footer Placeholder 4">
            <a:extLst>
              <a:ext uri="{FF2B5EF4-FFF2-40B4-BE49-F238E27FC236}">
                <a16:creationId xmlns:a16="http://schemas.microsoft.com/office/drawing/2014/main" id="{AD552426-606B-A48E-3B56-181B2516568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
        <p:nvSpPr>
          <p:cNvPr id="7" name="Text Placeholder 6">
            <a:extLst>
              <a:ext uri="{FF2B5EF4-FFF2-40B4-BE49-F238E27FC236}">
                <a16:creationId xmlns:a16="http://schemas.microsoft.com/office/drawing/2014/main" id="{E0E06781-7A51-AB4A-B3B9-8D44D274C829}"/>
              </a:ext>
              <a:ext uri="{C183D7F6-B498-43B3-948B-1728B52AA6E4}">
                <adec:decorative xmlns:adec="http://schemas.microsoft.com/office/drawing/2017/decorative" val="0"/>
              </a:ext>
            </a:extLst>
          </p:cNvPr>
          <p:cNvSpPr>
            <a:spLocks noGrp="1"/>
          </p:cNvSpPr>
          <p:nvPr>
            <p:ph type="body" sz="quarter" idx="12"/>
          </p:nvPr>
        </p:nvSpPr>
        <p:spPr/>
        <p:txBody>
          <a:bodyPr/>
          <a:lstStyle/>
          <a:p>
            <a:r>
              <a:rPr lang="en-GB" noProof="0" dirty="0"/>
              <a:t>Can I </a:t>
            </a:r>
            <a:r>
              <a:rPr lang="en-GB" noProof="0" dirty="0">
                <a:solidFill>
                  <a:srgbClr val="FF0000"/>
                </a:solidFill>
              </a:rPr>
              <a:t>evaluate</a:t>
            </a:r>
            <a:r>
              <a:rPr lang="en-GB" noProof="0" dirty="0"/>
              <a:t> risks?</a:t>
            </a:r>
          </a:p>
          <a:p>
            <a:endParaRPr lang="en-GB" noProof="0" dirty="0"/>
          </a:p>
          <a:p>
            <a:r>
              <a:rPr lang="en-GB" noProof="0" dirty="0">
                <a:solidFill>
                  <a:srgbClr val="FF0000"/>
                </a:solidFill>
              </a:rPr>
              <a:t>Evaluate</a:t>
            </a:r>
            <a:r>
              <a:rPr lang="en-GB" noProof="0" dirty="0"/>
              <a:t> = judge or determine the value, quality or significance of something after analysis. It is based on evidence rather than just opinion.</a:t>
            </a:r>
          </a:p>
        </p:txBody>
      </p:sp>
      <p:sp>
        <p:nvSpPr>
          <p:cNvPr id="4" name="Slide Number Placeholder 3">
            <a:extLst>
              <a:ext uri="{FF2B5EF4-FFF2-40B4-BE49-F238E27FC236}">
                <a16:creationId xmlns:a16="http://schemas.microsoft.com/office/drawing/2014/main" id="{238B3ECB-20A3-38B6-9272-5A2BCC11B7C0}"/>
              </a:ext>
            </a:extLst>
          </p:cNvPr>
          <p:cNvSpPr>
            <a:spLocks noGrp="1"/>
          </p:cNvSpPr>
          <p:nvPr>
            <p:ph type="sldNum" sz="quarter" idx="11"/>
          </p:nvPr>
        </p:nvSpPr>
        <p:spPr/>
        <p:txBody>
          <a:bodyPr/>
          <a:lstStyle/>
          <a:p>
            <a:fld id="{DA2C159E-F13C-4A85-9A41-E7669D3E0D70}" type="slidenum">
              <a:rPr lang="en-GB" noProof="0" smtClean="0"/>
              <a:pPr/>
              <a:t>170</a:t>
            </a:fld>
            <a:endParaRPr lang="en-GB" noProof="0" dirty="0"/>
          </a:p>
        </p:txBody>
      </p:sp>
    </p:spTree>
    <p:extLst>
      <p:ext uri="{BB962C8B-B14F-4D97-AF65-F5344CB8AC3E}">
        <p14:creationId xmlns:p14="http://schemas.microsoft.com/office/powerpoint/2010/main" val="116944986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5210F-3721-1A55-8E0B-1D165C652FD9}"/>
              </a:ext>
            </a:extLst>
          </p:cNvPr>
          <p:cNvSpPr>
            <a:spLocks noGrp="1"/>
          </p:cNvSpPr>
          <p:nvPr>
            <p:ph type="title"/>
          </p:nvPr>
        </p:nvSpPr>
        <p:spPr/>
        <p:txBody>
          <a:bodyPr/>
          <a:lstStyle/>
          <a:p>
            <a:r>
              <a:rPr lang="en-GB" noProof="0" dirty="0"/>
              <a:t>Case study introduction</a:t>
            </a:r>
          </a:p>
        </p:txBody>
      </p:sp>
      <p:sp>
        <p:nvSpPr>
          <p:cNvPr id="3" name="Text Placeholder 2">
            <a:extLst>
              <a:ext uri="{FF2B5EF4-FFF2-40B4-BE49-F238E27FC236}">
                <a16:creationId xmlns:a16="http://schemas.microsoft.com/office/drawing/2014/main" id="{1BCBC19F-64CD-BDBF-9C05-B9BD44E0B6BE}"/>
              </a:ext>
            </a:extLst>
          </p:cNvPr>
          <p:cNvSpPr>
            <a:spLocks noGrp="1"/>
          </p:cNvSpPr>
          <p:nvPr>
            <p:ph type="body" sz="quarter" idx="12"/>
          </p:nvPr>
        </p:nvSpPr>
        <p:spPr/>
        <p:txBody>
          <a:bodyPr vert="horz" lIns="0" tIns="0" rIns="0" bIns="0" rtlCol="0" anchor="t">
            <a:noAutofit/>
          </a:bodyPr>
          <a:lstStyle/>
          <a:p>
            <a:r>
              <a:rPr lang="en-GB" noProof="0" dirty="0"/>
              <a:t>You have been given a case study.</a:t>
            </a:r>
          </a:p>
          <a:p>
            <a:endParaRPr lang="en-GB" noProof="0" dirty="0"/>
          </a:p>
          <a:p>
            <a:r>
              <a:rPr lang="en-GB" noProof="0" dirty="0"/>
              <a:t>Read the case study carefully.</a:t>
            </a:r>
          </a:p>
          <a:p>
            <a:endParaRPr lang="en-GB" noProof="0" dirty="0"/>
          </a:p>
          <a:p>
            <a:r>
              <a:rPr lang="en-GB" noProof="0" dirty="0"/>
              <a:t>As you read:</a:t>
            </a:r>
          </a:p>
          <a:p>
            <a:pPr marL="342900" indent="-342900">
              <a:buFont typeface="Arial" panose="020B0604020202020204" pitchFamily="34" charset="0"/>
              <a:buChar char="•"/>
            </a:pPr>
            <a:r>
              <a:rPr lang="en-GB" noProof="0" dirty="0"/>
              <a:t>identify any terms you do not understand</a:t>
            </a:r>
          </a:p>
          <a:p>
            <a:pPr marL="342900" indent="-342900">
              <a:buFont typeface="Arial" panose="020B0604020202020204" pitchFamily="34" charset="0"/>
              <a:buChar char="•"/>
            </a:pPr>
            <a:r>
              <a:rPr lang="en-GB" noProof="0" dirty="0">
                <a:cs typeface="Arial"/>
              </a:rPr>
              <a:t>highlight key points</a:t>
            </a:r>
          </a:p>
          <a:p>
            <a:pPr marL="342900" indent="-342900">
              <a:buFont typeface="Arial" panose="020B0604020202020204" pitchFamily="34" charset="0"/>
              <a:buChar char="•"/>
            </a:pPr>
            <a:r>
              <a:rPr lang="en-GB" noProof="0" dirty="0"/>
              <a:t>ask for clarification where needed.</a:t>
            </a:r>
            <a:endParaRPr lang="en-GB" noProof="0" dirty="0">
              <a:cs typeface="Arial"/>
            </a:endParaRPr>
          </a:p>
        </p:txBody>
      </p:sp>
      <p:sp>
        <p:nvSpPr>
          <p:cNvPr id="4" name="Slide Number Placeholder 3">
            <a:extLst>
              <a:ext uri="{FF2B5EF4-FFF2-40B4-BE49-F238E27FC236}">
                <a16:creationId xmlns:a16="http://schemas.microsoft.com/office/drawing/2014/main" id="{408EEFF8-01DC-7E1D-F6EA-2055E0A1C369}"/>
              </a:ext>
            </a:extLst>
          </p:cNvPr>
          <p:cNvSpPr>
            <a:spLocks noGrp="1"/>
          </p:cNvSpPr>
          <p:nvPr>
            <p:ph type="sldNum" sz="quarter" idx="11"/>
          </p:nvPr>
        </p:nvSpPr>
        <p:spPr/>
        <p:txBody>
          <a:bodyPr/>
          <a:lstStyle/>
          <a:p>
            <a:fld id="{DA2C159E-F13C-4A85-9A41-E7669D3E0D70}" type="slidenum">
              <a:rPr lang="en-GB" noProof="0" smtClean="0"/>
              <a:pPr/>
              <a:t>171</a:t>
            </a:fld>
            <a:endParaRPr lang="en-GB" noProof="0" dirty="0"/>
          </a:p>
        </p:txBody>
      </p:sp>
      <p:sp>
        <p:nvSpPr>
          <p:cNvPr id="5" name="Footer Placeholder 4">
            <a:extLst>
              <a:ext uri="{FF2B5EF4-FFF2-40B4-BE49-F238E27FC236}">
                <a16:creationId xmlns:a16="http://schemas.microsoft.com/office/drawing/2014/main" id="{40C9DDE3-B612-BA80-F1AA-846CE52BF8C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80943219"/>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9E31-93CD-851E-8EF8-6DBE5B232970}"/>
              </a:ext>
            </a:extLst>
          </p:cNvPr>
          <p:cNvSpPr>
            <a:spLocks noGrp="1"/>
          </p:cNvSpPr>
          <p:nvPr>
            <p:ph type="title"/>
          </p:nvPr>
        </p:nvSpPr>
        <p:spPr/>
        <p:txBody>
          <a:bodyPr/>
          <a:lstStyle/>
          <a:p>
            <a:r>
              <a:rPr lang="en-GB" noProof="0" dirty="0"/>
              <a:t>Case study analysis</a:t>
            </a:r>
          </a:p>
        </p:txBody>
      </p:sp>
      <p:sp>
        <p:nvSpPr>
          <p:cNvPr id="3" name="Text Placeholder 2">
            <a:extLst>
              <a:ext uri="{FF2B5EF4-FFF2-40B4-BE49-F238E27FC236}">
                <a16:creationId xmlns:a16="http://schemas.microsoft.com/office/drawing/2014/main" id="{C0431792-5453-80B6-BF18-ED4702B7E85D}"/>
              </a:ext>
            </a:extLst>
          </p:cNvPr>
          <p:cNvSpPr>
            <a:spLocks noGrp="1"/>
          </p:cNvSpPr>
          <p:nvPr>
            <p:ph type="body" sz="quarter" idx="12"/>
          </p:nvPr>
        </p:nvSpPr>
        <p:spPr>
          <a:xfrm>
            <a:off x="473487" y="1219199"/>
            <a:ext cx="7667625" cy="3153337"/>
          </a:xfrm>
        </p:spPr>
        <p:txBody>
          <a:bodyPr/>
          <a:lstStyle/>
          <a:p>
            <a:endParaRPr lang="en-GB" noProof="0" dirty="0"/>
          </a:p>
          <a:p>
            <a:r>
              <a:rPr lang="en-GB" noProof="0" dirty="0"/>
              <a:t>Analyse the case study.</a:t>
            </a:r>
          </a:p>
          <a:p>
            <a:endParaRPr lang="en-GB" noProof="0" dirty="0"/>
          </a:p>
          <a:p>
            <a:r>
              <a:rPr lang="en-GB" noProof="0" dirty="0"/>
              <a:t>Complete a Risk case study analysis template.</a:t>
            </a:r>
          </a:p>
          <a:p>
            <a:endParaRPr lang="en-GB" noProof="0" dirty="0"/>
          </a:p>
          <a:p>
            <a:r>
              <a:rPr lang="en-GB" noProof="0" dirty="0"/>
              <a:t>Use this to complete a 5x5 risk matrix template.</a:t>
            </a:r>
          </a:p>
        </p:txBody>
      </p:sp>
      <p:sp>
        <p:nvSpPr>
          <p:cNvPr id="4" name="Slide Number Placeholder 3">
            <a:extLst>
              <a:ext uri="{FF2B5EF4-FFF2-40B4-BE49-F238E27FC236}">
                <a16:creationId xmlns:a16="http://schemas.microsoft.com/office/drawing/2014/main" id="{5A849EA0-047A-56A1-9FFF-BB9262971CF6}"/>
              </a:ext>
            </a:extLst>
          </p:cNvPr>
          <p:cNvSpPr>
            <a:spLocks noGrp="1"/>
          </p:cNvSpPr>
          <p:nvPr>
            <p:ph type="sldNum" sz="quarter" idx="11"/>
          </p:nvPr>
        </p:nvSpPr>
        <p:spPr/>
        <p:txBody>
          <a:bodyPr/>
          <a:lstStyle/>
          <a:p>
            <a:fld id="{DA2C159E-F13C-4A85-9A41-E7669D3E0D70}" type="slidenum">
              <a:rPr lang="en-GB" noProof="0" smtClean="0"/>
              <a:pPr/>
              <a:t>172</a:t>
            </a:fld>
            <a:endParaRPr lang="en-GB" noProof="0" dirty="0"/>
          </a:p>
        </p:txBody>
      </p:sp>
      <p:sp>
        <p:nvSpPr>
          <p:cNvPr id="5" name="Footer Placeholder 4">
            <a:extLst>
              <a:ext uri="{FF2B5EF4-FFF2-40B4-BE49-F238E27FC236}">
                <a16:creationId xmlns:a16="http://schemas.microsoft.com/office/drawing/2014/main" id="{468E5A1D-28D5-9671-894D-11BBF347E5C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0086111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1E0F4-F2EB-34B7-897C-7ECE70B2B5D5}"/>
              </a:ext>
            </a:extLst>
          </p:cNvPr>
          <p:cNvSpPr>
            <a:spLocks noGrp="1"/>
          </p:cNvSpPr>
          <p:nvPr>
            <p:ph type="title"/>
          </p:nvPr>
        </p:nvSpPr>
        <p:spPr/>
        <p:txBody>
          <a:bodyPr/>
          <a:lstStyle/>
          <a:p>
            <a:r>
              <a:rPr lang="en-GB" noProof="0" dirty="0"/>
              <a:t>Reporting on proposed actions</a:t>
            </a:r>
          </a:p>
        </p:txBody>
      </p:sp>
      <p:sp>
        <p:nvSpPr>
          <p:cNvPr id="3" name="Text Placeholder 2">
            <a:extLst>
              <a:ext uri="{FF2B5EF4-FFF2-40B4-BE49-F238E27FC236}">
                <a16:creationId xmlns:a16="http://schemas.microsoft.com/office/drawing/2014/main" id="{5482B4AB-1223-C359-E134-86058B68981C}"/>
              </a:ext>
            </a:extLst>
          </p:cNvPr>
          <p:cNvSpPr>
            <a:spLocks noGrp="1"/>
          </p:cNvSpPr>
          <p:nvPr>
            <p:ph type="body" sz="quarter" idx="12"/>
          </p:nvPr>
        </p:nvSpPr>
        <p:spPr/>
        <p:txBody>
          <a:bodyPr/>
          <a:lstStyle/>
          <a:p>
            <a:r>
              <a:rPr lang="en-GB" noProof="0" dirty="0"/>
              <a:t>Review what you have produced so far.</a:t>
            </a:r>
          </a:p>
          <a:p>
            <a:endParaRPr lang="en-GB" noProof="0" dirty="0"/>
          </a:p>
          <a:p>
            <a:r>
              <a:rPr lang="en-GB" noProof="0" dirty="0"/>
              <a:t>Decide what actions are recommended for the business to take forward to mitigate the risks.</a:t>
            </a:r>
          </a:p>
          <a:p>
            <a:endParaRPr lang="en-GB" noProof="0" dirty="0"/>
          </a:p>
          <a:p>
            <a:r>
              <a:rPr lang="en-GB" noProof="0" dirty="0"/>
              <a:t>Complete the report template.</a:t>
            </a:r>
          </a:p>
        </p:txBody>
      </p:sp>
      <p:sp>
        <p:nvSpPr>
          <p:cNvPr id="4" name="Slide Number Placeholder 3">
            <a:extLst>
              <a:ext uri="{FF2B5EF4-FFF2-40B4-BE49-F238E27FC236}">
                <a16:creationId xmlns:a16="http://schemas.microsoft.com/office/drawing/2014/main" id="{B56D3578-3AE1-7319-638A-E7423E5DA89F}"/>
              </a:ext>
            </a:extLst>
          </p:cNvPr>
          <p:cNvSpPr>
            <a:spLocks noGrp="1"/>
          </p:cNvSpPr>
          <p:nvPr>
            <p:ph type="sldNum" sz="quarter" idx="11"/>
          </p:nvPr>
        </p:nvSpPr>
        <p:spPr/>
        <p:txBody>
          <a:bodyPr/>
          <a:lstStyle/>
          <a:p>
            <a:fld id="{DA2C159E-F13C-4A85-9A41-E7669D3E0D70}" type="slidenum">
              <a:rPr lang="en-GB" noProof="0" smtClean="0"/>
              <a:pPr/>
              <a:t>173</a:t>
            </a:fld>
            <a:endParaRPr lang="en-GB" noProof="0" dirty="0"/>
          </a:p>
        </p:txBody>
      </p:sp>
      <p:sp>
        <p:nvSpPr>
          <p:cNvPr id="5" name="Footer Placeholder 4">
            <a:extLst>
              <a:ext uri="{FF2B5EF4-FFF2-40B4-BE49-F238E27FC236}">
                <a16:creationId xmlns:a16="http://schemas.microsoft.com/office/drawing/2014/main" id="{84B40BF2-E932-366C-A3C1-49FFB530C43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5592099"/>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70D7C-DF60-7648-DB28-5CA81C32F017}"/>
              </a:ext>
            </a:extLst>
          </p:cNvPr>
          <p:cNvSpPr>
            <a:spLocks noGrp="1"/>
          </p:cNvSpPr>
          <p:nvPr>
            <p:ph type="title"/>
          </p:nvPr>
        </p:nvSpPr>
        <p:spPr/>
        <p:txBody>
          <a:bodyPr/>
          <a:lstStyle/>
          <a:p>
            <a:r>
              <a:rPr lang="en-GB" noProof="0" dirty="0"/>
              <a:t>Peer assessment activity</a:t>
            </a:r>
          </a:p>
        </p:txBody>
      </p:sp>
      <p:sp>
        <p:nvSpPr>
          <p:cNvPr id="3" name="Text Placeholder 2">
            <a:extLst>
              <a:ext uri="{FF2B5EF4-FFF2-40B4-BE49-F238E27FC236}">
                <a16:creationId xmlns:a16="http://schemas.microsoft.com/office/drawing/2014/main" id="{B685D75F-24DF-512E-A788-71A30A637F82}"/>
              </a:ext>
            </a:extLst>
          </p:cNvPr>
          <p:cNvSpPr>
            <a:spLocks noGrp="1"/>
          </p:cNvSpPr>
          <p:nvPr>
            <p:ph type="body" sz="quarter" idx="12"/>
          </p:nvPr>
        </p:nvSpPr>
        <p:spPr/>
        <p:txBody>
          <a:bodyPr/>
          <a:lstStyle/>
          <a:p>
            <a:r>
              <a:rPr lang="en-GB" noProof="0" dirty="0"/>
              <a:t>Upload the following for peer review:</a:t>
            </a:r>
          </a:p>
          <a:p>
            <a:pPr marL="342900" indent="-342900">
              <a:buFont typeface="Arial" panose="020B0604020202020204" pitchFamily="34" charset="0"/>
              <a:buChar char="•"/>
            </a:pPr>
            <a:r>
              <a:rPr lang="en-GB" noProof="0" dirty="0"/>
              <a:t>Risk case study analysis template.</a:t>
            </a:r>
          </a:p>
          <a:p>
            <a:pPr marL="342900" indent="-342900">
              <a:buFont typeface="Arial" panose="020B0604020202020204" pitchFamily="34" charset="0"/>
              <a:buChar char="•"/>
            </a:pPr>
            <a:r>
              <a:rPr lang="en-GB" noProof="0" dirty="0"/>
              <a:t>5x5 risk matrix template.</a:t>
            </a:r>
          </a:p>
          <a:p>
            <a:pPr marL="342900" indent="-342900">
              <a:buFont typeface="Arial" panose="020B0604020202020204" pitchFamily="34" charset="0"/>
              <a:buChar char="•"/>
            </a:pPr>
            <a:r>
              <a:rPr lang="en-GB" noProof="0" dirty="0"/>
              <a:t>completed report (using the agreed template).</a:t>
            </a:r>
          </a:p>
          <a:p>
            <a:endParaRPr lang="en-GB" noProof="0" dirty="0"/>
          </a:p>
          <a:p>
            <a:r>
              <a:rPr lang="en-GB" noProof="0" dirty="0"/>
              <a:t>Review the submitted outputs. Complete the peer review sheet.</a:t>
            </a:r>
          </a:p>
          <a:p>
            <a:endParaRPr lang="en-GB" noProof="0" dirty="0"/>
          </a:p>
          <a:p>
            <a:endParaRPr lang="en-GB" noProof="0" dirty="0"/>
          </a:p>
        </p:txBody>
      </p:sp>
      <p:sp>
        <p:nvSpPr>
          <p:cNvPr id="4" name="Slide Number Placeholder 3">
            <a:extLst>
              <a:ext uri="{FF2B5EF4-FFF2-40B4-BE49-F238E27FC236}">
                <a16:creationId xmlns:a16="http://schemas.microsoft.com/office/drawing/2014/main" id="{F6820157-6402-34D9-D7A7-64386873F922}"/>
              </a:ext>
            </a:extLst>
          </p:cNvPr>
          <p:cNvSpPr>
            <a:spLocks noGrp="1"/>
          </p:cNvSpPr>
          <p:nvPr>
            <p:ph type="sldNum" sz="quarter" idx="11"/>
          </p:nvPr>
        </p:nvSpPr>
        <p:spPr/>
        <p:txBody>
          <a:bodyPr/>
          <a:lstStyle/>
          <a:p>
            <a:fld id="{DA2C159E-F13C-4A85-9A41-E7669D3E0D70}" type="slidenum">
              <a:rPr lang="en-GB" noProof="0" smtClean="0"/>
              <a:pPr/>
              <a:t>174</a:t>
            </a:fld>
            <a:endParaRPr lang="en-GB" noProof="0" dirty="0"/>
          </a:p>
        </p:txBody>
      </p:sp>
      <p:sp>
        <p:nvSpPr>
          <p:cNvPr id="5" name="Footer Placeholder 4">
            <a:extLst>
              <a:ext uri="{FF2B5EF4-FFF2-40B4-BE49-F238E27FC236}">
                <a16:creationId xmlns:a16="http://schemas.microsoft.com/office/drawing/2014/main" id="{1A63875D-7921-0E68-6DA2-98C8DE03BB1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40046103"/>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D0C08-97EF-1E6D-72D2-927E93C3AD4C}"/>
              </a:ext>
            </a:extLst>
          </p:cNvPr>
          <p:cNvSpPr>
            <a:spLocks noGrp="1"/>
          </p:cNvSpPr>
          <p:nvPr>
            <p:ph type="title"/>
          </p:nvPr>
        </p:nvSpPr>
        <p:spPr/>
        <p:txBody>
          <a:bodyPr/>
          <a:lstStyle/>
          <a:p>
            <a:r>
              <a:rPr lang="en-GB" noProof="0" dirty="0"/>
              <a:t>Self-assessment</a:t>
            </a:r>
          </a:p>
        </p:txBody>
      </p:sp>
      <p:sp>
        <p:nvSpPr>
          <p:cNvPr id="3" name="Text Placeholder 2">
            <a:extLst>
              <a:ext uri="{FF2B5EF4-FFF2-40B4-BE49-F238E27FC236}">
                <a16:creationId xmlns:a16="http://schemas.microsoft.com/office/drawing/2014/main" id="{20E1D167-FAF1-C152-EC97-2D92E1BE7260}"/>
              </a:ext>
            </a:extLst>
          </p:cNvPr>
          <p:cNvSpPr>
            <a:spLocks noGrp="1"/>
          </p:cNvSpPr>
          <p:nvPr>
            <p:ph type="body" sz="quarter" idx="12"/>
          </p:nvPr>
        </p:nvSpPr>
        <p:spPr/>
        <p:txBody>
          <a:bodyPr/>
          <a:lstStyle/>
          <a:p>
            <a:r>
              <a:rPr lang="en-GB" noProof="0" dirty="0"/>
              <a:t>Read the peer feedback carefully.</a:t>
            </a:r>
          </a:p>
          <a:p>
            <a:endParaRPr lang="en-GB" noProof="0" dirty="0"/>
          </a:p>
          <a:p>
            <a:r>
              <a:rPr lang="en-GB" noProof="0" dirty="0"/>
              <a:t>Complete the Self-assessment section of the peer review form.</a:t>
            </a:r>
          </a:p>
          <a:p>
            <a:endParaRPr lang="en-GB" noProof="0" dirty="0"/>
          </a:p>
          <a:p>
            <a:r>
              <a:rPr lang="en-GB" noProof="0" dirty="0"/>
              <a:t>Hand in everything, including the peer review form, to the teacher.</a:t>
            </a:r>
          </a:p>
        </p:txBody>
      </p:sp>
      <p:sp>
        <p:nvSpPr>
          <p:cNvPr id="4" name="Slide Number Placeholder 3">
            <a:extLst>
              <a:ext uri="{FF2B5EF4-FFF2-40B4-BE49-F238E27FC236}">
                <a16:creationId xmlns:a16="http://schemas.microsoft.com/office/drawing/2014/main" id="{313095F2-08A0-3C7F-BAE4-E871F768DC51}"/>
              </a:ext>
            </a:extLst>
          </p:cNvPr>
          <p:cNvSpPr>
            <a:spLocks noGrp="1"/>
          </p:cNvSpPr>
          <p:nvPr>
            <p:ph type="sldNum" sz="quarter" idx="11"/>
          </p:nvPr>
        </p:nvSpPr>
        <p:spPr/>
        <p:txBody>
          <a:bodyPr/>
          <a:lstStyle/>
          <a:p>
            <a:fld id="{DA2C159E-F13C-4A85-9A41-E7669D3E0D70}" type="slidenum">
              <a:rPr lang="en-GB" noProof="0" smtClean="0"/>
              <a:pPr/>
              <a:t>175</a:t>
            </a:fld>
            <a:endParaRPr lang="en-GB" noProof="0" dirty="0"/>
          </a:p>
        </p:txBody>
      </p:sp>
      <p:sp>
        <p:nvSpPr>
          <p:cNvPr id="5" name="Footer Placeholder 4">
            <a:extLst>
              <a:ext uri="{FF2B5EF4-FFF2-40B4-BE49-F238E27FC236}">
                <a16:creationId xmlns:a16="http://schemas.microsoft.com/office/drawing/2014/main" id="{009D5593-C7F3-71E0-C2C4-7FE6BFB1DB2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21679646"/>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353218" y="392632"/>
            <a:ext cx="8437563" cy="699425"/>
          </a:xfrm>
        </p:spPr>
        <p:txBody>
          <a:bodyPr vert="horz" lIns="0" tIns="0" rIns="0" bIns="0" rtlCol="0" anchor="b" anchorCtr="0">
            <a:normAutofit/>
          </a:bodyPr>
          <a:lstStyle/>
          <a:p>
            <a:r>
              <a:rPr lang="en-GB" noProof="0"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noProof="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noProof="0" dirty="0"/>
              <a:t>FUNDED BY</a:t>
            </a:r>
          </a:p>
        </p:txBody>
      </p:sp>
      <p:pic>
        <p:nvPicPr>
          <p:cNvPr id="7" name="Picture 6" descr="South Bank University Sixth Form logo">
            <a:extLst>
              <a:ext uri="{FF2B5EF4-FFF2-40B4-BE49-F238E27FC236}">
                <a16:creationId xmlns:a16="http://schemas.microsoft.com/office/drawing/2014/main" id="{EF7ABCED-0CD4-D5F5-7C87-B3459804740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63688" y="1716070"/>
            <a:ext cx="2159635" cy="977265"/>
          </a:xfrm>
          <a:prstGeom prst="rect">
            <a:avLst/>
          </a:prstGeom>
          <a:noFill/>
          <a:ln>
            <a:noFill/>
          </a:ln>
        </p:spPr>
      </p:pic>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619672" y="2849437"/>
            <a:ext cx="2088232" cy="646331"/>
          </a:xfrm>
          <a:prstGeom prst="rect">
            <a:avLst/>
          </a:prstGeom>
          <a:noFill/>
        </p:spPr>
        <p:txBody>
          <a:bodyPr wrap="square" lIns="0" tIns="0" rIns="0" bIns="0" rtlCol="0">
            <a:spAutoFit/>
          </a:bodyPr>
          <a:lstStyle/>
          <a:p>
            <a:r>
              <a:rPr lang="en-GB" sz="1050" noProof="0" dirty="0"/>
              <a:t>South Bank University Sixth Form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noProof="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noProof="0" dirty="0">
                <a:solidFill>
                  <a:srgbClr val="E51C41"/>
                </a:solidFill>
              </a:rPr>
              <a:t>ET-FOUNDATION.CO.UK</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noProof="0" smtClean="0"/>
              <a:pPr/>
              <a:t>176</a:t>
            </a:fld>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460429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B21F7-EA60-6854-EF76-284F575DFAE9}"/>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69030C45-2240-A98F-062D-2C637A31CE4F}"/>
              </a:ext>
            </a:extLst>
          </p:cNvPr>
          <p:cNvSpPr>
            <a:spLocks noGrp="1"/>
          </p:cNvSpPr>
          <p:nvPr>
            <p:ph type="title"/>
          </p:nvPr>
        </p:nvSpPr>
        <p:spPr/>
        <p:txBody>
          <a:bodyPr>
            <a:normAutofit/>
          </a:bodyPr>
          <a:lstStyle/>
          <a:p>
            <a:r>
              <a:rPr lang="en-GB" noProof="0" dirty="0"/>
              <a:t>Compliance scenario</a:t>
            </a:r>
          </a:p>
        </p:txBody>
      </p:sp>
      <p:sp>
        <p:nvSpPr>
          <p:cNvPr id="5" name="Text Placeholder 4">
            <a:extLst>
              <a:ext uri="{FF2B5EF4-FFF2-40B4-BE49-F238E27FC236}">
                <a16:creationId xmlns:a16="http://schemas.microsoft.com/office/drawing/2014/main" id="{DBE45C9B-0BBF-D9F3-B6B8-6250D2F297C9}"/>
              </a:ext>
            </a:extLst>
          </p:cNvPr>
          <p:cNvSpPr>
            <a:spLocks noGrp="1"/>
          </p:cNvSpPr>
          <p:nvPr>
            <p:ph type="body" sz="quarter" idx="12"/>
          </p:nvPr>
        </p:nvSpPr>
        <p:spPr>
          <a:xfrm>
            <a:off x="234000" y="1347614"/>
            <a:ext cx="8298440" cy="2736304"/>
          </a:xfrm>
        </p:spPr>
        <p:txBody>
          <a:bodyPr/>
          <a:lstStyle/>
          <a:p>
            <a:endParaRPr lang="en-GB" noProof="0" dirty="0"/>
          </a:p>
          <a:p>
            <a:r>
              <a:rPr lang="en-GB" noProof="0" dirty="0"/>
              <a:t>A trader on the stock exchange market </a:t>
            </a:r>
            <a:r>
              <a:rPr lang="en-GB" noProof="0" dirty="0">
                <a:solidFill>
                  <a:srgbClr val="FF0000"/>
                </a:solidFill>
              </a:rPr>
              <a:t>shares confidential deal information</a:t>
            </a:r>
            <a:r>
              <a:rPr lang="en-GB" noProof="0" dirty="0"/>
              <a:t> with </a:t>
            </a:r>
            <a:r>
              <a:rPr lang="en-GB" noProof="0" dirty="0">
                <a:solidFill>
                  <a:srgbClr val="FF0000"/>
                </a:solidFill>
              </a:rPr>
              <a:t>a friend </a:t>
            </a:r>
            <a:r>
              <a:rPr lang="en-GB" noProof="0" dirty="0"/>
              <a:t>who </a:t>
            </a:r>
            <a:r>
              <a:rPr lang="en-GB" noProof="0" dirty="0">
                <a:solidFill>
                  <a:srgbClr val="FF0000"/>
                </a:solidFill>
              </a:rPr>
              <a:t>wants to buy shares </a:t>
            </a:r>
            <a:r>
              <a:rPr lang="en-GB" noProof="0" dirty="0"/>
              <a:t>on the platform the trader works on.</a:t>
            </a:r>
          </a:p>
          <a:p>
            <a:endParaRPr lang="en-GB" noProof="0" dirty="0">
              <a:solidFill>
                <a:schemeClr val="accent1"/>
              </a:solidFill>
            </a:endParaRPr>
          </a:p>
          <a:p>
            <a:r>
              <a:rPr lang="en-GB" noProof="0" dirty="0"/>
              <a:t>How should firms monitor and prevent insider dealing? </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557C0DC-D654-944F-66F4-3063A3566C4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EB1429B-D3CA-D1DE-5F0F-8D93DA2C574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4760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0F08D-842B-1027-A702-5BCCCAECCDB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D0D9732-CE2C-6137-FD7F-B43EE68B6CEE}"/>
              </a:ext>
            </a:extLst>
          </p:cNvPr>
          <p:cNvSpPr>
            <a:spLocks noGrp="1"/>
          </p:cNvSpPr>
          <p:nvPr>
            <p:ph type="title"/>
          </p:nvPr>
        </p:nvSpPr>
        <p:spPr/>
        <p:txBody>
          <a:bodyPr>
            <a:normAutofit/>
          </a:bodyPr>
          <a:lstStyle/>
          <a:p>
            <a:r>
              <a:rPr lang="en-GB" noProof="0" dirty="0"/>
              <a:t>Compliance scenarios task</a:t>
            </a:r>
          </a:p>
        </p:txBody>
      </p:sp>
      <p:sp>
        <p:nvSpPr>
          <p:cNvPr id="5" name="Text Placeholder 4">
            <a:extLst>
              <a:ext uri="{FF2B5EF4-FFF2-40B4-BE49-F238E27FC236}">
                <a16:creationId xmlns:a16="http://schemas.microsoft.com/office/drawing/2014/main" id="{000E6F04-7EAE-4604-2EBE-5375B35199C1}"/>
              </a:ext>
            </a:extLst>
          </p:cNvPr>
          <p:cNvSpPr>
            <a:spLocks noGrp="1"/>
          </p:cNvSpPr>
          <p:nvPr>
            <p:ph type="body" sz="quarter" idx="12"/>
          </p:nvPr>
        </p:nvSpPr>
        <p:spPr>
          <a:xfrm>
            <a:off x="234000" y="1419622"/>
            <a:ext cx="8298440" cy="2736304"/>
          </a:xfrm>
        </p:spPr>
        <p:txBody>
          <a:bodyPr/>
          <a:lstStyle/>
          <a:p>
            <a:pPr>
              <a:lnSpc>
                <a:spcPct val="100000"/>
              </a:lnSpc>
            </a:pPr>
            <a:r>
              <a:rPr lang="en-GB" noProof="0" dirty="0"/>
              <a:t>Read the scenario.</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Highlight key words.</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Note key points related to the question.</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Select three key points to provide feedback to the class.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53BDC61-CE98-EBF0-EF64-D3DC73EC683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B2D02E4-67C1-AA89-F27A-6112E08B10F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0558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What is risk?</a:t>
            </a:r>
          </a:p>
        </p:txBody>
      </p:sp>
    </p:spTree>
    <p:extLst>
      <p:ext uri="{BB962C8B-B14F-4D97-AF65-F5344CB8AC3E}">
        <p14:creationId xmlns:p14="http://schemas.microsoft.com/office/powerpoint/2010/main" val="2837454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5B726-BCB6-98F8-EDD8-1BAF981B0755}"/>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61985C8A-32A6-BB2B-F570-CDC19B7AD67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9" name="Title 8">
            <a:extLst>
              <a:ext uri="{FF2B5EF4-FFF2-40B4-BE49-F238E27FC236}">
                <a16:creationId xmlns:a16="http://schemas.microsoft.com/office/drawing/2014/main" id="{6475AE82-5362-73A7-7990-134972F69AE0}"/>
              </a:ext>
            </a:extLst>
          </p:cNvPr>
          <p:cNvSpPr>
            <a:spLocks noGrp="1"/>
          </p:cNvSpPr>
          <p:nvPr>
            <p:ph type="title"/>
          </p:nvPr>
        </p:nvSpPr>
        <p:spPr>
          <a:xfrm>
            <a:off x="323528" y="195486"/>
            <a:ext cx="8712968" cy="936104"/>
          </a:xfrm>
        </p:spPr>
        <p:txBody>
          <a:bodyPr>
            <a:normAutofit/>
          </a:bodyPr>
          <a:lstStyle/>
          <a:p>
            <a:r>
              <a:rPr lang="en-GB" noProof="0" dirty="0"/>
              <a:t>Explaining a conduct risk</a:t>
            </a:r>
          </a:p>
        </p:txBody>
      </p:sp>
      <p:sp>
        <p:nvSpPr>
          <p:cNvPr id="8" name="TextBox 7">
            <a:extLst>
              <a:ext uri="{FF2B5EF4-FFF2-40B4-BE49-F238E27FC236}">
                <a16:creationId xmlns:a16="http://schemas.microsoft.com/office/drawing/2014/main" id="{D489B28D-162D-DAF1-23A4-C06DA776C180}"/>
              </a:ext>
            </a:extLst>
          </p:cNvPr>
          <p:cNvSpPr txBox="1"/>
          <p:nvPr/>
        </p:nvSpPr>
        <p:spPr>
          <a:xfrm>
            <a:off x="234000" y="883622"/>
            <a:ext cx="8082416" cy="34163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 trader on the stock exchange market </a:t>
            </a:r>
            <a:r>
              <a:rPr kumimoji="0" lang="en-GB" sz="2400" b="0" i="0" u="none" strike="noStrike" kern="1200" cap="none" spc="0" normalizeH="0" baseline="0" noProof="0" dirty="0">
                <a:ln>
                  <a:noFill/>
                </a:ln>
                <a:solidFill>
                  <a:srgbClr val="FF0000"/>
                </a:solidFill>
                <a:effectLst/>
                <a:uLnTx/>
                <a:uFillTx/>
                <a:latin typeface="Arial"/>
                <a:ea typeface="+mn-ea"/>
                <a:cs typeface="+mn-cs"/>
              </a:rPr>
              <a:t>shares confidential deal information </a:t>
            </a:r>
            <a:r>
              <a:rPr kumimoji="0" lang="en-GB" sz="2400" b="0" i="0" u="none" strike="noStrike" kern="1200" cap="none" spc="0" normalizeH="0" baseline="0" noProof="0" dirty="0">
                <a:ln>
                  <a:noFill/>
                </a:ln>
                <a:solidFill>
                  <a:srgbClr val="000000"/>
                </a:solidFill>
                <a:effectLst/>
                <a:uLnTx/>
                <a:uFillTx/>
                <a:latin typeface="Arial"/>
                <a:ea typeface="+mn-ea"/>
                <a:cs typeface="+mn-cs"/>
              </a:rPr>
              <a:t>with a </a:t>
            </a:r>
            <a:r>
              <a:rPr kumimoji="0" lang="en-GB" sz="2400" b="0" i="0" u="none" strike="noStrike" kern="1200" cap="none" spc="0" normalizeH="0" baseline="0" noProof="0" dirty="0">
                <a:ln>
                  <a:noFill/>
                </a:ln>
                <a:solidFill>
                  <a:srgbClr val="FF0000"/>
                </a:solidFill>
                <a:effectLst/>
                <a:uLnTx/>
                <a:uFillTx/>
                <a:latin typeface="Arial"/>
                <a:ea typeface="+mn-ea"/>
                <a:cs typeface="+mn-cs"/>
              </a:rPr>
              <a:t>friend</a:t>
            </a:r>
            <a:r>
              <a:rPr kumimoji="0" lang="en-GB" sz="2400" b="0" i="0" u="none" strike="noStrike" kern="1200" cap="none" spc="0" normalizeH="0" baseline="0" noProof="0" dirty="0">
                <a:ln>
                  <a:noFill/>
                </a:ln>
                <a:solidFill>
                  <a:srgbClr val="000000"/>
                </a:solidFill>
                <a:effectLst/>
                <a:uLnTx/>
                <a:uFillTx/>
                <a:latin typeface="Arial"/>
                <a:ea typeface="+mn-ea"/>
                <a:cs typeface="+mn-cs"/>
              </a:rPr>
              <a:t> who</a:t>
            </a:r>
            <a:r>
              <a:rPr kumimoji="0" lang="en-GB" sz="2400" b="0" i="0" u="none" strike="noStrike" kern="1200" cap="none" spc="0" normalizeH="0" baseline="0" noProof="0" dirty="0">
                <a:ln>
                  <a:noFill/>
                </a:ln>
                <a:solidFill>
                  <a:srgbClr val="FF0000"/>
                </a:solidFill>
                <a:effectLst/>
                <a:uLnTx/>
                <a:uFillTx/>
                <a:latin typeface="Arial"/>
                <a:ea typeface="+mn-ea"/>
                <a:cs typeface="+mn-cs"/>
              </a:rPr>
              <a:t> wants to buy shares </a:t>
            </a:r>
            <a:r>
              <a:rPr kumimoji="0" lang="en-GB" sz="2400" b="0" i="0" u="none" strike="noStrike" kern="1200" cap="none" spc="0" normalizeH="0" baseline="0" noProof="0" dirty="0">
                <a:ln>
                  <a:noFill/>
                </a:ln>
                <a:solidFill>
                  <a:srgbClr val="000000"/>
                </a:solidFill>
                <a:effectLst/>
                <a:uLnTx/>
                <a:uFillTx/>
                <a:latin typeface="Arial"/>
                <a:ea typeface="+mn-ea"/>
                <a:cs typeface="+mn-cs"/>
              </a:rPr>
              <a:t>in the platform the trader works 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Explain the conduct risk in this situation.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This is a conduct risk </a:t>
            </a:r>
            <a:r>
              <a:rPr kumimoji="0" lang="en-GB" sz="2400" b="0" i="0" u="none" strike="noStrike" kern="1200" cap="none" spc="0" normalizeH="0" baseline="0" noProof="0" dirty="0">
                <a:ln>
                  <a:noFill/>
                </a:ln>
                <a:solidFill>
                  <a:srgbClr val="FF0000"/>
                </a:solidFill>
                <a:effectLst/>
                <a:uLnTx/>
                <a:uFillTx/>
                <a:latin typeface="Arial"/>
                <a:ea typeface="+mn-ea"/>
                <a:cs typeface="+mn-cs"/>
              </a:rPr>
              <a:t>because</a:t>
            </a:r>
            <a:r>
              <a:rPr kumimoji="0" lang="en-GB" sz="2400" b="0" i="0" u="none" strike="noStrike" kern="1200" cap="none" spc="0" normalizeH="0" baseline="0" noProof="0" dirty="0">
                <a:ln>
                  <a:noFill/>
                </a:ln>
                <a:solidFill>
                  <a:srgbClr val="000000"/>
                </a:solidFill>
                <a:effectLst/>
                <a:uLnTx/>
                <a:uFillTx/>
                <a:latin typeface="Arial"/>
                <a:ea typeface="+mn-ea"/>
                <a:cs typeface="+mn-cs"/>
              </a:rPr>
              <a:t> the information is confidential, </a:t>
            </a:r>
            <a:r>
              <a:rPr kumimoji="0" lang="en-GB" sz="2400" b="0" i="0" u="none" strike="noStrike" kern="1200" cap="none" spc="0" normalizeH="0" baseline="0" noProof="0" dirty="0">
                <a:ln>
                  <a:noFill/>
                </a:ln>
                <a:solidFill>
                  <a:srgbClr val="FF0000"/>
                </a:solidFill>
                <a:effectLst/>
                <a:uLnTx/>
                <a:uFillTx/>
                <a:latin typeface="Arial"/>
                <a:ea typeface="+mn-ea"/>
                <a:cs typeface="+mn-cs"/>
              </a:rPr>
              <a:t>so that </a:t>
            </a:r>
            <a:r>
              <a:rPr kumimoji="0" lang="en-GB" sz="2400" b="0" i="0" u="none" strike="noStrike" kern="1200" cap="none" spc="0" normalizeH="0" baseline="0" noProof="0" dirty="0">
                <a:ln>
                  <a:noFill/>
                </a:ln>
                <a:solidFill>
                  <a:srgbClr val="000000"/>
                </a:solidFill>
                <a:effectLst/>
                <a:uLnTx/>
                <a:uFillTx/>
                <a:latin typeface="Arial"/>
                <a:ea typeface="+mn-ea"/>
                <a:cs typeface="+mn-cs"/>
              </a:rPr>
              <a:t>people cannot take advantage of the information for their own financial benefit.   </a:t>
            </a:r>
          </a:p>
        </p:txBody>
      </p:sp>
      <p:sp>
        <p:nvSpPr>
          <p:cNvPr id="4" name="Slide Number Placeholder 3">
            <a:extLst>
              <a:ext uri="{FF2B5EF4-FFF2-40B4-BE49-F238E27FC236}">
                <a16:creationId xmlns:a16="http://schemas.microsoft.com/office/drawing/2014/main" id="{DE388D1A-6298-09D7-E13C-1F709E508A7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17443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3E5BC-CF63-3D11-BF48-1B77F605704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07DD831-2DE7-D605-C14F-E77E3C0F01FE}"/>
              </a:ext>
            </a:extLst>
          </p:cNvPr>
          <p:cNvSpPr>
            <a:spLocks noGrp="1"/>
          </p:cNvSpPr>
          <p:nvPr>
            <p:ph type="title"/>
          </p:nvPr>
        </p:nvSpPr>
        <p:spPr>
          <a:xfrm>
            <a:off x="107504" y="195486"/>
            <a:ext cx="8928992" cy="936104"/>
          </a:xfrm>
        </p:spPr>
        <p:txBody>
          <a:bodyPr>
            <a:normAutofit/>
          </a:bodyPr>
          <a:lstStyle/>
          <a:p>
            <a:r>
              <a:rPr lang="en-GB" sz="4000" noProof="0" dirty="0"/>
              <a:t>Explain a conduct risk task</a:t>
            </a:r>
          </a:p>
        </p:txBody>
      </p:sp>
      <p:sp>
        <p:nvSpPr>
          <p:cNvPr id="5" name="Text Placeholder 4">
            <a:extLst>
              <a:ext uri="{FF2B5EF4-FFF2-40B4-BE49-F238E27FC236}">
                <a16:creationId xmlns:a16="http://schemas.microsoft.com/office/drawing/2014/main" id="{3546F70C-A38C-8E46-99D1-14B9493E13B6}"/>
              </a:ext>
            </a:extLst>
          </p:cNvPr>
          <p:cNvSpPr>
            <a:spLocks noGrp="1"/>
          </p:cNvSpPr>
          <p:nvPr>
            <p:ph type="body" sz="quarter" idx="12"/>
          </p:nvPr>
        </p:nvSpPr>
        <p:spPr>
          <a:xfrm>
            <a:off x="234000" y="771551"/>
            <a:ext cx="8298440" cy="3995712"/>
          </a:xfrm>
        </p:spPr>
        <p:txBody>
          <a:bodyPr/>
          <a:lstStyle/>
          <a:p>
            <a:pPr lvl="0">
              <a:lnSpc>
                <a:spcPct val="150000"/>
              </a:lnSpc>
              <a:defRPr/>
            </a:pPr>
            <a:endParaRPr lang="en-GB" noProof="0" dirty="0">
              <a:solidFill>
                <a:srgbClr val="000000"/>
              </a:solidFill>
            </a:endParaRPr>
          </a:p>
          <a:p>
            <a:r>
              <a:rPr lang="en-GB" noProof="0" dirty="0"/>
              <a:t>Individually write an explanation of the conduct risk for the scenario you reviewed as a group.</a:t>
            </a:r>
          </a:p>
          <a:p>
            <a:endParaRPr lang="en-GB" noProof="0" dirty="0"/>
          </a:p>
          <a:p>
            <a:r>
              <a:rPr lang="en-GB" noProof="0" dirty="0"/>
              <a:t>Pass to a peer to review your answer.</a:t>
            </a:r>
          </a:p>
        </p:txBody>
      </p:sp>
      <p:sp>
        <p:nvSpPr>
          <p:cNvPr id="3" name="Footer Placeholder 2">
            <a:extLst>
              <a:ext uri="{FF2B5EF4-FFF2-40B4-BE49-F238E27FC236}">
                <a16:creationId xmlns:a16="http://schemas.microsoft.com/office/drawing/2014/main" id="{792B49DE-A0FF-5C82-E872-A53CD4D6E7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8E442D2-B39B-FED1-D902-3507AB99652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71183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A2297-9204-CE8C-E967-FB0C5EAA0AA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E6B40BE-762A-B36F-5C37-409361D2DD77}"/>
              </a:ext>
            </a:extLst>
          </p:cNvPr>
          <p:cNvSpPr>
            <a:spLocks noGrp="1"/>
          </p:cNvSpPr>
          <p:nvPr>
            <p:ph type="title"/>
          </p:nvPr>
        </p:nvSpPr>
        <p:spPr/>
        <p:txBody>
          <a:bodyPr>
            <a:normAutofit/>
          </a:bodyPr>
          <a:lstStyle/>
          <a:p>
            <a:r>
              <a:rPr lang="en-GB" noProof="0" dirty="0"/>
              <a:t>Conduct or compliance</a:t>
            </a:r>
          </a:p>
        </p:txBody>
      </p:sp>
      <p:sp>
        <p:nvSpPr>
          <p:cNvPr id="5" name="Text Placeholder 4">
            <a:extLst>
              <a:ext uri="{FF2B5EF4-FFF2-40B4-BE49-F238E27FC236}">
                <a16:creationId xmlns:a16="http://schemas.microsoft.com/office/drawing/2014/main" id="{94E93C15-7ABF-AB08-CA97-AB79B98975EC}"/>
              </a:ext>
            </a:extLst>
          </p:cNvPr>
          <p:cNvSpPr>
            <a:spLocks noGrp="1"/>
          </p:cNvSpPr>
          <p:nvPr>
            <p:ph type="body" sz="quarter" idx="12"/>
          </p:nvPr>
        </p:nvSpPr>
        <p:spPr>
          <a:xfrm>
            <a:off x="234000" y="949325"/>
            <a:ext cx="8298440" cy="3817938"/>
          </a:xfrm>
        </p:spPr>
        <p:txBody>
          <a:bodyPr/>
          <a:lstStyle/>
          <a:p>
            <a:pPr lvl="0">
              <a:defRPr/>
            </a:pPr>
            <a:r>
              <a:rPr lang="en-GB" noProof="0" dirty="0">
                <a:solidFill>
                  <a:srgbClr val="000000"/>
                </a:solidFill>
              </a:rPr>
              <a:t>Conduct risk: </a:t>
            </a:r>
          </a:p>
          <a:p>
            <a:pPr marL="342900" lvl="0" indent="-342900">
              <a:buFont typeface="Arial" panose="020B0604020202020204" pitchFamily="34" charset="0"/>
              <a:buChar char="•"/>
              <a:defRPr/>
            </a:pPr>
            <a:r>
              <a:rPr lang="en-GB" noProof="0" dirty="0">
                <a:solidFill>
                  <a:srgbClr val="000000"/>
                </a:solidFill>
              </a:rPr>
              <a:t>Not following an internal policy, such as recycling.</a:t>
            </a:r>
          </a:p>
          <a:p>
            <a:pPr marL="342900" lvl="0" indent="-342900">
              <a:buFont typeface="Arial" panose="020B0604020202020204" pitchFamily="34" charset="0"/>
              <a:buChar char="•"/>
              <a:defRPr/>
            </a:pPr>
            <a:r>
              <a:rPr lang="en-GB" noProof="0" dirty="0">
                <a:solidFill>
                  <a:srgbClr val="000000"/>
                </a:solidFill>
              </a:rPr>
              <a:t>Not applying social norms such as treating customers with respect.</a:t>
            </a:r>
          </a:p>
          <a:p>
            <a:pPr marL="342900" lvl="0" indent="-342900">
              <a:buFont typeface="Arial" panose="020B0604020202020204" pitchFamily="34" charset="0"/>
              <a:buChar char="•"/>
              <a:defRPr/>
            </a:pPr>
            <a:r>
              <a:rPr lang="en-GB" noProof="0" dirty="0">
                <a:solidFill>
                  <a:srgbClr val="000000"/>
                </a:solidFill>
              </a:rPr>
              <a:t>Not following legal requirements, such as withholding important information.</a:t>
            </a:r>
          </a:p>
          <a:p>
            <a:pPr lvl="0">
              <a:defRPr/>
            </a:pPr>
            <a:endParaRPr lang="en-GB" noProof="0" dirty="0">
              <a:solidFill>
                <a:srgbClr val="000000"/>
              </a:solidFill>
            </a:endParaRPr>
          </a:p>
          <a:p>
            <a:pPr lvl="0">
              <a:defRPr/>
            </a:pPr>
            <a:r>
              <a:rPr lang="en-GB" noProof="0" dirty="0">
                <a:solidFill>
                  <a:srgbClr val="000000"/>
                </a:solidFill>
              </a:rPr>
              <a:t>Compliance risk:</a:t>
            </a:r>
          </a:p>
          <a:p>
            <a:pPr marL="342900" lvl="0" indent="-342900">
              <a:buFont typeface="Arial" panose="020B0604020202020204" pitchFamily="34" charset="0"/>
              <a:buChar char="•"/>
              <a:defRPr/>
            </a:pPr>
            <a:r>
              <a:rPr lang="en-GB" noProof="0" dirty="0">
                <a:solidFill>
                  <a:srgbClr val="000000"/>
                </a:solidFill>
              </a:rPr>
              <a:t>Not meeting legal requirements.</a:t>
            </a:r>
          </a:p>
          <a:p>
            <a:pPr marL="342900" lvl="0" indent="-342900">
              <a:buFont typeface="Arial" panose="020B0604020202020204" pitchFamily="34" charset="0"/>
              <a:buChar char="•"/>
              <a:defRPr/>
            </a:pPr>
            <a:r>
              <a:rPr lang="en-GB" noProof="0" dirty="0">
                <a:solidFill>
                  <a:srgbClr val="000000"/>
                </a:solidFill>
              </a:rPr>
              <a:t>Not meeting regulatory requirements.</a:t>
            </a:r>
          </a:p>
          <a:p>
            <a:pPr marL="342900" lvl="0" indent="-342900">
              <a:buFont typeface="Arial" panose="020B0604020202020204" pitchFamily="34" charset="0"/>
              <a:buChar char="•"/>
              <a:defRPr/>
            </a:pPr>
            <a:endParaRPr lang="en-GB" noProof="0" dirty="0">
              <a:solidFill>
                <a:srgbClr val="000000"/>
              </a:solidFill>
            </a:endParaRP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9116626-61F0-9842-3FD7-2F0D67BE0CE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9B60EB4-1DC8-4483-D44B-B2835026E1A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91815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F880F-7DDA-8F6E-DE0E-4F3538BF034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77DB9FC9-71A9-6415-2E78-73984A3222E7}"/>
              </a:ext>
            </a:extLst>
          </p:cNvPr>
          <p:cNvSpPr>
            <a:spLocks noGrp="1"/>
          </p:cNvSpPr>
          <p:nvPr>
            <p:ph type="title"/>
          </p:nvPr>
        </p:nvSpPr>
        <p:spPr/>
        <p:txBody>
          <a:bodyPr>
            <a:normAutofit/>
          </a:bodyPr>
          <a:lstStyle/>
          <a:p>
            <a:r>
              <a:rPr lang="en-GB" noProof="0" dirty="0"/>
              <a:t>Conduct or compliance task</a:t>
            </a:r>
          </a:p>
        </p:txBody>
      </p:sp>
      <p:sp>
        <p:nvSpPr>
          <p:cNvPr id="5" name="Text Placeholder 4">
            <a:extLst>
              <a:ext uri="{FF2B5EF4-FFF2-40B4-BE49-F238E27FC236}">
                <a16:creationId xmlns:a16="http://schemas.microsoft.com/office/drawing/2014/main" id="{1714A777-D41F-1B8E-8DDF-1FBFDFDFA2BD}"/>
              </a:ext>
            </a:extLst>
          </p:cNvPr>
          <p:cNvSpPr>
            <a:spLocks noGrp="1"/>
          </p:cNvSpPr>
          <p:nvPr>
            <p:ph type="body" sz="quarter" idx="12"/>
          </p:nvPr>
        </p:nvSpPr>
        <p:spPr>
          <a:xfrm>
            <a:off x="234000" y="1059581"/>
            <a:ext cx="8298440" cy="3707681"/>
          </a:xfrm>
        </p:spPr>
        <p:txBody>
          <a:bodyPr/>
          <a:lstStyle/>
          <a:p>
            <a:pPr lvl="0">
              <a:defRPr/>
            </a:pPr>
            <a:r>
              <a:rPr lang="en-GB" noProof="0" dirty="0">
                <a:solidFill>
                  <a:srgbClr val="000000"/>
                </a:solidFill>
              </a:rPr>
              <a:t>What type of risk? Show on a mini whiteboard – conduct, compliance, both.</a:t>
            </a:r>
          </a:p>
          <a:p>
            <a:pPr lvl="0">
              <a:defRPr/>
            </a:pP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Failure to meet reporting requirements on a product.</a:t>
            </a:r>
          </a:p>
          <a:p>
            <a:pPr marL="342900" lvl="0" indent="-342900">
              <a:buFont typeface="Arial" panose="020B0604020202020204" pitchFamily="34" charset="0"/>
              <a:buChar char="•"/>
              <a:defRPr/>
            </a:pPr>
            <a:r>
              <a:rPr lang="en-GB" noProof="0" dirty="0">
                <a:solidFill>
                  <a:srgbClr val="000000"/>
                </a:solidFill>
              </a:rPr>
              <a:t>Conflict of interest within a company is poorly managed.</a:t>
            </a:r>
          </a:p>
          <a:p>
            <a:pPr marL="342900" lvl="0" indent="-342900">
              <a:buFont typeface="Arial" panose="020B0604020202020204" pitchFamily="34" charset="0"/>
              <a:buChar char="•"/>
              <a:defRPr/>
            </a:pPr>
            <a:r>
              <a:rPr lang="en-GB" noProof="0" dirty="0">
                <a:solidFill>
                  <a:srgbClr val="000000"/>
                </a:solidFill>
              </a:rPr>
              <a:t>Mis-selling products to customers.</a:t>
            </a:r>
          </a:p>
          <a:p>
            <a:pPr marL="342900" lvl="0" indent="-342900">
              <a:buFont typeface="Arial" panose="020B0604020202020204" pitchFamily="34" charset="0"/>
              <a:buChar char="•"/>
              <a:defRPr/>
            </a:pPr>
            <a:r>
              <a:rPr lang="en-GB" noProof="0" dirty="0">
                <a:solidFill>
                  <a:srgbClr val="000000"/>
                </a:solidFill>
              </a:rPr>
              <a:t>Poor treatment of customers.</a:t>
            </a:r>
          </a:p>
          <a:p>
            <a:pPr marL="342900" lvl="0" indent="-342900">
              <a:buFont typeface="Arial" panose="020B0604020202020204" pitchFamily="34" charset="0"/>
              <a:buChar char="•"/>
              <a:defRPr/>
            </a:pPr>
            <a:r>
              <a:rPr lang="en-GB" noProof="0" dirty="0">
                <a:solidFill>
                  <a:srgbClr val="000000"/>
                </a:solidFill>
              </a:rPr>
              <a:t>Aggressive selling leading to customers having a bad outcome.</a:t>
            </a:r>
          </a:p>
          <a:p>
            <a:endParaRPr lang="en-GB" noProof="0" dirty="0"/>
          </a:p>
        </p:txBody>
      </p:sp>
      <p:sp>
        <p:nvSpPr>
          <p:cNvPr id="3" name="Footer Placeholder 2">
            <a:extLst>
              <a:ext uri="{FF2B5EF4-FFF2-40B4-BE49-F238E27FC236}">
                <a16:creationId xmlns:a16="http://schemas.microsoft.com/office/drawing/2014/main" id="{FC4C4EE1-C2CE-DC34-4FF4-747FB78BE5D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3E556E4-682E-A6F8-3038-0D9AE9E94D4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41813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A2925-C40A-F6D3-E4EB-C0149939F92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0E85FC89-8392-EDD5-4955-20D7E1FB7FB3}"/>
              </a:ext>
            </a:extLst>
          </p:cNvPr>
          <p:cNvSpPr>
            <a:spLocks noGrp="1"/>
          </p:cNvSpPr>
          <p:nvPr>
            <p:ph type="title"/>
          </p:nvPr>
        </p:nvSpPr>
        <p:spPr/>
        <p:txBody>
          <a:bodyPr>
            <a:normAutofit fontScale="90000"/>
          </a:bodyPr>
          <a:lstStyle/>
          <a:p>
            <a:r>
              <a:rPr lang="en-GB" noProof="0" dirty="0"/>
              <a:t>Conduct or compliance task </a:t>
            </a:r>
            <a:r>
              <a:rPr lang="en-GB" dirty="0"/>
              <a:t>–</a:t>
            </a:r>
            <a:r>
              <a:rPr lang="en-GB" noProof="0" dirty="0"/>
              <a:t> answers</a:t>
            </a:r>
          </a:p>
        </p:txBody>
      </p:sp>
      <p:sp>
        <p:nvSpPr>
          <p:cNvPr id="5" name="Text Placeholder 4">
            <a:extLst>
              <a:ext uri="{FF2B5EF4-FFF2-40B4-BE49-F238E27FC236}">
                <a16:creationId xmlns:a16="http://schemas.microsoft.com/office/drawing/2014/main" id="{2D1BA481-7119-EB97-B387-8C38304C4E03}"/>
              </a:ext>
            </a:extLst>
          </p:cNvPr>
          <p:cNvSpPr>
            <a:spLocks noGrp="1"/>
          </p:cNvSpPr>
          <p:nvPr>
            <p:ph type="body" sz="quarter" idx="12"/>
          </p:nvPr>
        </p:nvSpPr>
        <p:spPr>
          <a:xfrm>
            <a:off x="234000" y="771551"/>
            <a:ext cx="8298440" cy="3995712"/>
          </a:xfrm>
        </p:spPr>
        <p:txBody>
          <a:bodyPr/>
          <a:lstStyle/>
          <a:p>
            <a:pPr lvl="0">
              <a:defRPr/>
            </a:pP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Failure to meet reporting requirements on a product. </a:t>
            </a:r>
            <a:r>
              <a:rPr lang="en-GB" noProof="0" dirty="0">
                <a:solidFill>
                  <a:srgbClr val="FF0000"/>
                </a:solidFill>
              </a:rPr>
              <a:t>Compliance</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Conflict of interest within a company is poorly managed. </a:t>
            </a:r>
            <a:r>
              <a:rPr lang="en-GB" noProof="0" dirty="0">
                <a:solidFill>
                  <a:srgbClr val="FF0000"/>
                </a:solidFill>
              </a:rPr>
              <a:t>Conduct</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Mis-selling products to customers. </a:t>
            </a:r>
            <a:r>
              <a:rPr lang="en-GB" noProof="0" dirty="0">
                <a:solidFill>
                  <a:srgbClr val="FF0000"/>
                </a:solidFill>
              </a:rPr>
              <a:t>Both</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Poor treatment of customers. </a:t>
            </a:r>
            <a:r>
              <a:rPr lang="en-GB" noProof="0" dirty="0">
                <a:solidFill>
                  <a:srgbClr val="FF0000"/>
                </a:solidFill>
              </a:rPr>
              <a:t>Conduct</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Aggressive selling leading to customers having a bad outcome. </a:t>
            </a:r>
            <a:r>
              <a:rPr lang="en-GB" noProof="0" dirty="0">
                <a:solidFill>
                  <a:srgbClr val="FF0000"/>
                </a:solidFill>
              </a:rPr>
              <a:t>Both</a:t>
            </a:r>
            <a:endParaRPr lang="en-GB" noProof="0" dirty="0">
              <a:solidFill>
                <a:srgbClr val="000000"/>
              </a:solidFill>
            </a:endParaRPr>
          </a:p>
          <a:p>
            <a:endParaRPr lang="en-GB" noProof="0" dirty="0"/>
          </a:p>
        </p:txBody>
      </p:sp>
      <p:sp>
        <p:nvSpPr>
          <p:cNvPr id="3" name="Footer Placeholder 2">
            <a:extLst>
              <a:ext uri="{FF2B5EF4-FFF2-40B4-BE49-F238E27FC236}">
                <a16:creationId xmlns:a16="http://schemas.microsoft.com/office/drawing/2014/main" id="{BD6C7CA4-55E6-FCEF-8671-ECE4CA0721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0EA875C-3AE4-B807-ED96-A7C2D1CF244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66598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738C9-DA61-1C35-F440-C29926E8CF0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F582E77-41C8-F377-A832-1C40A69A2535}"/>
              </a:ext>
            </a:extLst>
          </p:cNvPr>
          <p:cNvSpPr>
            <a:spLocks noGrp="1"/>
          </p:cNvSpPr>
          <p:nvPr>
            <p:ph type="title"/>
          </p:nvPr>
        </p:nvSpPr>
        <p:spPr/>
        <p:txBody>
          <a:bodyPr>
            <a:normAutofit/>
          </a:bodyPr>
          <a:lstStyle/>
          <a:p>
            <a:r>
              <a:rPr lang="en-GB" noProof="0" dirty="0"/>
              <a:t>Homew</a:t>
            </a:r>
            <a:r>
              <a:rPr lang="en-GB" sz="3200" noProof="0" dirty="0"/>
              <a:t>ork </a:t>
            </a:r>
            <a:r>
              <a:rPr lang="en-GB" dirty="0"/>
              <a:t>–</a:t>
            </a:r>
            <a:r>
              <a:rPr lang="en-GB" b="0" dirty="0"/>
              <a:t> </a:t>
            </a:r>
            <a:r>
              <a:rPr lang="en-GB" sz="3200" noProof="0" dirty="0"/>
              <a:t>lesson 1</a:t>
            </a:r>
          </a:p>
        </p:txBody>
      </p:sp>
      <p:sp>
        <p:nvSpPr>
          <p:cNvPr id="5" name="Text Placeholder 4">
            <a:extLst>
              <a:ext uri="{FF2B5EF4-FFF2-40B4-BE49-F238E27FC236}">
                <a16:creationId xmlns:a16="http://schemas.microsoft.com/office/drawing/2014/main" id="{61FA48AE-1F60-D3B4-CA94-96665750AF5E}"/>
              </a:ext>
            </a:extLst>
          </p:cNvPr>
          <p:cNvSpPr>
            <a:spLocks noGrp="1"/>
          </p:cNvSpPr>
          <p:nvPr>
            <p:ph type="body" sz="quarter" idx="12"/>
          </p:nvPr>
        </p:nvSpPr>
        <p:spPr>
          <a:xfrm>
            <a:off x="234000" y="771551"/>
            <a:ext cx="8298440" cy="3995712"/>
          </a:xfrm>
        </p:spPr>
        <p:txBody>
          <a:bodyPr/>
          <a:lstStyle/>
          <a:p>
            <a:pPr>
              <a:lnSpc>
                <a:spcPct val="100000"/>
              </a:lnSpc>
            </a:pPr>
            <a:endParaRPr lang="en-GB" noProof="0" dirty="0">
              <a:solidFill>
                <a:srgbClr val="000000"/>
              </a:solidFill>
            </a:endParaRPr>
          </a:p>
          <a:p>
            <a:pPr>
              <a:lnSpc>
                <a:spcPct val="100000"/>
              </a:lnSpc>
            </a:pPr>
            <a:r>
              <a:rPr lang="en-GB" noProof="0" dirty="0"/>
              <a:t>Think about this question.</a:t>
            </a:r>
          </a:p>
          <a:p>
            <a:pPr>
              <a:lnSpc>
                <a:spcPct val="100000"/>
              </a:lnSpc>
            </a:pPr>
            <a:endParaRPr lang="en-GB" noProof="0" dirty="0"/>
          </a:p>
          <a:p>
            <a:r>
              <a:rPr lang="en-GB" noProof="0" dirty="0"/>
              <a:t>What does ‘the rule of law’ mean to you?</a:t>
            </a:r>
          </a:p>
          <a:p>
            <a:endParaRPr lang="en-GB" noProof="0" dirty="0"/>
          </a:p>
          <a:p>
            <a:r>
              <a:rPr lang="en-GB" noProof="0" dirty="0"/>
              <a:t>Be prepared to give your own perspective in the next lesson.</a:t>
            </a:r>
          </a:p>
          <a:p>
            <a:pPr>
              <a:lnSpc>
                <a:spcPct val="100000"/>
              </a:lnSpc>
            </a:pPr>
            <a:endParaRPr lang="en-GB" noProof="0" dirty="0"/>
          </a:p>
        </p:txBody>
      </p:sp>
      <p:sp>
        <p:nvSpPr>
          <p:cNvPr id="3" name="Footer Placeholder 2">
            <a:extLst>
              <a:ext uri="{FF2B5EF4-FFF2-40B4-BE49-F238E27FC236}">
                <a16:creationId xmlns:a16="http://schemas.microsoft.com/office/drawing/2014/main" id="{472F25D2-ABB6-5181-95F7-BD4D21DD3F3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B1ED34C-21ED-B9EA-7778-24AC5191D87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03983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pPr>
              <a:lnSpc>
                <a:spcPct val="107000"/>
              </a:lnSpc>
              <a:spcAft>
                <a:spcPts val="800"/>
              </a:spcAft>
              <a:buNone/>
            </a:pPr>
            <a:r>
              <a:rPr lang="en-GB" sz="3600" noProof="0" dirty="0">
                <a:effectLst/>
                <a:latin typeface="Arial" panose="020B0604020202020204" pitchFamily="34" charset="0"/>
                <a:ea typeface="Times New Roman" panose="02020603050405020304" pitchFamily="18" charset="0"/>
                <a:cs typeface="Times New Roman" panose="02020603050405020304" pitchFamily="18" charset="0"/>
              </a:rPr>
              <a:t>Types of risk – legal and </a:t>
            </a:r>
            <a:r>
              <a:rPr lang="en-GB" noProof="0" dirty="0">
                <a:latin typeface="Arial" panose="020B0604020202020204" pitchFamily="34" charset="0"/>
                <a:ea typeface="Times New Roman" panose="02020603050405020304" pitchFamily="18" charset="0"/>
                <a:cs typeface="Times New Roman" panose="02020603050405020304" pitchFamily="18" charset="0"/>
              </a:rPr>
              <a:t>g</a:t>
            </a:r>
            <a:r>
              <a:rPr lang="en-GB" sz="3600" noProof="0" dirty="0">
                <a:effectLst/>
                <a:latin typeface="Arial" panose="020B0604020202020204" pitchFamily="34" charset="0"/>
                <a:ea typeface="Times New Roman" panose="02020603050405020304" pitchFamily="18" charset="0"/>
                <a:cs typeface="Times New Roman" panose="02020603050405020304" pitchFamily="18" charset="0"/>
              </a:rPr>
              <a:t>overnance</a:t>
            </a:r>
          </a:p>
        </p:txBody>
      </p:sp>
    </p:spTree>
    <p:extLst>
      <p:ext uri="{BB962C8B-B14F-4D97-AF65-F5344CB8AC3E}">
        <p14:creationId xmlns:p14="http://schemas.microsoft.com/office/powerpoint/2010/main" val="311450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2</a:t>
            </a:r>
          </a:p>
        </p:txBody>
      </p:sp>
      <p:sp>
        <p:nvSpPr>
          <p:cNvPr id="5" name="Text Placeholder 4"/>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noProof="0" dirty="0"/>
              <a:t>Can I </a:t>
            </a:r>
            <a:r>
              <a:rPr lang="en-GB" noProof="0" dirty="0">
                <a:solidFill>
                  <a:srgbClr val="FF0000"/>
                </a:solidFill>
              </a:rPr>
              <a:t>explain</a:t>
            </a:r>
            <a:r>
              <a:rPr lang="en-GB" noProof="0" dirty="0"/>
              <a:t> </a:t>
            </a:r>
            <a:r>
              <a:rPr lang="en-GB" noProof="0" dirty="0">
                <a:solidFill>
                  <a:srgbClr val="FF0000"/>
                </a:solidFill>
              </a:rPr>
              <a:t>legal </a:t>
            </a:r>
            <a:r>
              <a:rPr lang="en-GB" noProof="0" dirty="0"/>
              <a:t>and</a:t>
            </a:r>
            <a:r>
              <a:rPr lang="en-GB" noProof="0" dirty="0">
                <a:solidFill>
                  <a:srgbClr val="FF0000"/>
                </a:solidFill>
              </a:rPr>
              <a:t> governance </a:t>
            </a:r>
            <a:r>
              <a:rPr lang="en-GB" noProof="0" dirty="0"/>
              <a:t>risks?</a:t>
            </a:r>
          </a:p>
          <a:p>
            <a:pPr>
              <a:lnSpc>
                <a:spcPct val="100000"/>
              </a:lnSpc>
            </a:pPr>
            <a:endParaRPr lang="en-GB" sz="2400" noProof="0" dirty="0"/>
          </a:p>
          <a:p>
            <a:pPr>
              <a:lnSpc>
                <a:spcPct val="100000"/>
              </a:lnSpc>
            </a:pPr>
            <a:r>
              <a:rPr lang="en-GB" noProof="0" dirty="0">
                <a:solidFill>
                  <a:srgbClr val="FF0000"/>
                </a:solidFill>
              </a:rPr>
              <a:t>Explain</a:t>
            </a:r>
            <a:r>
              <a:rPr lang="en-GB" noProof="0" dirty="0"/>
              <a:t> = give a reason for something happening.</a:t>
            </a:r>
          </a:p>
          <a:p>
            <a:pPr>
              <a:lnSpc>
                <a:spcPct val="100000"/>
              </a:lnSpc>
            </a:pPr>
            <a:endParaRPr lang="en-GB" sz="2400" noProof="0" dirty="0"/>
          </a:p>
          <a:p>
            <a:pPr>
              <a:lnSpc>
                <a:spcPct val="100000"/>
              </a:lnSpc>
            </a:pPr>
            <a:r>
              <a:rPr lang="en-GB" noProof="0" dirty="0">
                <a:solidFill>
                  <a:srgbClr val="FF0000"/>
                </a:solidFill>
              </a:rPr>
              <a:t>Legal</a:t>
            </a:r>
            <a:r>
              <a:rPr lang="en-GB" noProof="0" dirty="0"/>
              <a:t> = to do with the law.</a:t>
            </a:r>
          </a:p>
          <a:p>
            <a:pPr>
              <a:lnSpc>
                <a:spcPct val="100000"/>
              </a:lnSpc>
            </a:pPr>
            <a:endParaRPr lang="en-GB" sz="2400" noProof="0" dirty="0"/>
          </a:p>
          <a:p>
            <a:pPr>
              <a:lnSpc>
                <a:spcPct val="100000"/>
              </a:lnSpc>
            </a:pPr>
            <a:r>
              <a:rPr lang="en-GB" noProof="0" dirty="0">
                <a:solidFill>
                  <a:srgbClr val="FF0000"/>
                </a:solidFill>
              </a:rPr>
              <a:t>Governance</a:t>
            </a:r>
            <a:r>
              <a:rPr lang="en-GB" noProof="0" dirty="0"/>
              <a:t> = how a business is controlled and managed.</a:t>
            </a:r>
            <a:br>
              <a:rPr lang="en-GB" sz="2400" noProof="0" dirty="0"/>
            </a:b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66595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00875-B50E-2B73-0329-5FCDE36F095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A6D2A48-E0F8-37F7-9905-3A13A3C9050A}"/>
              </a:ext>
            </a:extLst>
          </p:cNvPr>
          <p:cNvSpPr>
            <a:spLocks noGrp="1"/>
          </p:cNvSpPr>
          <p:nvPr>
            <p:ph type="title"/>
          </p:nvPr>
        </p:nvSpPr>
        <p:spPr/>
        <p:txBody>
          <a:bodyPr>
            <a:normAutofit/>
          </a:bodyPr>
          <a:lstStyle/>
          <a:p>
            <a:pPr>
              <a:lnSpc>
                <a:spcPct val="100000"/>
              </a:lnSpc>
            </a:pPr>
            <a:r>
              <a:rPr lang="en-GB" sz="3600" noProof="0" dirty="0"/>
              <a:t>Homework review</a:t>
            </a:r>
          </a:p>
        </p:txBody>
      </p:sp>
      <p:sp>
        <p:nvSpPr>
          <p:cNvPr id="5" name="Text Placeholder 4">
            <a:extLst>
              <a:ext uri="{FF2B5EF4-FFF2-40B4-BE49-F238E27FC236}">
                <a16:creationId xmlns:a16="http://schemas.microsoft.com/office/drawing/2014/main" id="{33253E86-8FFE-9072-047F-A620C386CC8A}"/>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noProof="0" dirty="0"/>
              <a:t>What does ‘the rule of law’ mean to you?</a:t>
            </a:r>
            <a:br>
              <a:rPr lang="en-GB" sz="2400" noProof="0" dirty="0"/>
            </a:b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EEF6B20A-AA34-BD77-1A38-067D2BCE429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EF66220C-6ACF-F8E7-8B39-1018C3EECFC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442601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809D5-4E34-3D27-CDA6-157207A0C76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7B19B96-5D54-6C69-BEF2-AC2E359BFAB6}"/>
              </a:ext>
            </a:extLst>
          </p:cNvPr>
          <p:cNvSpPr>
            <a:spLocks noGrp="1"/>
          </p:cNvSpPr>
          <p:nvPr>
            <p:ph type="title"/>
          </p:nvPr>
        </p:nvSpPr>
        <p:spPr/>
        <p:txBody>
          <a:bodyPr>
            <a:normAutofit/>
          </a:bodyPr>
          <a:lstStyle/>
          <a:p>
            <a:pPr>
              <a:lnSpc>
                <a:spcPct val="100000"/>
              </a:lnSpc>
            </a:pPr>
            <a:r>
              <a:rPr lang="en-GB" sz="3600" noProof="0" dirty="0"/>
              <a:t>Are these legal or illegal?</a:t>
            </a:r>
          </a:p>
        </p:txBody>
      </p:sp>
      <p:sp>
        <p:nvSpPr>
          <p:cNvPr id="5" name="Text Placeholder 4">
            <a:extLst>
              <a:ext uri="{FF2B5EF4-FFF2-40B4-BE49-F238E27FC236}">
                <a16:creationId xmlns:a16="http://schemas.microsoft.com/office/drawing/2014/main" id="{C43DC903-863A-F050-1674-48B50580AF79}"/>
              </a:ext>
            </a:extLst>
          </p:cNvPr>
          <p:cNvSpPr>
            <a:spLocks noGrp="1"/>
          </p:cNvSpPr>
          <p:nvPr>
            <p:ph type="body" sz="quarter" idx="12"/>
          </p:nvPr>
        </p:nvSpPr>
        <p:spPr>
          <a:xfrm>
            <a:off x="234000" y="949325"/>
            <a:ext cx="7667625" cy="3817938"/>
          </a:xfrm>
        </p:spPr>
        <p:txBody>
          <a:bodyPr/>
          <a:lstStyle/>
          <a:p>
            <a:pPr marL="342900" indent="-342900">
              <a:buFont typeface="Arial" panose="020B0604020202020204" pitchFamily="34" charset="0"/>
              <a:buChar char="•"/>
            </a:pPr>
            <a:r>
              <a:rPr lang="en-GB" noProof="0" dirty="0"/>
              <a:t>A business pays staff below the minimum wage.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Hiring a person who is a student in the UK.</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Sharing someone’s information and image online without their consent.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Working two jobs at once.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Vandalising </a:t>
            </a:r>
            <a:r>
              <a:rPr lang="en-GB" dirty="0"/>
              <a:t>a</a:t>
            </a:r>
            <a:r>
              <a:rPr lang="en-GB" noProof="0" dirty="0"/>
              <a:t> house during a protest march.</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E7431DA9-E963-6DC9-7E8C-5DA916A7FB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B693B03-1752-86E6-B76B-C31A31B86C0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16623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4E0E2-8E0B-A91B-3086-0F6605DA02A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6FBD299-30BE-D492-FAE2-291B9A663997}"/>
              </a:ext>
            </a:extLst>
          </p:cNvPr>
          <p:cNvSpPr>
            <a:spLocks noGrp="1"/>
          </p:cNvSpPr>
          <p:nvPr>
            <p:ph type="title"/>
          </p:nvPr>
        </p:nvSpPr>
        <p:spPr/>
        <p:txBody>
          <a:bodyPr>
            <a:normAutofit/>
          </a:bodyPr>
          <a:lstStyle/>
          <a:p>
            <a:r>
              <a:rPr lang="en-GB" sz="3600" noProof="0" dirty="0"/>
              <a:t>Learning question </a:t>
            </a:r>
            <a:r>
              <a:rPr lang="en-GB" dirty="0"/>
              <a:t>–</a:t>
            </a:r>
            <a:r>
              <a:rPr lang="en-GB" sz="3600" noProof="0" dirty="0"/>
              <a:t> lesson 1</a:t>
            </a:r>
          </a:p>
        </p:txBody>
      </p:sp>
      <p:sp>
        <p:nvSpPr>
          <p:cNvPr id="5" name="Text Placeholder 4">
            <a:extLst>
              <a:ext uri="{FF2B5EF4-FFF2-40B4-BE49-F238E27FC236}">
                <a16:creationId xmlns:a16="http://schemas.microsoft.com/office/drawing/2014/main" id="{CB74FDE4-F001-6594-6823-8D08EDF63195}"/>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endParaRPr lang="en-GB" noProof="0" dirty="0"/>
          </a:p>
          <a:p>
            <a:pPr>
              <a:lnSpc>
                <a:spcPct val="100000"/>
              </a:lnSpc>
            </a:pPr>
            <a:r>
              <a:rPr lang="en-GB" sz="2400" noProof="0" dirty="0"/>
              <a:t>Do I </a:t>
            </a:r>
            <a:r>
              <a:rPr lang="en-GB" sz="2400" noProof="0" dirty="0">
                <a:solidFill>
                  <a:srgbClr val="FF0000"/>
                </a:solidFill>
              </a:rPr>
              <a:t>understand</a:t>
            </a:r>
            <a:r>
              <a:rPr lang="en-GB" sz="2400" noProof="0" dirty="0"/>
              <a:t> the concept of </a:t>
            </a:r>
            <a:r>
              <a:rPr lang="en-GB" sz="2400" noProof="0" dirty="0">
                <a:solidFill>
                  <a:srgbClr val="FF0000"/>
                </a:solidFill>
              </a:rPr>
              <a:t>risk</a:t>
            </a:r>
            <a:r>
              <a:rPr lang="en-GB" sz="2400" noProof="0" dirty="0"/>
              <a:t>?</a:t>
            </a:r>
            <a:endParaRPr lang="en-GB" noProof="0" dirty="0"/>
          </a:p>
          <a:p>
            <a:br>
              <a:rPr lang="en-GB" sz="2400" noProof="0" dirty="0"/>
            </a:br>
            <a:r>
              <a:rPr lang="en-GB" sz="2400" noProof="0" dirty="0">
                <a:solidFill>
                  <a:srgbClr val="FF0000"/>
                </a:solidFill>
              </a:rPr>
              <a:t>Understand</a:t>
            </a:r>
            <a:r>
              <a:rPr lang="en-GB" sz="2400" noProof="0" dirty="0"/>
              <a:t> = </a:t>
            </a:r>
            <a:r>
              <a:rPr lang="en-GB" noProof="0" dirty="0"/>
              <a:t>the ability to comprehend, interpret and apply knowledge in meaningful ways</a:t>
            </a:r>
            <a:r>
              <a:rPr lang="en-GB" sz="2400" noProof="0" dirty="0"/>
              <a:t>.</a:t>
            </a:r>
          </a:p>
          <a:p>
            <a:endParaRPr lang="en-GB" noProof="0" dirty="0">
              <a:solidFill>
                <a:schemeClr val="accent1"/>
              </a:solidFill>
            </a:endParaRPr>
          </a:p>
          <a:p>
            <a:r>
              <a:rPr lang="en-GB" noProof="0" dirty="0"/>
              <a:t>In this context, do you understand the concept of risk?</a:t>
            </a:r>
            <a:br>
              <a:rPr lang="en-GB" noProof="0" dirty="0"/>
            </a:br>
            <a:endParaRPr lang="en-GB" noProof="0" dirty="0"/>
          </a:p>
        </p:txBody>
      </p:sp>
      <p:sp>
        <p:nvSpPr>
          <p:cNvPr id="3" name="Footer Placeholder 2">
            <a:extLst>
              <a:ext uri="{FF2B5EF4-FFF2-40B4-BE49-F238E27FC236}">
                <a16:creationId xmlns:a16="http://schemas.microsoft.com/office/drawing/2014/main" id="{C62471BC-88B5-1E2B-7D80-6EC2FA03DD5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D382E53-F153-E194-213A-8005245633C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18494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9D323-F738-6746-BE10-8B7746E4400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9D1D28-F33B-3792-BE57-0410043F77D3}"/>
              </a:ext>
            </a:extLst>
          </p:cNvPr>
          <p:cNvSpPr>
            <a:spLocks noGrp="1"/>
          </p:cNvSpPr>
          <p:nvPr>
            <p:ph type="title"/>
          </p:nvPr>
        </p:nvSpPr>
        <p:spPr/>
        <p:txBody>
          <a:bodyPr>
            <a:normAutofit/>
          </a:bodyPr>
          <a:lstStyle/>
          <a:p>
            <a:pPr>
              <a:lnSpc>
                <a:spcPct val="100000"/>
              </a:lnSpc>
            </a:pPr>
            <a:r>
              <a:rPr lang="en-GB" sz="3600" noProof="0" dirty="0"/>
              <a:t>Key research </a:t>
            </a:r>
            <a:r>
              <a:rPr lang="en-GB" noProof="0" dirty="0"/>
              <a:t>t</a:t>
            </a:r>
            <a:r>
              <a:rPr lang="en-GB" sz="3600" noProof="0" dirty="0"/>
              <a:t>opics task</a:t>
            </a:r>
          </a:p>
        </p:txBody>
      </p:sp>
      <p:sp>
        <p:nvSpPr>
          <p:cNvPr id="5" name="Text Placeholder 4">
            <a:extLst>
              <a:ext uri="{FF2B5EF4-FFF2-40B4-BE49-F238E27FC236}">
                <a16:creationId xmlns:a16="http://schemas.microsoft.com/office/drawing/2014/main" id="{55026BE6-32F1-1CC8-5837-DAAE4CEB851C}"/>
              </a:ext>
            </a:extLst>
          </p:cNvPr>
          <p:cNvSpPr>
            <a:spLocks noGrp="1"/>
          </p:cNvSpPr>
          <p:nvPr>
            <p:ph type="body" sz="quarter" idx="12"/>
          </p:nvPr>
        </p:nvSpPr>
        <p:spPr>
          <a:xfrm>
            <a:off x="278160" y="986400"/>
            <a:ext cx="7667625" cy="3780863"/>
          </a:xfrm>
        </p:spPr>
        <p:txBody>
          <a:bodyPr/>
          <a:lstStyle/>
          <a:p>
            <a:pPr>
              <a:lnSpc>
                <a:spcPct val="100000"/>
              </a:lnSpc>
            </a:pPr>
            <a:r>
              <a:rPr lang="en-GB" sz="2400" noProof="0" dirty="0"/>
              <a:t>Work in groups (say if you would prefer to work in pairs).</a:t>
            </a:r>
          </a:p>
          <a:p>
            <a:pPr>
              <a:lnSpc>
                <a:spcPct val="100000"/>
              </a:lnSpc>
            </a:pPr>
            <a:endParaRPr lang="en-GB" noProof="0" dirty="0">
              <a:solidFill>
                <a:schemeClr val="accent1"/>
              </a:solidFill>
            </a:endParaRPr>
          </a:p>
          <a:p>
            <a:pPr>
              <a:lnSpc>
                <a:spcPct val="100000"/>
              </a:lnSpc>
            </a:pPr>
            <a:r>
              <a:rPr lang="en-GB" noProof="0" dirty="0"/>
              <a:t>Your group will be allocated one of the key research topics.</a:t>
            </a:r>
          </a:p>
          <a:p>
            <a:pPr>
              <a:lnSpc>
                <a:spcPct val="100000"/>
              </a:lnSpc>
            </a:pPr>
            <a:endParaRPr lang="en-GB" noProof="0" dirty="0"/>
          </a:p>
          <a:p>
            <a:pPr>
              <a:lnSpc>
                <a:spcPct val="100000"/>
              </a:lnSpc>
            </a:pPr>
            <a:r>
              <a:rPr lang="en-GB" noProof="0" dirty="0"/>
              <a:t>In your group (or pair), research the topic allocated.  </a:t>
            </a:r>
          </a:p>
          <a:p>
            <a:pPr>
              <a:lnSpc>
                <a:spcPct val="100000"/>
              </a:lnSpc>
            </a:pPr>
            <a:endParaRPr lang="en-GB" noProof="0" dirty="0"/>
          </a:p>
          <a:p>
            <a:pPr>
              <a:lnSpc>
                <a:spcPct val="100000"/>
              </a:lnSpc>
            </a:pPr>
            <a:r>
              <a:rPr lang="en-GB" noProof="0" dirty="0"/>
              <a:t>When research is complete, one member of the group/pair should complete the Research Log.</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5A82C90D-F1F8-F91F-6939-61FC892E3EB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2190E80-48D4-D229-DC0F-0CD8F730DDF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71372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AD5F3-5741-97ED-463F-53116CEB4515}"/>
              </a:ext>
            </a:extLst>
          </p:cNvPr>
          <p:cNvSpPr>
            <a:spLocks noGrp="1"/>
          </p:cNvSpPr>
          <p:nvPr>
            <p:ph type="title"/>
          </p:nvPr>
        </p:nvSpPr>
        <p:spPr/>
        <p:txBody>
          <a:bodyPr/>
          <a:lstStyle/>
          <a:p>
            <a:r>
              <a:rPr lang="en-GB" noProof="0" dirty="0"/>
              <a:t>Research log</a:t>
            </a:r>
          </a:p>
        </p:txBody>
      </p:sp>
      <p:sp>
        <p:nvSpPr>
          <p:cNvPr id="3" name="Text Placeholder 2">
            <a:extLst>
              <a:ext uri="{FF2B5EF4-FFF2-40B4-BE49-F238E27FC236}">
                <a16:creationId xmlns:a16="http://schemas.microsoft.com/office/drawing/2014/main" id="{F9955217-B51A-C1A4-A433-5C08FEBC9292}"/>
              </a:ext>
            </a:extLst>
          </p:cNvPr>
          <p:cNvSpPr>
            <a:spLocks noGrp="1"/>
          </p:cNvSpPr>
          <p:nvPr>
            <p:ph type="body" sz="quarter" idx="12"/>
          </p:nvPr>
        </p:nvSpPr>
        <p:spPr/>
        <p:txBody>
          <a:bodyPr/>
          <a:lstStyle/>
          <a:p>
            <a:r>
              <a:rPr lang="en-GB" noProof="0" dirty="0"/>
              <a:t>Research topic – specify the topic you have been allocated.</a:t>
            </a:r>
          </a:p>
          <a:p>
            <a:endParaRPr lang="en-GB" noProof="0" dirty="0"/>
          </a:p>
          <a:p>
            <a:r>
              <a:rPr lang="en-GB" noProof="0" dirty="0"/>
              <a:t>Legal requirements – note your three findings.</a:t>
            </a:r>
          </a:p>
          <a:p>
            <a:endParaRPr lang="en-GB" noProof="0" dirty="0"/>
          </a:p>
          <a:p>
            <a:r>
              <a:rPr lang="en-GB" noProof="0" dirty="0"/>
              <a:t>Other key information to know – if you find something else that would be useful.</a:t>
            </a:r>
          </a:p>
          <a:p>
            <a:endParaRPr lang="en-GB" noProof="0" dirty="0"/>
          </a:p>
          <a:p>
            <a:r>
              <a:rPr lang="en-GB" noProof="0" dirty="0"/>
              <a:t>Research sources – ‘which’ website.</a:t>
            </a:r>
          </a:p>
          <a:p>
            <a:endParaRPr lang="en-GB" noProof="0" dirty="0"/>
          </a:p>
        </p:txBody>
      </p:sp>
      <p:sp>
        <p:nvSpPr>
          <p:cNvPr id="4" name="Slide Number Placeholder 3">
            <a:extLst>
              <a:ext uri="{FF2B5EF4-FFF2-40B4-BE49-F238E27FC236}">
                <a16:creationId xmlns:a16="http://schemas.microsoft.com/office/drawing/2014/main" id="{879523A4-D4E4-400B-1574-6F58B489A29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Footer Placeholder 4">
            <a:extLst>
              <a:ext uri="{FF2B5EF4-FFF2-40B4-BE49-F238E27FC236}">
                <a16:creationId xmlns:a16="http://schemas.microsoft.com/office/drawing/2014/main" id="{6483DDAC-A4D4-72A1-34ED-42E098045B0B}"/>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19870769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91F09-8CBD-1E0E-5B74-158826DBE7A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84C78F9-2B9E-E3F8-CFA2-5927C674B187}"/>
              </a:ext>
            </a:extLst>
          </p:cNvPr>
          <p:cNvSpPr>
            <a:spLocks noGrp="1"/>
          </p:cNvSpPr>
          <p:nvPr>
            <p:ph type="title"/>
          </p:nvPr>
        </p:nvSpPr>
        <p:spPr/>
        <p:txBody>
          <a:bodyPr>
            <a:normAutofit/>
          </a:bodyPr>
          <a:lstStyle/>
          <a:p>
            <a:pPr>
              <a:lnSpc>
                <a:spcPct val="100000"/>
              </a:lnSpc>
            </a:pPr>
            <a:r>
              <a:rPr lang="en-GB" noProof="0" dirty="0"/>
              <a:t>Create a poster</a:t>
            </a:r>
            <a:endParaRPr lang="en-GB" sz="3600" noProof="0" dirty="0"/>
          </a:p>
        </p:txBody>
      </p:sp>
      <p:sp>
        <p:nvSpPr>
          <p:cNvPr id="5" name="Text Placeholder 4">
            <a:extLst>
              <a:ext uri="{FF2B5EF4-FFF2-40B4-BE49-F238E27FC236}">
                <a16:creationId xmlns:a16="http://schemas.microsoft.com/office/drawing/2014/main" id="{B5D8912B-E6DE-E425-E4D4-33C71BB9A58C}"/>
              </a:ext>
            </a:extLst>
          </p:cNvPr>
          <p:cNvSpPr>
            <a:spLocks noGrp="1"/>
          </p:cNvSpPr>
          <p:nvPr>
            <p:ph type="body" sz="quarter" idx="12"/>
          </p:nvPr>
        </p:nvSpPr>
        <p:spPr>
          <a:xfrm>
            <a:off x="347044" y="949325"/>
            <a:ext cx="8381762" cy="3350617"/>
          </a:xfrm>
        </p:spPr>
        <p:txBody>
          <a:bodyPr/>
          <a:lstStyle/>
          <a:p>
            <a:pPr>
              <a:lnSpc>
                <a:spcPct val="100000"/>
              </a:lnSpc>
            </a:pPr>
            <a:r>
              <a:rPr lang="en-GB" noProof="0" dirty="0"/>
              <a:t>In your group, produce a poster that highlights three points from your findings that are legally relevant.</a:t>
            </a:r>
          </a:p>
          <a:p>
            <a:pPr>
              <a:lnSpc>
                <a:spcPct val="100000"/>
              </a:lnSpc>
            </a:pPr>
            <a:endParaRPr lang="en-GB" noProof="0" dirty="0"/>
          </a:p>
          <a:p>
            <a:pPr>
              <a:lnSpc>
                <a:spcPct val="100000"/>
              </a:lnSpc>
            </a:pPr>
            <a:r>
              <a:rPr lang="en-GB" noProof="0" dirty="0"/>
              <a:t>Choose a spokesperson (or more than one).</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Agree on what the spokesperson will say and write the script. </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Include the main points in the script on the poster.</a:t>
            </a:r>
          </a:p>
          <a:p>
            <a:pPr>
              <a:lnSpc>
                <a:spcPct val="100000"/>
              </a:lnSpc>
            </a:pPr>
            <a:endParaRPr lang="en-GB" noProof="0" dirty="0"/>
          </a:p>
        </p:txBody>
      </p:sp>
      <p:sp>
        <p:nvSpPr>
          <p:cNvPr id="3" name="Footer Placeholder 2">
            <a:extLst>
              <a:ext uri="{FF2B5EF4-FFF2-40B4-BE49-F238E27FC236}">
                <a16:creationId xmlns:a16="http://schemas.microsoft.com/office/drawing/2014/main" id="{9E27AFD4-428D-A075-017C-37E877E0AEA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12CC891-5B16-79B8-537E-E8ECB4344F4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250597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91F09-8CBD-1E0E-5B74-158826DBE7A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84C78F9-2B9E-E3F8-CFA2-5927C674B187}"/>
              </a:ext>
            </a:extLst>
          </p:cNvPr>
          <p:cNvSpPr>
            <a:spLocks noGrp="1"/>
          </p:cNvSpPr>
          <p:nvPr>
            <p:ph type="title"/>
          </p:nvPr>
        </p:nvSpPr>
        <p:spPr/>
        <p:txBody>
          <a:bodyPr>
            <a:normAutofit/>
          </a:bodyPr>
          <a:lstStyle/>
          <a:p>
            <a:pPr>
              <a:lnSpc>
                <a:spcPct val="100000"/>
              </a:lnSpc>
            </a:pPr>
            <a:r>
              <a:rPr lang="en-GB" noProof="0" dirty="0"/>
              <a:t>Group poster presentation</a:t>
            </a:r>
            <a:endParaRPr lang="en-GB" sz="3600" noProof="0" dirty="0"/>
          </a:p>
        </p:txBody>
      </p:sp>
      <p:sp>
        <p:nvSpPr>
          <p:cNvPr id="5" name="Text Placeholder 4">
            <a:extLst>
              <a:ext uri="{FF2B5EF4-FFF2-40B4-BE49-F238E27FC236}">
                <a16:creationId xmlns:a16="http://schemas.microsoft.com/office/drawing/2014/main" id="{B5D8912B-E6DE-E425-E4D4-33C71BB9A58C}"/>
              </a:ext>
            </a:extLst>
          </p:cNvPr>
          <p:cNvSpPr>
            <a:spLocks noGrp="1"/>
          </p:cNvSpPr>
          <p:nvPr>
            <p:ph type="body" sz="quarter" idx="12"/>
          </p:nvPr>
        </p:nvSpPr>
        <p:spPr>
          <a:xfrm>
            <a:off x="232950" y="1059582"/>
            <a:ext cx="8381762" cy="3707681"/>
          </a:xfrm>
        </p:spPr>
        <p:txBody>
          <a:bodyPr/>
          <a:lstStyle/>
          <a:p>
            <a:pPr>
              <a:lnSpc>
                <a:spcPct val="100000"/>
              </a:lnSpc>
            </a:pPr>
            <a:r>
              <a:rPr lang="en-GB" noProof="0" dirty="0"/>
              <a:t>Each group presents their poster and narrative.</a:t>
            </a:r>
          </a:p>
          <a:p>
            <a:pPr>
              <a:lnSpc>
                <a:spcPct val="100000"/>
              </a:lnSpc>
            </a:pPr>
            <a:endParaRPr lang="en-GB" noProof="0" dirty="0"/>
          </a:p>
          <a:p>
            <a:pPr>
              <a:lnSpc>
                <a:spcPct val="100000"/>
              </a:lnSpc>
            </a:pPr>
            <a:r>
              <a:rPr lang="en-GB" noProof="0" dirty="0"/>
              <a:t>Other groups should use the sticky notes provided to write down any probing and clarification questions as each group presents.</a:t>
            </a:r>
          </a:p>
          <a:p>
            <a:pPr>
              <a:lnSpc>
                <a:spcPct val="100000"/>
              </a:lnSpc>
            </a:pPr>
            <a:endParaRPr lang="en-GB" noProof="0" dirty="0"/>
          </a:p>
          <a:p>
            <a:pPr>
              <a:lnSpc>
                <a:spcPct val="100000"/>
              </a:lnSpc>
            </a:pPr>
            <a:r>
              <a:rPr lang="en-GB" noProof="0" dirty="0"/>
              <a:t>After each presentation, the teacher will collect the sticky notes. These will be added to the poster so that the group can review posters and narratives after all groups have presented.</a:t>
            </a:r>
          </a:p>
          <a:p>
            <a:pPr>
              <a:lnSpc>
                <a:spcPct val="100000"/>
              </a:lnSpc>
            </a:pPr>
            <a:endParaRPr lang="en-GB" noProof="0" dirty="0"/>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9E27AFD4-428D-A075-017C-37E877E0AEA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12CC891-5B16-79B8-537E-E8ECB4344F4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057923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1CEE0-0AFA-7237-B831-766A843DC77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6395D2-43C0-C59C-3AA4-4B1F1E7046D9}"/>
              </a:ext>
            </a:extLst>
          </p:cNvPr>
          <p:cNvSpPr>
            <a:spLocks noGrp="1"/>
          </p:cNvSpPr>
          <p:nvPr>
            <p:ph type="title"/>
          </p:nvPr>
        </p:nvSpPr>
        <p:spPr>
          <a:xfrm>
            <a:off x="232950" y="249900"/>
            <a:ext cx="8803546" cy="521651"/>
          </a:xfrm>
        </p:spPr>
        <p:txBody>
          <a:bodyPr>
            <a:noAutofit/>
          </a:bodyPr>
          <a:lstStyle/>
          <a:p>
            <a:pPr>
              <a:lnSpc>
                <a:spcPct val="100000"/>
              </a:lnSpc>
            </a:pPr>
            <a:r>
              <a:rPr lang="en-GB" noProof="0" dirty="0"/>
              <a:t>Compliance and legal risks</a:t>
            </a:r>
          </a:p>
        </p:txBody>
      </p:sp>
      <p:sp>
        <p:nvSpPr>
          <p:cNvPr id="5" name="Text Placeholder 4">
            <a:extLst>
              <a:ext uri="{FF2B5EF4-FFF2-40B4-BE49-F238E27FC236}">
                <a16:creationId xmlns:a16="http://schemas.microsoft.com/office/drawing/2014/main" id="{D9643B00-7D62-EE8D-419D-AC719DF288DA}"/>
              </a:ext>
            </a:extLst>
          </p:cNvPr>
          <p:cNvSpPr>
            <a:spLocks noGrp="1"/>
          </p:cNvSpPr>
          <p:nvPr>
            <p:ph type="body" sz="quarter" idx="12"/>
          </p:nvPr>
        </p:nvSpPr>
        <p:spPr>
          <a:xfrm>
            <a:off x="278160" y="915566"/>
            <a:ext cx="8266907" cy="3456384"/>
          </a:xfrm>
        </p:spPr>
        <p:txBody>
          <a:bodyPr/>
          <a:lstStyle/>
          <a:p>
            <a:pPr>
              <a:lnSpc>
                <a:spcPct val="100000"/>
              </a:lnSpc>
            </a:pPr>
            <a:r>
              <a:rPr lang="en-GB" noProof="0" dirty="0"/>
              <a:t>Compliance risks focus on the failures to meet specific legal industry requirements by a company, which may be harmful to the market.</a:t>
            </a:r>
          </a:p>
          <a:p>
            <a:pPr>
              <a:lnSpc>
                <a:spcPct val="100000"/>
              </a:lnSpc>
            </a:pPr>
            <a:endParaRPr lang="en-GB" noProof="0" dirty="0"/>
          </a:p>
          <a:p>
            <a:pPr>
              <a:lnSpc>
                <a:spcPct val="100000"/>
              </a:lnSpc>
            </a:pPr>
            <a:r>
              <a:rPr lang="en-GB" noProof="0" dirty="0"/>
              <a:t>Legal risks focus on the potential fines, lawsuits, penalties and sanctions that may be imposed on a company that fails to comply with government and specific legal industry requirements. </a:t>
            </a:r>
          </a:p>
        </p:txBody>
      </p:sp>
      <p:sp>
        <p:nvSpPr>
          <p:cNvPr id="3" name="Footer Placeholder 2">
            <a:extLst>
              <a:ext uri="{FF2B5EF4-FFF2-40B4-BE49-F238E27FC236}">
                <a16:creationId xmlns:a16="http://schemas.microsoft.com/office/drawing/2014/main" id="{144C3F6F-1E25-B0A8-07AB-484EEF00258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3BE78D3-7DB6-6581-EBD2-09C6BB97EB7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220050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7AEB2-5F7D-D4F0-630E-A4693438F5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E9AF82-1A72-5F77-6800-54C0B746ECA0}"/>
              </a:ext>
            </a:extLst>
          </p:cNvPr>
          <p:cNvSpPr>
            <a:spLocks noGrp="1"/>
          </p:cNvSpPr>
          <p:nvPr>
            <p:ph type="title"/>
          </p:nvPr>
        </p:nvSpPr>
        <p:spPr>
          <a:xfrm>
            <a:off x="170227" y="331436"/>
            <a:ext cx="8803546" cy="1232202"/>
          </a:xfrm>
        </p:spPr>
        <p:txBody>
          <a:bodyPr>
            <a:noAutofit/>
          </a:bodyPr>
          <a:lstStyle/>
          <a:p>
            <a:pPr>
              <a:lnSpc>
                <a:spcPct val="100000"/>
              </a:lnSpc>
            </a:pPr>
            <a:r>
              <a:rPr lang="en-GB" noProof="0" dirty="0"/>
              <a:t>Relationship between compliance and legal risks</a:t>
            </a:r>
          </a:p>
        </p:txBody>
      </p:sp>
      <p:sp>
        <p:nvSpPr>
          <p:cNvPr id="5" name="Text Placeholder 4">
            <a:extLst>
              <a:ext uri="{FF2B5EF4-FFF2-40B4-BE49-F238E27FC236}">
                <a16:creationId xmlns:a16="http://schemas.microsoft.com/office/drawing/2014/main" id="{4C5E89FA-6553-EA89-435D-D08BA8F09CBF}"/>
              </a:ext>
            </a:extLst>
          </p:cNvPr>
          <p:cNvSpPr>
            <a:spLocks noGrp="1"/>
          </p:cNvSpPr>
          <p:nvPr>
            <p:ph type="body" sz="quarter" idx="12"/>
          </p:nvPr>
        </p:nvSpPr>
        <p:spPr>
          <a:xfrm>
            <a:off x="255352" y="1563638"/>
            <a:ext cx="8312117" cy="2448272"/>
          </a:xfrm>
        </p:spPr>
        <p:txBody>
          <a:bodyPr/>
          <a:lstStyle/>
          <a:p>
            <a:pPr>
              <a:lnSpc>
                <a:spcPct val="100000"/>
              </a:lnSpc>
            </a:pPr>
            <a:r>
              <a:rPr lang="en-GB" noProof="0" dirty="0"/>
              <a:t>Compliance ensures legal requirements for industry standards on various processes, procedures and operations are met.</a:t>
            </a:r>
          </a:p>
          <a:p>
            <a:pPr>
              <a:lnSpc>
                <a:spcPct val="100000"/>
              </a:lnSpc>
            </a:pPr>
            <a:endParaRPr lang="en-GB" noProof="0" dirty="0"/>
          </a:p>
          <a:p>
            <a:pPr>
              <a:lnSpc>
                <a:spcPct val="100000"/>
              </a:lnSpc>
            </a:pPr>
            <a:r>
              <a:rPr lang="en-GB" noProof="0" dirty="0"/>
              <a:t>Failure to comply with industry requirements will lead to legal risks.</a:t>
            </a:r>
          </a:p>
        </p:txBody>
      </p:sp>
      <p:sp>
        <p:nvSpPr>
          <p:cNvPr id="3" name="Footer Placeholder 2">
            <a:extLst>
              <a:ext uri="{FF2B5EF4-FFF2-40B4-BE49-F238E27FC236}">
                <a16:creationId xmlns:a16="http://schemas.microsoft.com/office/drawing/2014/main" id="{14BC49EC-076C-7E9D-DF45-F696E5902ED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4C185E0-21C1-9115-74F6-B971A3AA487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843863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53D0A-3F55-2F26-412F-C94C22979E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4AB6208-3114-0749-ABA9-D27817E81C5B}"/>
              </a:ext>
            </a:extLst>
          </p:cNvPr>
          <p:cNvSpPr>
            <a:spLocks noGrp="1"/>
          </p:cNvSpPr>
          <p:nvPr>
            <p:ph type="title"/>
          </p:nvPr>
        </p:nvSpPr>
        <p:spPr>
          <a:xfrm>
            <a:off x="232950" y="249900"/>
            <a:ext cx="8803546" cy="737674"/>
          </a:xfrm>
        </p:spPr>
        <p:txBody>
          <a:bodyPr>
            <a:noAutofit/>
          </a:bodyPr>
          <a:lstStyle/>
          <a:p>
            <a:pPr>
              <a:lnSpc>
                <a:spcPct val="100000"/>
              </a:lnSpc>
            </a:pPr>
            <a:r>
              <a:rPr lang="en-GB" noProof="0" dirty="0"/>
              <a:t>Governance</a:t>
            </a:r>
            <a:r>
              <a:rPr lang="en-GB" sz="2800" noProof="0" dirty="0"/>
              <a:t> </a:t>
            </a:r>
          </a:p>
        </p:txBody>
      </p:sp>
      <p:sp>
        <p:nvSpPr>
          <p:cNvPr id="5" name="Text Placeholder 4">
            <a:extLst>
              <a:ext uri="{FF2B5EF4-FFF2-40B4-BE49-F238E27FC236}">
                <a16:creationId xmlns:a16="http://schemas.microsoft.com/office/drawing/2014/main" id="{4F177E86-D8E9-3855-6D7D-FD1553789FBC}"/>
              </a:ext>
            </a:extLst>
          </p:cNvPr>
          <p:cNvSpPr>
            <a:spLocks noGrp="1"/>
          </p:cNvSpPr>
          <p:nvPr>
            <p:ph type="body" sz="quarter" idx="12"/>
          </p:nvPr>
        </p:nvSpPr>
        <p:spPr>
          <a:xfrm>
            <a:off x="232950" y="987574"/>
            <a:ext cx="8300622" cy="2952328"/>
          </a:xfrm>
        </p:spPr>
        <p:txBody>
          <a:bodyPr/>
          <a:lstStyle/>
          <a:p>
            <a:pPr>
              <a:lnSpc>
                <a:spcPct val="100000"/>
              </a:lnSpc>
            </a:pPr>
            <a:endParaRPr lang="en-GB" noProof="0" dirty="0"/>
          </a:p>
          <a:p>
            <a:pPr>
              <a:lnSpc>
                <a:spcPct val="100000"/>
              </a:lnSpc>
            </a:pPr>
            <a:r>
              <a:rPr lang="en-GB" noProof="0" dirty="0"/>
              <a:t>Go to the Word cloud application.</a:t>
            </a:r>
          </a:p>
          <a:p>
            <a:pPr>
              <a:lnSpc>
                <a:spcPct val="100000"/>
              </a:lnSpc>
            </a:pPr>
            <a:endParaRPr lang="en-GB" noProof="0" dirty="0"/>
          </a:p>
          <a:p>
            <a:pPr>
              <a:lnSpc>
                <a:spcPct val="100000"/>
              </a:lnSpc>
            </a:pPr>
            <a:r>
              <a:rPr lang="en-GB" noProof="0" dirty="0"/>
              <a:t>Enter three words that define the word ‘governance’.</a:t>
            </a:r>
          </a:p>
          <a:p>
            <a:pPr>
              <a:lnSpc>
                <a:spcPct val="100000"/>
              </a:lnSpc>
            </a:pPr>
            <a:endParaRPr lang="en-GB" noProof="0" dirty="0"/>
          </a:p>
          <a:p>
            <a:pPr>
              <a:lnSpc>
                <a:spcPct val="100000"/>
              </a:lnSpc>
            </a:pPr>
            <a:r>
              <a:rPr lang="en-GB" noProof="0" dirty="0"/>
              <a:t>Let us discuss some key terms from </a:t>
            </a:r>
            <a:r>
              <a:rPr lang="en-GB" dirty="0"/>
              <a:t>the</a:t>
            </a:r>
            <a:r>
              <a:rPr lang="en-GB" noProof="0" dirty="0"/>
              <a:t> </a:t>
            </a:r>
            <a:r>
              <a:rPr lang="en-GB" dirty="0"/>
              <a:t>W</a:t>
            </a:r>
            <a:r>
              <a:rPr lang="en-GB" noProof="0" dirty="0" err="1"/>
              <a:t>ord</a:t>
            </a:r>
            <a:r>
              <a:rPr lang="en-GB" noProof="0" dirty="0"/>
              <a:t> cloud.</a:t>
            </a:r>
          </a:p>
        </p:txBody>
      </p:sp>
      <p:sp>
        <p:nvSpPr>
          <p:cNvPr id="3" name="Footer Placeholder 2">
            <a:extLst>
              <a:ext uri="{FF2B5EF4-FFF2-40B4-BE49-F238E27FC236}">
                <a16:creationId xmlns:a16="http://schemas.microsoft.com/office/drawing/2014/main" id="{388D0CD8-2132-A6E9-36E8-09C48C616EC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0FC54F9-430D-F8AC-B151-58390C701C2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09607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6233D-7118-47AB-1660-1A5B5E460DF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DE4B74E-14AF-8783-5C7B-E652CAEF89E7}"/>
              </a:ext>
            </a:extLst>
          </p:cNvPr>
          <p:cNvSpPr>
            <a:spLocks noGrp="1"/>
          </p:cNvSpPr>
          <p:nvPr>
            <p:ph type="title"/>
          </p:nvPr>
        </p:nvSpPr>
        <p:spPr>
          <a:xfrm>
            <a:off x="232950" y="249900"/>
            <a:ext cx="8803546" cy="919307"/>
          </a:xfrm>
        </p:spPr>
        <p:txBody>
          <a:bodyPr>
            <a:noAutofit/>
          </a:bodyPr>
          <a:lstStyle/>
          <a:p>
            <a:pPr>
              <a:lnSpc>
                <a:spcPct val="100000"/>
              </a:lnSpc>
            </a:pPr>
            <a:r>
              <a:rPr lang="en-GB" noProof="0" dirty="0"/>
              <a:t>Governance key terms </a:t>
            </a:r>
          </a:p>
        </p:txBody>
      </p:sp>
      <p:sp>
        <p:nvSpPr>
          <p:cNvPr id="3" name="Footer Placeholder 2">
            <a:extLst>
              <a:ext uri="{FF2B5EF4-FFF2-40B4-BE49-F238E27FC236}">
                <a16:creationId xmlns:a16="http://schemas.microsoft.com/office/drawing/2014/main" id="{BA04CC4C-E244-B512-A88D-70446BF0FB0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graphicFrame>
        <p:nvGraphicFramePr>
          <p:cNvPr id="2" name="Table 1">
            <a:extLst>
              <a:ext uri="{FF2B5EF4-FFF2-40B4-BE49-F238E27FC236}">
                <a16:creationId xmlns:a16="http://schemas.microsoft.com/office/drawing/2014/main" id="{979C92D5-2891-7963-2E62-DD5E14F22899}"/>
              </a:ext>
            </a:extLst>
          </p:cNvPr>
          <p:cNvGraphicFramePr>
            <a:graphicFrameLocks noGrp="1"/>
          </p:cNvGraphicFramePr>
          <p:nvPr>
            <p:extLst>
              <p:ext uri="{D42A27DB-BD31-4B8C-83A1-F6EECF244321}">
                <p14:modId xmlns:p14="http://schemas.microsoft.com/office/powerpoint/2010/main" val="2335933490"/>
              </p:ext>
            </p:extLst>
          </p:nvPr>
        </p:nvGraphicFramePr>
        <p:xfrm>
          <a:off x="470079" y="843558"/>
          <a:ext cx="7920880" cy="4050039"/>
        </p:xfrm>
        <a:graphic>
          <a:graphicData uri="http://schemas.openxmlformats.org/drawingml/2006/table">
            <a:tbl>
              <a:tblPr firstRow="1" bandRow="1">
                <a:tableStyleId>{2D5ABB26-0587-4C30-8999-92F81FD0307C}</a:tableStyleId>
              </a:tblPr>
              <a:tblGrid>
                <a:gridCol w="3798346">
                  <a:extLst>
                    <a:ext uri="{9D8B030D-6E8A-4147-A177-3AD203B41FA5}">
                      <a16:colId xmlns:a16="http://schemas.microsoft.com/office/drawing/2014/main" val="2197627295"/>
                    </a:ext>
                  </a:extLst>
                </a:gridCol>
                <a:gridCol w="4122534">
                  <a:extLst>
                    <a:ext uri="{9D8B030D-6E8A-4147-A177-3AD203B41FA5}">
                      <a16:colId xmlns:a16="http://schemas.microsoft.com/office/drawing/2014/main" val="2832557955"/>
                    </a:ext>
                  </a:extLst>
                </a:gridCol>
              </a:tblGrid>
              <a:tr h="578577">
                <a:tc>
                  <a:txBody>
                    <a:bodyPr/>
                    <a:lstStyle/>
                    <a:p>
                      <a:pPr marL="285750" indent="-285750">
                        <a:buFont typeface="Arial" panose="020B0604020202020204" pitchFamily="34" charset="0"/>
                        <a:buChar char="•"/>
                      </a:pPr>
                      <a:r>
                        <a:rPr lang="en-GB" sz="2400" noProof="0" dirty="0"/>
                        <a:t>Authority.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Management.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59652213"/>
                  </a:ext>
                </a:extLst>
              </a:tr>
              <a:tr h="578577">
                <a:tc>
                  <a:txBody>
                    <a:bodyPr/>
                    <a:lstStyle/>
                    <a:p>
                      <a:pPr marL="285750" indent="-285750">
                        <a:buFont typeface="Arial" panose="020B0604020202020204" pitchFamily="34" charset="0"/>
                        <a:buChar char="•"/>
                      </a:pPr>
                      <a:r>
                        <a:rPr lang="en-GB" sz="2400" noProof="0" dirty="0"/>
                        <a:t>Transparency.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Rules.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3261495"/>
                  </a:ext>
                </a:extLst>
              </a:tr>
              <a:tr h="578577">
                <a:tc>
                  <a:txBody>
                    <a:bodyPr/>
                    <a:lstStyle/>
                    <a:p>
                      <a:pPr marL="285750" indent="-285750">
                        <a:buFont typeface="Arial" panose="020B0604020202020204" pitchFamily="34" charset="0"/>
                        <a:buChar char="•"/>
                      </a:pPr>
                      <a:r>
                        <a:rPr lang="en-GB" sz="2400" noProof="0" dirty="0"/>
                        <a:t>Accountability.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Regulations.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1992720"/>
                  </a:ext>
                </a:extLst>
              </a:tr>
              <a:tr h="578577">
                <a:tc>
                  <a:txBody>
                    <a:bodyPr/>
                    <a:lstStyle/>
                    <a:p>
                      <a:pPr marL="285750" indent="-285750">
                        <a:buFont typeface="Arial" panose="020B0604020202020204" pitchFamily="34" charset="0"/>
                        <a:buChar char="•"/>
                      </a:pPr>
                      <a:r>
                        <a:rPr lang="en-GB" sz="2400" noProof="0" dirty="0"/>
                        <a:t>Policy.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Law.</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44990814"/>
                  </a:ext>
                </a:extLst>
              </a:tr>
              <a:tr h="578577">
                <a:tc>
                  <a:txBody>
                    <a:bodyPr/>
                    <a:lstStyle/>
                    <a:p>
                      <a:pPr marL="285750" indent="-285750">
                        <a:buFont typeface="Arial" panose="020B0604020202020204" pitchFamily="34" charset="0"/>
                        <a:buChar char="•"/>
                      </a:pPr>
                      <a:r>
                        <a:rPr lang="en-GB" sz="2400" noProof="0" dirty="0"/>
                        <a:t>Control.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Power.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3634661"/>
                  </a:ext>
                </a:extLst>
              </a:tr>
              <a:tr h="578577">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noProof="0" dirty="0"/>
                        <a:t>Participation.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noProof="0" dirty="0"/>
                        <a:t>Direction.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03494520"/>
                  </a:ext>
                </a:extLst>
              </a:tr>
              <a:tr h="578577">
                <a:tc>
                  <a:txBody>
                    <a:bodyPr/>
                    <a:lstStyle/>
                    <a:p>
                      <a:pPr marL="285750" indent="-285750">
                        <a:buFont typeface="Arial" panose="020B0604020202020204" pitchFamily="34" charset="0"/>
                        <a:buChar char="•"/>
                      </a:pPr>
                      <a:r>
                        <a:rPr lang="en-GB" sz="2400" noProof="0" dirty="0"/>
                        <a:t>Command.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lang="en-GB" sz="2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3652119"/>
                  </a:ext>
                </a:extLst>
              </a:tr>
            </a:tbl>
          </a:graphicData>
        </a:graphic>
      </p:graphicFrame>
      <p:sp>
        <p:nvSpPr>
          <p:cNvPr id="4" name="Slide Number Placeholder 3">
            <a:extLst>
              <a:ext uri="{FF2B5EF4-FFF2-40B4-BE49-F238E27FC236}">
                <a16:creationId xmlns:a16="http://schemas.microsoft.com/office/drawing/2014/main" id="{8CDD8FB6-B50A-AE15-C548-B77B10F2075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813371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53658-2805-1DB6-81E1-8318C3F2468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7AF0B5-D46A-8D06-5A4A-7C47ECFB32D0}"/>
              </a:ext>
            </a:extLst>
          </p:cNvPr>
          <p:cNvSpPr>
            <a:spLocks noGrp="1"/>
          </p:cNvSpPr>
          <p:nvPr>
            <p:ph type="title"/>
          </p:nvPr>
        </p:nvSpPr>
        <p:spPr>
          <a:xfrm>
            <a:off x="232950" y="249900"/>
            <a:ext cx="8803546" cy="1385746"/>
          </a:xfrm>
        </p:spPr>
        <p:txBody>
          <a:bodyPr>
            <a:noAutofit/>
          </a:bodyPr>
          <a:lstStyle/>
          <a:p>
            <a:pPr>
              <a:lnSpc>
                <a:spcPct val="100000"/>
              </a:lnSpc>
            </a:pPr>
            <a:r>
              <a:rPr lang="en-GB" noProof="0" dirty="0"/>
              <a:t>Representing governance</a:t>
            </a:r>
          </a:p>
        </p:txBody>
      </p:sp>
      <p:sp>
        <p:nvSpPr>
          <p:cNvPr id="5" name="Text Placeholder 4">
            <a:extLst>
              <a:ext uri="{FF2B5EF4-FFF2-40B4-BE49-F238E27FC236}">
                <a16:creationId xmlns:a16="http://schemas.microsoft.com/office/drawing/2014/main" id="{D2DF3C9C-D666-1C2D-B387-8E0420146F67}"/>
              </a:ext>
            </a:extLst>
          </p:cNvPr>
          <p:cNvSpPr>
            <a:spLocks noGrp="1"/>
          </p:cNvSpPr>
          <p:nvPr>
            <p:ph type="body" sz="quarter" idx="12"/>
          </p:nvPr>
        </p:nvSpPr>
        <p:spPr>
          <a:xfrm>
            <a:off x="232950" y="987574"/>
            <a:ext cx="8300622" cy="3600400"/>
          </a:xfrm>
        </p:spPr>
        <p:txBody>
          <a:bodyPr/>
          <a:lstStyle/>
          <a:p>
            <a:r>
              <a:rPr lang="en-GB" noProof="0" dirty="0"/>
              <a:t>An organisation chart is a representation of an organisation’s structure. It sets out roles and responsibilities and lines of communication between them. It shows the hierarchy from which accountabilities can be seen.</a:t>
            </a:r>
          </a:p>
          <a:p>
            <a:endParaRPr lang="en-GB" noProof="0" dirty="0"/>
          </a:p>
          <a:p>
            <a:r>
              <a:rPr lang="en-GB" noProof="0" dirty="0"/>
              <a:t>Policies and procedures set out expectations for how employees should conduct themselves in different situations.  Typical policies can relate to health and safety, employment, data security, and discipline.</a:t>
            </a:r>
          </a:p>
        </p:txBody>
      </p:sp>
      <p:sp>
        <p:nvSpPr>
          <p:cNvPr id="3" name="Footer Placeholder 2">
            <a:extLst>
              <a:ext uri="{FF2B5EF4-FFF2-40B4-BE49-F238E27FC236}">
                <a16:creationId xmlns:a16="http://schemas.microsoft.com/office/drawing/2014/main" id="{A8E2E668-BBDD-AC0C-7C94-E70D595AECA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ABE68AEA-B403-9812-902C-BFC000D38B7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7867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11CC1-5EF8-C353-0457-8C515B9B7F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7AB368-215D-DA0B-0E15-E86BB247DAB7}"/>
              </a:ext>
            </a:extLst>
          </p:cNvPr>
          <p:cNvSpPr>
            <a:spLocks noGrp="1"/>
          </p:cNvSpPr>
          <p:nvPr>
            <p:ph type="title"/>
          </p:nvPr>
        </p:nvSpPr>
        <p:spPr>
          <a:xfrm>
            <a:off x="107504" y="65316"/>
            <a:ext cx="8803546" cy="804095"/>
          </a:xfrm>
        </p:spPr>
        <p:txBody>
          <a:bodyPr>
            <a:noAutofit/>
          </a:bodyPr>
          <a:lstStyle/>
          <a:p>
            <a:pPr>
              <a:lnSpc>
                <a:spcPct val="100000"/>
              </a:lnSpc>
            </a:pPr>
            <a:r>
              <a:rPr lang="en-GB" noProof="0" dirty="0"/>
              <a:t>Food bank organisation chart</a:t>
            </a:r>
          </a:p>
        </p:txBody>
      </p:sp>
      <p:sp>
        <p:nvSpPr>
          <p:cNvPr id="5" name="Text Placeholder 4" descr="Organisation chart showing Head office at the top with Food bank manager on the second row, Team leader on the third row and volunteers at the bottomm">
            <a:extLst>
              <a:ext uri="{FF2B5EF4-FFF2-40B4-BE49-F238E27FC236}">
                <a16:creationId xmlns:a16="http://schemas.microsoft.com/office/drawing/2014/main" id="{E622DF8B-ADC7-4570-76EB-02061E738DF8}"/>
              </a:ext>
            </a:extLst>
          </p:cNvPr>
          <p:cNvSpPr>
            <a:spLocks noGrp="1"/>
          </p:cNvSpPr>
          <p:nvPr>
            <p:ph type="body" sz="quarter" idx="12"/>
          </p:nvPr>
        </p:nvSpPr>
        <p:spPr>
          <a:xfrm>
            <a:off x="107504" y="644619"/>
            <a:ext cx="8437563" cy="4371950"/>
          </a:xfrm>
        </p:spPr>
        <p:txBody>
          <a:bodyPr/>
          <a:lstStyle/>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ED54D80F-C3EE-5928-E7FB-DBD3D203BF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FE9A8DD-97A3-AB6A-B4D9-725C5943888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6" name="TextBox 5">
            <a:extLst>
              <a:ext uri="{FF2B5EF4-FFF2-40B4-BE49-F238E27FC236}">
                <a16:creationId xmlns:a16="http://schemas.microsoft.com/office/drawing/2014/main" id="{DAA56B53-21C3-A2DD-3009-FD63AD3E189E}"/>
              </a:ext>
            </a:extLst>
          </p:cNvPr>
          <p:cNvSpPr txBox="1"/>
          <p:nvPr/>
        </p:nvSpPr>
        <p:spPr>
          <a:xfrm>
            <a:off x="3517155" y="900171"/>
            <a:ext cx="1411697"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Head office</a:t>
            </a:r>
          </a:p>
        </p:txBody>
      </p:sp>
      <p:sp>
        <p:nvSpPr>
          <p:cNvPr id="8" name="TextBox 7">
            <a:extLst>
              <a:ext uri="{FF2B5EF4-FFF2-40B4-BE49-F238E27FC236}">
                <a16:creationId xmlns:a16="http://schemas.microsoft.com/office/drawing/2014/main" id="{F21DDC95-2E66-5F57-8AD8-B9668E1DDE75}"/>
              </a:ext>
            </a:extLst>
          </p:cNvPr>
          <p:cNvSpPr txBox="1"/>
          <p:nvPr/>
        </p:nvSpPr>
        <p:spPr>
          <a:xfrm>
            <a:off x="297503" y="1812479"/>
            <a:ext cx="1811603"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Food bank manager</a:t>
            </a:r>
          </a:p>
        </p:txBody>
      </p:sp>
      <p:sp>
        <p:nvSpPr>
          <p:cNvPr id="2" name="TextBox 1">
            <a:extLst>
              <a:ext uri="{FF2B5EF4-FFF2-40B4-BE49-F238E27FC236}">
                <a16:creationId xmlns:a16="http://schemas.microsoft.com/office/drawing/2014/main" id="{7E437877-26E6-E7EE-72EF-AC94E76B0D3E}"/>
              </a:ext>
            </a:extLst>
          </p:cNvPr>
          <p:cNvSpPr txBox="1"/>
          <p:nvPr/>
        </p:nvSpPr>
        <p:spPr>
          <a:xfrm>
            <a:off x="6391366" y="1812479"/>
            <a:ext cx="1680510"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Food bank manager</a:t>
            </a:r>
          </a:p>
        </p:txBody>
      </p:sp>
      <p:sp>
        <p:nvSpPr>
          <p:cNvPr id="10" name="TextBox 9">
            <a:extLst>
              <a:ext uri="{FF2B5EF4-FFF2-40B4-BE49-F238E27FC236}">
                <a16:creationId xmlns:a16="http://schemas.microsoft.com/office/drawing/2014/main" id="{C89CDA83-58A3-88DA-69DF-9E66CFDA30FC}"/>
              </a:ext>
            </a:extLst>
          </p:cNvPr>
          <p:cNvSpPr txBox="1"/>
          <p:nvPr/>
        </p:nvSpPr>
        <p:spPr>
          <a:xfrm>
            <a:off x="2372714" y="1816773"/>
            <a:ext cx="1695957"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Food bank manager</a:t>
            </a:r>
          </a:p>
        </p:txBody>
      </p:sp>
      <p:cxnSp>
        <p:nvCxnSpPr>
          <p:cNvPr id="24" name="Straight Arrow Connector 23">
            <a:extLst>
              <a:ext uri="{FF2B5EF4-FFF2-40B4-BE49-F238E27FC236}">
                <a16:creationId xmlns:a16="http://schemas.microsoft.com/office/drawing/2014/main" id="{41143571-763A-CC48-5388-4D0B6EE98412}"/>
              </a:ext>
              <a:ext uri="{C183D7F6-B498-43B3-948B-1728B52AA6E4}">
                <adec:decorative xmlns:adec="http://schemas.microsoft.com/office/drawing/2017/decorative" val="1"/>
              </a:ext>
            </a:extLst>
          </p:cNvPr>
          <p:cNvCxnSpPr>
            <a:cxnSpLocks/>
          </p:cNvCxnSpPr>
          <p:nvPr/>
        </p:nvCxnSpPr>
        <p:spPr>
          <a:xfrm flipH="1">
            <a:off x="3517155" y="1310460"/>
            <a:ext cx="386137" cy="48177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4" name="Straight Arrow Connector 33">
            <a:extLst>
              <a:ext uri="{FF2B5EF4-FFF2-40B4-BE49-F238E27FC236}">
                <a16:creationId xmlns:a16="http://schemas.microsoft.com/office/drawing/2014/main" id="{CA03D9AD-4509-B1FB-63D2-E50844AA961F}"/>
              </a:ext>
              <a:ext uri="{C183D7F6-B498-43B3-948B-1728B52AA6E4}">
                <adec:decorative xmlns:adec="http://schemas.microsoft.com/office/drawing/2017/decorative" val="1"/>
              </a:ext>
            </a:extLst>
          </p:cNvPr>
          <p:cNvCxnSpPr>
            <a:cxnSpLocks/>
          </p:cNvCxnSpPr>
          <p:nvPr/>
        </p:nvCxnSpPr>
        <p:spPr>
          <a:xfrm flipH="1">
            <a:off x="1499083" y="1084837"/>
            <a:ext cx="1982170" cy="70739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0" name="Straight Arrow Connector 39">
            <a:extLst>
              <a:ext uri="{FF2B5EF4-FFF2-40B4-BE49-F238E27FC236}">
                <a16:creationId xmlns:a16="http://schemas.microsoft.com/office/drawing/2014/main" id="{60974488-CCAD-B295-E530-5FB27D8BB32C}"/>
              </a:ext>
              <a:ext uri="{C183D7F6-B498-43B3-948B-1728B52AA6E4}">
                <adec:decorative xmlns:adec="http://schemas.microsoft.com/office/drawing/2017/decorative" val="1"/>
              </a:ext>
            </a:extLst>
          </p:cNvPr>
          <p:cNvCxnSpPr>
            <a:cxnSpLocks/>
            <a:endCxn id="2" idx="0"/>
          </p:cNvCxnSpPr>
          <p:nvPr/>
        </p:nvCxnSpPr>
        <p:spPr>
          <a:xfrm>
            <a:off x="4995725" y="1107488"/>
            <a:ext cx="2235896" cy="70499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7" name="TextBox 6">
            <a:extLst>
              <a:ext uri="{FF2B5EF4-FFF2-40B4-BE49-F238E27FC236}">
                <a16:creationId xmlns:a16="http://schemas.microsoft.com/office/drawing/2014/main" id="{32F0CD39-A6F8-A319-C442-5E7EF698F97E}"/>
              </a:ext>
            </a:extLst>
          </p:cNvPr>
          <p:cNvSpPr txBox="1"/>
          <p:nvPr/>
        </p:nvSpPr>
        <p:spPr>
          <a:xfrm>
            <a:off x="4371120" y="1812479"/>
            <a:ext cx="1680510"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Food bank manager</a:t>
            </a:r>
          </a:p>
        </p:txBody>
      </p:sp>
      <p:cxnSp>
        <p:nvCxnSpPr>
          <p:cNvPr id="27" name="Straight Arrow Connector 26">
            <a:extLst>
              <a:ext uri="{FF2B5EF4-FFF2-40B4-BE49-F238E27FC236}">
                <a16:creationId xmlns:a16="http://schemas.microsoft.com/office/drawing/2014/main" id="{580BDA94-8B9C-3C0D-1498-B24B37FC6724}"/>
              </a:ext>
              <a:ext uri="{C183D7F6-B498-43B3-948B-1728B52AA6E4}">
                <adec:decorative xmlns:adec="http://schemas.microsoft.com/office/drawing/2017/decorative" val="1"/>
              </a:ext>
            </a:extLst>
          </p:cNvPr>
          <p:cNvCxnSpPr>
            <a:cxnSpLocks/>
          </p:cNvCxnSpPr>
          <p:nvPr/>
        </p:nvCxnSpPr>
        <p:spPr>
          <a:xfrm>
            <a:off x="4437993" y="1318435"/>
            <a:ext cx="490859" cy="49404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0" name="TextBox 29">
            <a:extLst>
              <a:ext uri="{FF2B5EF4-FFF2-40B4-BE49-F238E27FC236}">
                <a16:creationId xmlns:a16="http://schemas.microsoft.com/office/drawing/2014/main" id="{C7C28B43-2B73-BBC5-393E-E542787561B3}"/>
              </a:ext>
            </a:extLst>
          </p:cNvPr>
          <p:cNvSpPr txBox="1"/>
          <p:nvPr/>
        </p:nvSpPr>
        <p:spPr>
          <a:xfrm>
            <a:off x="297502" y="3032546"/>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Team leader</a:t>
            </a:r>
          </a:p>
        </p:txBody>
      </p:sp>
      <p:sp>
        <p:nvSpPr>
          <p:cNvPr id="31" name="TextBox 30">
            <a:extLst>
              <a:ext uri="{FF2B5EF4-FFF2-40B4-BE49-F238E27FC236}">
                <a16:creationId xmlns:a16="http://schemas.microsoft.com/office/drawing/2014/main" id="{F25FACEC-8D87-4E40-2CAF-8F617E08EB0A}"/>
              </a:ext>
            </a:extLst>
          </p:cNvPr>
          <p:cNvSpPr txBox="1"/>
          <p:nvPr/>
        </p:nvSpPr>
        <p:spPr>
          <a:xfrm>
            <a:off x="2347622" y="3042407"/>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Team leader</a:t>
            </a:r>
          </a:p>
        </p:txBody>
      </p:sp>
      <p:sp>
        <p:nvSpPr>
          <p:cNvPr id="32" name="TextBox 31">
            <a:extLst>
              <a:ext uri="{FF2B5EF4-FFF2-40B4-BE49-F238E27FC236}">
                <a16:creationId xmlns:a16="http://schemas.microsoft.com/office/drawing/2014/main" id="{CA34B9A0-2EAF-D282-3598-DD2364536648}"/>
              </a:ext>
            </a:extLst>
          </p:cNvPr>
          <p:cNvSpPr txBox="1"/>
          <p:nvPr/>
        </p:nvSpPr>
        <p:spPr>
          <a:xfrm>
            <a:off x="4371120" y="3030437"/>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Team leader</a:t>
            </a:r>
          </a:p>
        </p:txBody>
      </p:sp>
      <p:sp>
        <p:nvSpPr>
          <p:cNvPr id="35" name="TextBox 34">
            <a:extLst>
              <a:ext uri="{FF2B5EF4-FFF2-40B4-BE49-F238E27FC236}">
                <a16:creationId xmlns:a16="http://schemas.microsoft.com/office/drawing/2014/main" id="{32DB5D90-E030-69BD-2168-E7E2A31A32D1}"/>
              </a:ext>
            </a:extLst>
          </p:cNvPr>
          <p:cNvSpPr txBox="1"/>
          <p:nvPr/>
        </p:nvSpPr>
        <p:spPr>
          <a:xfrm>
            <a:off x="297502" y="4040683"/>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sp>
        <p:nvSpPr>
          <p:cNvPr id="36" name="TextBox 35">
            <a:extLst>
              <a:ext uri="{FF2B5EF4-FFF2-40B4-BE49-F238E27FC236}">
                <a16:creationId xmlns:a16="http://schemas.microsoft.com/office/drawing/2014/main" id="{19BEFD45-0732-0513-EFAB-9B52DC34AED2}"/>
              </a:ext>
            </a:extLst>
          </p:cNvPr>
          <p:cNvSpPr txBox="1"/>
          <p:nvPr/>
        </p:nvSpPr>
        <p:spPr>
          <a:xfrm>
            <a:off x="2299103" y="4044825"/>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sp>
        <p:nvSpPr>
          <p:cNvPr id="37" name="TextBox 36">
            <a:extLst>
              <a:ext uri="{FF2B5EF4-FFF2-40B4-BE49-F238E27FC236}">
                <a16:creationId xmlns:a16="http://schemas.microsoft.com/office/drawing/2014/main" id="{4EE6A2B4-76AD-EACA-664B-011FC8360157}"/>
              </a:ext>
            </a:extLst>
          </p:cNvPr>
          <p:cNvSpPr txBox="1"/>
          <p:nvPr/>
        </p:nvSpPr>
        <p:spPr>
          <a:xfrm>
            <a:off x="4371120" y="4034641"/>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sp>
        <p:nvSpPr>
          <p:cNvPr id="38" name="TextBox 37">
            <a:extLst>
              <a:ext uri="{FF2B5EF4-FFF2-40B4-BE49-F238E27FC236}">
                <a16:creationId xmlns:a16="http://schemas.microsoft.com/office/drawing/2014/main" id="{50D7FC7B-2C3A-A878-E50C-F10FF0CF98BE}"/>
              </a:ext>
            </a:extLst>
          </p:cNvPr>
          <p:cNvSpPr txBox="1"/>
          <p:nvPr/>
        </p:nvSpPr>
        <p:spPr>
          <a:xfrm>
            <a:off x="6378232" y="4044849"/>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cxnSp>
        <p:nvCxnSpPr>
          <p:cNvPr id="44" name="Straight Arrow Connector 43">
            <a:extLst>
              <a:ext uri="{FF2B5EF4-FFF2-40B4-BE49-F238E27FC236}">
                <a16:creationId xmlns:a16="http://schemas.microsoft.com/office/drawing/2014/main" id="{2C51CFCE-BDA3-9159-A545-34F8E324BE2F}"/>
              </a:ext>
              <a:ext uri="{C183D7F6-B498-43B3-948B-1728B52AA6E4}">
                <adec:decorative xmlns:adec="http://schemas.microsoft.com/office/drawing/2017/decorative" val="1"/>
              </a:ext>
            </a:extLst>
          </p:cNvPr>
          <p:cNvCxnSpPr>
            <a:cxnSpLocks/>
          </p:cNvCxnSpPr>
          <p:nvPr/>
        </p:nvCxnSpPr>
        <p:spPr>
          <a:xfrm>
            <a:off x="5035420" y="2496933"/>
            <a:ext cx="0" cy="49686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5" name="Straight Arrow Connector 44">
            <a:extLst>
              <a:ext uri="{FF2B5EF4-FFF2-40B4-BE49-F238E27FC236}">
                <a16:creationId xmlns:a16="http://schemas.microsoft.com/office/drawing/2014/main" id="{38D34672-B251-03F3-310B-9D90E1153FA3}"/>
              </a:ext>
              <a:ext uri="{C183D7F6-B498-43B3-948B-1728B52AA6E4}">
                <adec:decorative xmlns:adec="http://schemas.microsoft.com/office/drawing/2017/decorative" val="1"/>
              </a:ext>
            </a:extLst>
          </p:cNvPr>
          <p:cNvCxnSpPr>
            <a:cxnSpLocks/>
          </p:cNvCxnSpPr>
          <p:nvPr/>
        </p:nvCxnSpPr>
        <p:spPr>
          <a:xfrm>
            <a:off x="7184819" y="2500780"/>
            <a:ext cx="0" cy="151953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6" name="Straight Arrow Connector 45">
            <a:extLst>
              <a:ext uri="{FF2B5EF4-FFF2-40B4-BE49-F238E27FC236}">
                <a16:creationId xmlns:a16="http://schemas.microsoft.com/office/drawing/2014/main" id="{8179047A-2B27-9DE8-BC00-4F9A21FC8B23}"/>
              </a:ext>
              <a:ext uri="{C183D7F6-B498-43B3-948B-1728B52AA6E4}">
                <adec:decorative xmlns:adec="http://schemas.microsoft.com/office/drawing/2017/decorative" val="1"/>
              </a:ext>
            </a:extLst>
          </p:cNvPr>
          <p:cNvCxnSpPr>
            <a:cxnSpLocks/>
          </p:cNvCxnSpPr>
          <p:nvPr/>
        </p:nvCxnSpPr>
        <p:spPr>
          <a:xfrm>
            <a:off x="5081252" y="3436413"/>
            <a:ext cx="0" cy="59822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7" name="Straight Arrow Connector 46">
            <a:extLst>
              <a:ext uri="{FF2B5EF4-FFF2-40B4-BE49-F238E27FC236}">
                <a16:creationId xmlns:a16="http://schemas.microsoft.com/office/drawing/2014/main" id="{5086F64D-05C6-4363-F5D9-A56BF1BA662F}"/>
              </a:ext>
              <a:ext uri="{C183D7F6-B498-43B3-948B-1728B52AA6E4}">
                <adec:decorative xmlns:adec="http://schemas.microsoft.com/office/drawing/2017/decorative" val="1"/>
              </a:ext>
            </a:extLst>
          </p:cNvPr>
          <p:cNvCxnSpPr>
            <a:cxnSpLocks/>
            <a:endCxn id="36" idx="0"/>
          </p:cNvCxnSpPr>
          <p:nvPr/>
        </p:nvCxnSpPr>
        <p:spPr>
          <a:xfrm>
            <a:off x="3191053" y="3464939"/>
            <a:ext cx="13852" cy="57988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9" name="Straight Arrow Connector 48">
            <a:extLst>
              <a:ext uri="{FF2B5EF4-FFF2-40B4-BE49-F238E27FC236}">
                <a16:creationId xmlns:a16="http://schemas.microsoft.com/office/drawing/2014/main" id="{B4CB4CB2-C718-7F49-BD08-AAB641FD98B4}"/>
              </a:ext>
              <a:ext uri="{C183D7F6-B498-43B3-948B-1728B52AA6E4}">
                <adec:decorative xmlns:adec="http://schemas.microsoft.com/office/drawing/2017/decorative" val="1"/>
              </a:ext>
            </a:extLst>
          </p:cNvPr>
          <p:cNvCxnSpPr>
            <a:cxnSpLocks/>
          </p:cNvCxnSpPr>
          <p:nvPr/>
        </p:nvCxnSpPr>
        <p:spPr>
          <a:xfrm>
            <a:off x="1072633" y="3436413"/>
            <a:ext cx="0" cy="6222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55" name="Straight Arrow Connector 54">
            <a:extLst>
              <a:ext uri="{FF2B5EF4-FFF2-40B4-BE49-F238E27FC236}">
                <a16:creationId xmlns:a16="http://schemas.microsoft.com/office/drawing/2014/main" id="{2036F1CD-3E20-D3E2-4E2F-61B03BC8562A}"/>
              </a:ext>
              <a:ext uri="{C183D7F6-B498-43B3-948B-1728B52AA6E4}">
                <adec:decorative xmlns:adec="http://schemas.microsoft.com/office/drawing/2017/decorative" val="1"/>
              </a:ext>
            </a:extLst>
          </p:cNvPr>
          <p:cNvCxnSpPr>
            <a:cxnSpLocks/>
            <a:stCxn id="10" idx="2"/>
          </p:cNvCxnSpPr>
          <p:nvPr/>
        </p:nvCxnSpPr>
        <p:spPr>
          <a:xfrm flipH="1">
            <a:off x="3191053" y="2463104"/>
            <a:ext cx="29640" cy="49925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56" name="Straight Arrow Connector 55">
            <a:extLst>
              <a:ext uri="{FF2B5EF4-FFF2-40B4-BE49-F238E27FC236}">
                <a16:creationId xmlns:a16="http://schemas.microsoft.com/office/drawing/2014/main" id="{50F7EB66-3E42-E884-9CBE-DFD727CF93EB}"/>
              </a:ext>
              <a:ext uri="{C183D7F6-B498-43B3-948B-1728B52AA6E4}">
                <adec:decorative xmlns:adec="http://schemas.microsoft.com/office/drawing/2017/decorative" val="1"/>
              </a:ext>
            </a:extLst>
          </p:cNvPr>
          <p:cNvCxnSpPr>
            <a:cxnSpLocks/>
          </p:cNvCxnSpPr>
          <p:nvPr/>
        </p:nvCxnSpPr>
        <p:spPr>
          <a:xfrm>
            <a:off x="1072633" y="2456477"/>
            <a:ext cx="0" cy="58163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60157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2" grpId="0" animBg="1"/>
      <p:bldP spid="10" grpId="0" animBg="1"/>
      <p:bldP spid="7" grpId="0" animBg="1"/>
      <p:bldP spid="30" grpId="0" animBg="1"/>
      <p:bldP spid="31" grpId="0" animBg="1"/>
      <p:bldP spid="32" grpId="0" animBg="1"/>
      <p:bldP spid="35" grpId="0" animBg="1"/>
      <p:bldP spid="36" grpId="0" animBg="1"/>
      <p:bldP spid="37" grpId="0" animBg="1"/>
      <p:bldP spid="3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a:t>What is risk?</a:t>
            </a:r>
          </a:p>
        </p:txBody>
      </p:sp>
      <p:sp>
        <p:nvSpPr>
          <p:cNvPr id="5" name="Text Placeholder 4"/>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endParaRPr lang="en-GB" noProof="0" dirty="0"/>
          </a:p>
          <a:p>
            <a:pPr>
              <a:lnSpc>
                <a:spcPct val="100000"/>
              </a:lnSpc>
            </a:pPr>
            <a:r>
              <a:rPr lang="en-GB" sz="2400" noProof="0" dirty="0"/>
              <a:t>Starter: Five minutes.</a:t>
            </a:r>
          </a:p>
          <a:p>
            <a:pPr>
              <a:lnSpc>
                <a:spcPct val="100000"/>
              </a:lnSpc>
            </a:pPr>
            <a:endParaRPr lang="en-GB" sz="2400" noProof="0" dirty="0"/>
          </a:p>
          <a:p>
            <a:pPr>
              <a:lnSpc>
                <a:spcPct val="100000"/>
              </a:lnSpc>
            </a:pPr>
            <a:r>
              <a:rPr lang="en-GB" noProof="0" dirty="0"/>
              <a:t>In seven words only, write down a definition of risk.</a:t>
            </a:r>
          </a:p>
          <a:p>
            <a:br>
              <a:rPr lang="en-GB" sz="2400" noProof="0" dirty="0"/>
            </a:b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048277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C91C1-F43B-F892-0265-B67C8B09C4BF}"/>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03776CCA-4E35-BC09-C782-E0FB1C2C2F52}"/>
              </a:ext>
            </a:extLst>
          </p:cNvPr>
          <p:cNvSpPr>
            <a:spLocks noGrp="1"/>
          </p:cNvSpPr>
          <p:nvPr>
            <p:ph type="title"/>
          </p:nvPr>
        </p:nvSpPr>
        <p:spPr>
          <a:xfrm>
            <a:off x="234000" y="339502"/>
            <a:ext cx="8803546" cy="1029197"/>
          </a:xfrm>
        </p:spPr>
        <p:txBody>
          <a:bodyPr>
            <a:noAutofit/>
          </a:bodyPr>
          <a:lstStyle/>
          <a:p>
            <a:pPr>
              <a:lnSpc>
                <a:spcPct val="100000"/>
              </a:lnSpc>
            </a:pPr>
            <a:r>
              <a:rPr lang="en-GB" noProof="0" dirty="0"/>
              <a:t>Food bank policies and procedures</a:t>
            </a:r>
          </a:p>
        </p:txBody>
      </p:sp>
      <p:sp>
        <p:nvSpPr>
          <p:cNvPr id="5" name="Text Placeholder 4">
            <a:extLst>
              <a:ext uri="{FF2B5EF4-FFF2-40B4-BE49-F238E27FC236}">
                <a16:creationId xmlns:a16="http://schemas.microsoft.com/office/drawing/2014/main" id="{FEEB5CD2-69CF-E46E-F8A2-36568EC88FF0}"/>
              </a:ext>
            </a:extLst>
          </p:cNvPr>
          <p:cNvSpPr>
            <a:spLocks noGrp="1"/>
          </p:cNvSpPr>
          <p:nvPr>
            <p:ph type="body" sz="quarter" idx="12"/>
          </p:nvPr>
        </p:nvSpPr>
        <p:spPr>
          <a:xfrm>
            <a:off x="234000" y="987573"/>
            <a:ext cx="8299572" cy="4053533"/>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srgbClr val="000000"/>
                </a:solidFill>
                <a:effectLst/>
                <a:uLnTx/>
                <a:uFillTx/>
                <a:ea typeface="+mn-ea"/>
                <a:cs typeface="+mn-cs"/>
              </a:rPr>
              <a:t>Health and safety.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noProof="0" dirty="0">
              <a:solidFill>
                <a:srgbClr val="000000"/>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noProof="0" dirty="0">
                <a:solidFill>
                  <a:srgbClr val="000000"/>
                </a:solidFill>
              </a:rPr>
              <a:t>Employee recruitment.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noProof="0" dirty="0">
                <a:solidFill>
                  <a:srgbClr val="000000"/>
                </a:solidFill>
              </a:rPr>
              <a:t>Accepting donations.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noProof="0" dirty="0">
                <a:solidFill>
                  <a:srgbClr val="000000"/>
                </a:solidFill>
              </a:rPr>
              <a:t>Conflict of interest.</a:t>
            </a: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2000" noProof="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solidFill>
                <a:srgbClr val="000000"/>
              </a:solidFill>
              <a:effectLst/>
              <a:uLnTx/>
              <a:uFillTx/>
              <a:ea typeface="+mn-ea"/>
              <a:cs typeface="+mn-cs"/>
            </a:endParaRPr>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0C6E652A-994D-4D88-2C18-09C44FEBBC7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721059D-DD91-5F92-DB54-67FA126EE28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114484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05F12-7DB1-3249-5825-3D7FBA2B05F4}"/>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896DD4BD-DB4B-948B-5F0D-CF114181AD85}"/>
              </a:ext>
            </a:extLst>
          </p:cNvPr>
          <p:cNvSpPr>
            <a:spLocks noGrp="1"/>
          </p:cNvSpPr>
          <p:nvPr>
            <p:ph type="title"/>
          </p:nvPr>
        </p:nvSpPr>
        <p:spPr>
          <a:xfrm>
            <a:off x="170227" y="318180"/>
            <a:ext cx="8803546" cy="813410"/>
          </a:xfrm>
        </p:spPr>
        <p:txBody>
          <a:bodyPr>
            <a:noAutofit/>
          </a:bodyPr>
          <a:lstStyle/>
          <a:p>
            <a:pPr>
              <a:lnSpc>
                <a:spcPct val="100000"/>
              </a:lnSpc>
            </a:pPr>
            <a:r>
              <a:rPr lang="en-GB" noProof="0" dirty="0"/>
              <a:t>Charity shop case study</a:t>
            </a:r>
          </a:p>
        </p:txBody>
      </p:sp>
      <p:sp>
        <p:nvSpPr>
          <p:cNvPr id="5" name="Text Placeholder 4">
            <a:extLst>
              <a:ext uri="{FF2B5EF4-FFF2-40B4-BE49-F238E27FC236}">
                <a16:creationId xmlns:a16="http://schemas.microsoft.com/office/drawing/2014/main" id="{DAC6105C-7FCD-5D0D-94BA-F0AD474A3326}"/>
              </a:ext>
            </a:extLst>
          </p:cNvPr>
          <p:cNvSpPr>
            <a:spLocks noGrp="1"/>
          </p:cNvSpPr>
          <p:nvPr>
            <p:ph type="body" sz="quarter" idx="12"/>
          </p:nvPr>
        </p:nvSpPr>
        <p:spPr>
          <a:xfrm>
            <a:off x="278160" y="987574"/>
            <a:ext cx="8255412" cy="3456384"/>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Remember what is meant by explain – give a reason for something happening.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Review the content of the Charity shop case study.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Identify any risks.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Complete the table on the case study. Make sure you explain the risks you have identified.</a:t>
            </a: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solidFill>
                <a:srgbClr val="000000"/>
              </a:solidFill>
              <a:effectLst/>
              <a:uLnTx/>
              <a:uFillTx/>
              <a:ea typeface="+mn-ea"/>
              <a:cs typeface="+mn-cs"/>
            </a:endParaRPr>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E1B81C8A-CE2F-B34C-34D8-8D14FEEDC14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EA2A8D8B-48FE-973B-8ED9-84E2F1AEA4E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50677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AD895-CE9A-02E9-419D-1BDE67781454}"/>
              </a:ext>
            </a:extLst>
          </p:cNvPr>
          <p:cNvSpPr>
            <a:spLocks noGrp="1"/>
          </p:cNvSpPr>
          <p:nvPr>
            <p:ph type="title"/>
          </p:nvPr>
        </p:nvSpPr>
        <p:spPr>
          <a:xfrm>
            <a:off x="232950" y="249900"/>
            <a:ext cx="8632890" cy="881690"/>
          </a:xfrm>
        </p:spPr>
        <p:txBody>
          <a:bodyPr>
            <a:normAutofit/>
          </a:bodyPr>
          <a:lstStyle/>
          <a:p>
            <a:r>
              <a:rPr lang="en-GB" noProof="0" dirty="0"/>
              <a:t>Peer review of Charity shop case study</a:t>
            </a:r>
          </a:p>
        </p:txBody>
      </p:sp>
      <p:sp>
        <p:nvSpPr>
          <p:cNvPr id="3" name="Text Placeholder 2">
            <a:extLst>
              <a:ext uri="{FF2B5EF4-FFF2-40B4-BE49-F238E27FC236}">
                <a16:creationId xmlns:a16="http://schemas.microsoft.com/office/drawing/2014/main" id="{42E83F4D-D462-7CBE-A828-A01AF56AC486}"/>
              </a:ext>
            </a:extLst>
          </p:cNvPr>
          <p:cNvSpPr>
            <a:spLocks noGrp="1"/>
          </p:cNvSpPr>
          <p:nvPr>
            <p:ph type="body" sz="quarter" idx="12"/>
          </p:nvPr>
        </p:nvSpPr>
        <p:spPr/>
        <p:txBody>
          <a:bodyPr/>
          <a:lstStyle/>
          <a:p>
            <a:pPr lvl="0">
              <a:defRPr/>
            </a:pPr>
            <a:r>
              <a:rPr lang="en-GB" noProof="0" dirty="0">
                <a:solidFill>
                  <a:srgbClr val="000000"/>
                </a:solidFill>
              </a:rPr>
              <a:t>Pass your completed table to another pair for peer review.</a:t>
            </a:r>
          </a:p>
          <a:p>
            <a:pPr lvl="0">
              <a:defRPr/>
            </a:pPr>
            <a:endParaRPr lang="en-GB" noProof="0" dirty="0">
              <a:solidFill>
                <a:srgbClr val="000000"/>
              </a:solidFill>
            </a:endParaRPr>
          </a:p>
          <a:p>
            <a:pPr lvl="0">
              <a:defRPr/>
            </a:pPr>
            <a:r>
              <a:rPr lang="en-GB" noProof="0" dirty="0">
                <a:solidFill>
                  <a:srgbClr val="000000"/>
                </a:solidFill>
              </a:rPr>
              <a:t>Review the table. Annotate with one key point – positive or negative (remember to be constructive). Pass to another pair.</a:t>
            </a:r>
          </a:p>
          <a:p>
            <a:pPr lvl="0">
              <a:defRPr/>
            </a:pPr>
            <a:endParaRPr lang="en-GB" noProof="0" dirty="0">
              <a:solidFill>
                <a:srgbClr val="000000"/>
              </a:solidFill>
            </a:endParaRPr>
          </a:p>
          <a:p>
            <a:pPr lvl="0">
              <a:defRPr/>
            </a:pPr>
            <a:r>
              <a:rPr lang="en-GB" noProof="0" dirty="0">
                <a:solidFill>
                  <a:srgbClr val="000000"/>
                </a:solidFill>
              </a:rPr>
              <a:t>Review the table and add another comment. Pass it on.</a:t>
            </a:r>
          </a:p>
          <a:p>
            <a:pPr lvl="0">
              <a:defRPr/>
            </a:pPr>
            <a:endParaRPr lang="en-GB" noProof="0" dirty="0">
              <a:solidFill>
                <a:srgbClr val="000000"/>
              </a:solidFill>
            </a:endParaRPr>
          </a:p>
          <a:p>
            <a:pPr lvl="0">
              <a:defRPr/>
            </a:pPr>
            <a:r>
              <a:rPr lang="en-GB" noProof="0" dirty="0">
                <a:solidFill>
                  <a:srgbClr val="000000"/>
                </a:solidFill>
              </a:rPr>
              <a:t>Repeat one more time.</a:t>
            </a:r>
          </a:p>
          <a:p>
            <a:endParaRPr lang="en-GB" noProof="0" dirty="0"/>
          </a:p>
        </p:txBody>
      </p:sp>
      <p:sp>
        <p:nvSpPr>
          <p:cNvPr id="4" name="Slide Number Placeholder 3">
            <a:extLst>
              <a:ext uri="{FF2B5EF4-FFF2-40B4-BE49-F238E27FC236}">
                <a16:creationId xmlns:a16="http://schemas.microsoft.com/office/drawing/2014/main" id="{E70DF574-871B-A8B6-CCFB-A725986A455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Footer Placeholder 4">
            <a:extLst>
              <a:ext uri="{FF2B5EF4-FFF2-40B4-BE49-F238E27FC236}">
                <a16:creationId xmlns:a16="http://schemas.microsoft.com/office/drawing/2014/main" id="{726649F0-8D48-9913-8C46-E02E1C3F51FB}"/>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7692690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74673-BF06-1624-6133-5593A28F6B48}"/>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ADF55AAC-4FED-3508-43BC-00AB8D22622D}"/>
              </a:ext>
            </a:extLst>
          </p:cNvPr>
          <p:cNvSpPr>
            <a:spLocks noGrp="1"/>
          </p:cNvSpPr>
          <p:nvPr>
            <p:ph type="title"/>
          </p:nvPr>
        </p:nvSpPr>
        <p:spPr>
          <a:xfrm>
            <a:off x="170227" y="102393"/>
            <a:ext cx="8803546" cy="1101205"/>
          </a:xfrm>
        </p:spPr>
        <p:txBody>
          <a:bodyPr>
            <a:noAutofit/>
          </a:bodyPr>
          <a:lstStyle/>
          <a:p>
            <a:pPr>
              <a:lnSpc>
                <a:spcPct val="100000"/>
              </a:lnSpc>
            </a:pPr>
            <a:r>
              <a:rPr lang="en-GB" noProof="0" dirty="0"/>
              <a:t>What if? scenarios</a:t>
            </a:r>
          </a:p>
        </p:txBody>
      </p:sp>
      <p:sp>
        <p:nvSpPr>
          <p:cNvPr id="5" name="Text Placeholder 4">
            <a:extLst>
              <a:ext uri="{FF2B5EF4-FFF2-40B4-BE49-F238E27FC236}">
                <a16:creationId xmlns:a16="http://schemas.microsoft.com/office/drawing/2014/main" id="{783B6A4B-7034-D3BF-2146-185502E61015}"/>
              </a:ext>
            </a:extLst>
          </p:cNvPr>
          <p:cNvSpPr>
            <a:spLocks noGrp="1"/>
          </p:cNvSpPr>
          <p:nvPr>
            <p:ph type="body" sz="quarter" idx="12"/>
          </p:nvPr>
        </p:nvSpPr>
        <p:spPr>
          <a:xfrm>
            <a:off x="234000" y="1059582"/>
            <a:ext cx="8437563" cy="3261445"/>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Individually, read each What if? scenarios.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a:defRPr/>
            </a:pPr>
            <a:r>
              <a:rPr lang="en-GB" noProof="0" dirty="0">
                <a:solidFill>
                  <a:srgbClr val="000000"/>
                </a:solidFill>
              </a:rPr>
              <a:t>For each scenario, decide whether it represents a compliance, legal or governance risk. Explain your choice.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Some scenarios may have more than one risk.</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Complete the table with your answers.</a:t>
            </a:r>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33FF4BB6-8BDD-8171-4A59-53C206D19C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C7DACBD-6E5F-04CE-38DB-197DD9AB333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655023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77139-61E7-A98F-028B-A887CFD5F339}"/>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B62D5061-F40C-F5BD-E58F-EC502A04204C}"/>
              </a:ext>
            </a:extLst>
          </p:cNvPr>
          <p:cNvSpPr>
            <a:spLocks noGrp="1"/>
          </p:cNvSpPr>
          <p:nvPr>
            <p:ph type="title"/>
          </p:nvPr>
        </p:nvSpPr>
        <p:spPr>
          <a:xfrm>
            <a:off x="170227" y="102393"/>
            <a:ext cx="8803546" cy="957189"/>
          </a:xfrm>
        </p:spPr>
        <p:txBody>
          <a:bodyPr>
            <a:noAutofit/>
          </a:bodyPr>
          <a:lstStyle/>
          <a:p>
            <a:pPr>
              <a:lnSpc>
                <a:spcPct val="100000"/>
              </a:lnSpc>
            </a:pPr>
            <a:r>
              <a:rPr lang="en-GB" noProof="0" dirty="0"/>
              <a:t>Homework question</a:t>
            </a:r>
          </a:p>
        </p:txBody>
      </p:sp>
      <p:sp>
        <p:nvSpPr>
          <p:cNvPr id="5" name="Text Placeholder 4">
            <a:extLst>
              <a:ext uri="{FF2B5EF4-FFF2-40B4-BE49-F238E27FC236}">
                <a16:creationId xmlns:a16="http://schemas.microsoft.com/office/drawing/2014/main" id="{6D9742BC-C7F4-8DAD-84C0-B55466263DEF}"/>
              </a:ext>
            </a:extLst>
          </p:cNvPr>
          <p:cNvSpPr>
            <a:spLocks noGrp="1"/>
          </p:cNvSpPr>
          <p:nvPr>
            <p:ph type="body" sz="quarter" idx="12"/>
          </p:nvPr>
        </p:nvSpPr>
        <p:spPr>
          <a:xfrm>
            <a:off x="170227" y="905023"/>
            <a:ext cx="8437563" cy="3333453"/>
          </a:xfrm>
        </p:spPr>
        <p:txBody>
          <a:bodyPr/>
          <a:lstStyle/>
          <a:p>
            <a:pPr>
              <a:lnSpc>
                <a:spcPct val="100000"/>
              </a:lnSpc>
            </a:pPr>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noProof="0" dirty="0">
                <a:latin typeface="Arial" panose="020B0604020202020204" pitchFamily="34" charset="0"/>
                <a:ea typeface="Times New Roman" panose="02020603050405020304" pitchFamily="18" charset="0"/>
                <a:cs typeface="Times New Roman" panose="02020603050405020304" pitchFamily="18" charset="0"/>
              </a:rPr>
              <a:t>Answer the following question.</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What is the risk of a manager resigning and leaving on short notice?</a:t>
            </a: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E41D80AE-56F7-D753-484A-B9384104290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1AF401D-5445-B9C4-2B97-FED13868B67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287119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Analyse the types of risk</a:t>
            </a:r>
          </a:p>
        </p:txBody>
      </p:sp>
    </p:spTree>
    <p:extLst>
      <p:ext uri="{BB962C8B-B14F-4D97-AF65-F5344CB8AC3E}">
        <p14:creationId xmlns:p14="http://schemas.microsoft.com/office/powerpoint/2010/main" val="36653927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9E59E-3237-2AAA-91DF-A4AA1CBD0A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095A638-C50C-BC3D-BB07-955BA6618C5E}"/>
              </a:ext>
            </a:extLst>
          </p:cNvPr>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3</a:t>
            </a:r>
          </a:p>
        </p:txBody>
      </p:sp>
      <p:sp>
        <p:nvSpPr>
          <p:cNvPr id="5" name="Text Placeholder 4">
            <a:extLst>
              <a:ext uri="{FF2B5EF4-FFF2-40B4-BE49-F238E27FC236}">
                <a16:creationId xmlns:a16="http://schemas.microsoft.com/office/drawing/2014/main" id="{7A62D66A-C58F-83B4-A754-5B8C5AC26C10}"/>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r>
              <a:rPr lang="en-GB" sz="2400" noProof="0" dirty="0"/>
              <a:t>Can I </a:t>
            </a:r>
            <a:r>
              <a:rPr lang="en-GB" sz="2400" noProof="0" dirty="0">
                <a:solidFill>
                  <a:srgbClr val="FF0000"/>
                </a:solidFill>
              </a:rPr>
              <a:t>analyse</a:t>
            </a:r>
            <a:r>
              <a:rPr lang="en-GB" sz="2400" noProof="0" dirty="0"/>
              <a:t> the types of risks?</a:t>
            </a:r>
          </a:p>
          <a:p>
            <a:pPr>
              <a:lnSpc>
                <a:spcPct val="100000"/>
              </a:lnSpc>
            </a:pPr>
            <a:endParaRPr lang="en-GB" noProof="0" dirty="0"/>
          </a:p>
          <a:p>
            <a:pPr>
              <a:lnSpc>
                <a:spcPct val="100000"/>
              </a:lnSpc>
            </a:pPr>
            <a:r>
              <a:rPr lang="en-GB" noProof="0" dirty="0">
                <a:solidFill>
                  <a:srgbClr val="FF0000"/>
                </a:solidFill>
              </a:rPr>
              <a:t>Analyse</a:t>
            </a:r>
            <a:r>
              <a:rPr lang="en-GB" noProof="0" dirty="0"/>
              <a:t> = the detailed examination of a complex subject by breaking it down into smaller, manageable parts.</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C691D6A-95F7-C5E3-90F5-1BACB25484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26118B7-8854-9EBA-C1C8-D4560286A31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812545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A9966-23F9-60A8-A805-439FCB0F3D3E}"/>
              </a:ext>
            </a:extLst>
          </p:cNvPr>
          <p:cNvSpPr>
            <a:spLocks noGrp="1"/>
          </p:cNvSpPr>
          <p:nvPr>
            <p:ph type="title"/>
          </p:nvPr>
        </p:nvSpPr>
        <p:spPr/>
        <p:txBody>
          <a:bodyPr/>
          <a:lstStyle/>
          <a:p>
            <a:r>
              <a:rPr lang="en-GB" noProof="0" dirty="0"/>
              <a:t>Peer Bank Ltd</a:t>
            </a:r>
          </a:p>
        </p:txBody>
      </p:sp>
      <p:sp>
        <p:nvSpPr>
          <p:cNvPr id="3" name="Text Placeholder 2">
            <a:extLst>
              <a:ext uri="{FF2B5EF4-FFF2-40B4-BE49-F238E27FC236}">
                <a16:creationId xmlns:a16="http://schemas.microsoft.com/office/drawing/2014/main" id="{C42112A7-D93F-7865-ABEF-F3540696B833}"/>
              </a:ext>
            </a:extLst>
          </p:cNvPr>
          <p:cNvSpPr>
            <a:spLocks noGrp="1"/>
          </p:cNvSpPr>
          <p:nvPr>
            <p:ph type="body" sz="quarter" idx="12"/>
          </p:nvPr>
        </p:nvSpPr>
        <p:spPr/>
        <p:txBody>
          <a:bodyPr/>
          <a:lstStyle/>
          <a:p>
            <a:r>
              <a:rPr lang="en-GB" noProof="0" dirty="0"/>
              <a:t>Individually read the Peer Bank Ltd case study.  Are there any terms that are not clear?</a:t>
            </a:r>
          </a:p>
          <a:p>
            <a:endParaRPr lang="en-GB" noProof="0" dirty="0"/>
          </a:p>
          <a:p>
            <a:r>
              <a:rPr lang="en-GB" noProof="0" dirty="0"/>
              <a:t>Let’s go through it together.</a:t>
            </a:r>
          </a:p>
          <a:p>
            <a:endParaRPr lang="en-GB" noProof="0" dirty="0"/>
          </a:p>
          <a:p>
            <a:r>
              <a:rPr lang="en-GB" noProof="0" dirty="0"/>
              <a:t>Highlight key points on your copy.</a:t>
            </a:r>
          </a:p>
        </p:txBody>
      </p:sp>
      <p:sp>
        <p:nvSpPr>
          <p:cNvPr id="4" name="Slide Number Placeholder 3">
            <a:extLst>
              <a:ext uri="{FF2B5EF4-FFF2-40B4-BE49-F238E27FC236}">
                <a16:creationId xmlns:a16="http://schemas.microsoft.com/office/drawing/2014/main" id="{3520A425-491F-E01F-E41C-4E1A52C19D8C}"/>
              </a:ext>
            </a:extLst>
          </p:cNvPr>
          <p:cNvSpPr>
            <a:spLocks noGrp="1"/>
          </p:cNvSpPr>
          <p:nvPr>
            <p:ph type="sldNum" sz="quarter" idx="11"/>
          </p:nvPr>
        </p:nvSpPr>
        <p:spPr/>
        <p:txBody>
          <a:bodyPr/>
          <a:lstStyle/>
          <a:p>
            <a:fld id="{DA2C159E-F13C-4A85-9A41-E7669D3E0D70}" type="slidenum">
              <a:rPr lang="en-GB" noProof="0" smtClean="0"/>
              <a:pPr/>
              <a:t>47</a:t>
            </a:fld>
            <a:endParaRPr lang="en-GB" noProof="0" dirty="0"/>
          </a:p>
        </p:txBody>
      </p:sp>
      <p:sp>
        <p:nvSpPr>
          <p:cNvPr id="5" name="Footer Placeholder 4">
            <a:extLst>
              <a:ext uri="{FF2B5EF4-FFF2-40B4-BE49-F238E27FC236}">
                <a16:creationId xmlns:a16="http://schemas.microsoft.com/office/drawing/2014/main" id="{1E783962-4529-AE3D-F074-84ECB80EDEB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618209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76D30-08CE-FE39-70F0-2C179F58DA83}"/>
              </a:ext>
            </a:extLst>
          </p:cNvPr>
          <p:cNvSpPr>
            <a:spLocks noGrp="1"/>
          </p:cNvSpPr>
          <p:nvPr>
            <p:ph type="title"/>
          </p:nvPr>
        </p:nvSpPr>
        <p:spPr/>
        <p:txBody>
          <a:bodyPr/>
          <a:lstStyle/>
          <a:p>
            <a:r>
              <a:rPr lang="en-GB" noProof="0" dirty="0"/>
              <a:t>Categorising content of a case study</a:t>
            </a:r>
          </a:p>
        </p:txBody>
      </p:sp>
      <p:sp>
        <p:nvSpPr>
          <p:cNvPr id="3" name="Text Placeholder 2">
            <a:extLst>
              <a:ext uri="{FF2B5EF4-FFF2-40B4-BE49-F238E27FC236}">
                <a16:creationId xmlns:a16="http://schemas.microsoft.com/office/drawing/2014/main" id="{45363994-6E3C-C48B-4F57-2C88F42AB033}"/>
              </a:ext>
            </a:extLst>
          </p:cNvPr>
          <p:cNvSpPr>
            <a:spLocks noGrp="1"/>
          </p:cNvSpPr>
          <p:nvPr>
            <p:ph type="body" sz="quarter" idx="12"/>
          </p:nvPr>
        </p:nvSpPr>
        <p:spPr>
          <a:xfrm>
            <a:off x="234000" y="986400"/>
            <a:ext cx="8436513" cy="3601574"/>
          </a:xfrm>
        </p:spPr>
        <p:txBody>
          <a:bodyPr/>
          <a:lstStyle/>
          <a:p>
            <a:r>
              <a:rPr lang="en-GB" noProof="0" dirty="0"/>
              <a:t>Work in pairs.</a:t>
            </a:r>
          </a:p>
          <a:p>
            <a:endParaRPr lang="en-GB" noProof="0" dirty="0"/>
          </a:p>
          <a:p>
            <a:r>
              <a:rPr lang="en-GB" noProof="0" dirty="0"/>
              <a:t>Look at what content has been highlighted.</a:t>
            </a:r>
          </a:p>
          <a:p>
            <a:endParaRPr lang="en-GB" noProof="0" dirty="0"/>
          </a:p>
          <a:p>
            <a:r>
              <a:rPr lang="en-GB" noProof="0" dirty="0"/>
              <a:t>Categorise the highlighted content into common topics or themes.  </a:t>
            </a:r>
          </a:p>
          <a:p>
            <a:endParaRPr lang="en-GB" noProof="0" dirty="0"/>
          </a:p>
          <a:p>
            <a:r>
              <a:rPr lang="en-GB" noProof="0" dirty="0"/>
              <a:t>Identify any patterns or trends.  </a:t>
            </a:r>
          </a:p>
          <a:p>
            <a:endParaRPr lang="en-GB" noProof="0" dirty="0"/>
          </a:p>
          <a:p>
            <a:r>
              <a:rPr lang="en-GB" noProof="0" dirty="0"/>
              <a:t>Identify potential issues or problems and the causes of these.</a:t>
            </a:r>
          </a:p>
        </p:txBody>
      </p:sp>
      <p:sp>
        <p:nvSpPr>
          <p:cNvPr id="4" name="Slide Number Placeholder 3">
            <a:extLst>
              <a:ext uri="{FF2B5EF4-FFF2-40B4-BE49-F238E27FC236}">
                <a16:creationId xmlns:a16="http://schemas.microsoft.com/office/drawing/2014/main" id="{06E3FBFB-7BF9-16F2-3FD8-56ADA27A4C3D}"/>
              </a:ext>
            </a:extLst>
          </p:cNvPr>
          <p:cNvSpPr>
            <a:spLocks noGrp="1"/>
          </p:cNvSpPr>
          <p:nvPr>
            <p:ph type="sldNum" sz="quarter" idx="11"/>
          </p:nvPr>
        </p:nvSpPr>
        <p:spPr/>
        <p:txBody>
          <a:bodyPr/>
          <a:lstStyle/>
          <a:p>
            <a:fld id="{DA2C159E-F13C-4A85-9A41-E7669D3E0D70}" type="slidenum">
              <a:rPr lang="en-GB" noProof="0" smtClean="0"/>
              <a:pPr/>
              <a:t>48</a:t>
            </a:fld>
            <a:endParaRPr lang="en-GB" noProof="0" dirty="0"/>
          </a:p>
        </p:txBody>
      </p:sp>
      <p:sp>
        <p:nvSpPr>
          <p:cNvPr id="5" name="Footer Placeholder 4">
            <a:extLst>
              <a:ext uri="{FF2B5EF4-FFF2-40B4-BE49-F238E27FC236}">
                <a16:creationId xmlns:a16="http://schemas.microsoft.com/office/drawing/2014/main" id="{3D16C077-12F2-F945-3896-9F33C52FC3D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45650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E7F0E-2299-B0F8-A92F-197871E28ED5}"/>
              </a:ext>
            </a:extLst>
          </p:cNvPr>
          <p:cNvSpPr>
            <a:spLocks noGrp="1"/>
          </p:cNvSpPr>
          <p:nvPr>
            <p:ph type="title"/>
          </p:nvPr>
        </p:nvSpPr>
        <p:spPr/>
        <p:txBody>
          <a:bodyPr/>
          <a:lstStyle/>
          <a:p>
            <a:r>
              <a:rPr lang="en-GB" noProof="0" dirty="0"/>
              <a:t>Review your analysis</a:t>
            </a:r>
          </a:p>
        </p:txBody>
      </p:sp>
      <p:sp>
        <p:nvSpPr>
          <p:cNvPr id="3" name="Text Placeholder 2">
            <a:extLst>
              <a:ext uri="{FF2B5EF4-FFF2-40B4-BE49-F238E27FC236}">
                <a16:creationId xmlns:a16="http://schemas.microsoft.com/office/drawing/2014/main" id="{E04B9E46-AE21-DA6A-DD1E-214BDCE4FCCF}"/>
              </a:ext>
            </a:extLst>
          </p:cNvPr>
          <p:cNvSpPr>
            <a:spLocks noGrp="1"/>
          </p:cNvSpPr>
          <p:nvPr>
            <p:ph type="body" sz="quarter" idx="12"/>
          </p:nvPr>
        </p:nvSpPr>
        <p:spPr/>
        <p:txBody>
          <a:bodyPr/>
          <a:lstStyle/>
          <a:p>
            <a:r>
              <a:rPr lang="en-GB" noProof="0" dirty="0"/>
              <a:t>Look at your analysis of the Peer Bank Ltd case study.</a:t>
            </a:r>
          </a:p>
          <a:p>
            <a:endParaRPr lang="en-GB" noProof="0" dirty="0"/>
          </a:p>
          <a:p>
            <a:r>
              <a:rPr lang="en-GB" noProof="0" dirty="0"/>
              <a:t>Compare your table with the table in the Analysis of Peer Bank Ltd case study.</a:t>
            </a:r>
          </a:p>
          <a:p>
            <a:endParaRPr lang="en-GB" noProof="0" dirty="0"/>
          </a:p>
          <a:p>
            <a:r>
              <a:rPr lang="en-GB" noProof="0" dirty="0"/>
              <a:t>What does the analysis show you about the company?  What conclusions can be drawn? Prepare to discuss it with the rest of the class.</a:t>
            </a:r>
          </a:p>
        </p:txBody>
      </p:sp>
      <p:sp>
        <p:nvSpPr>
          <p:cNvPr id="4" name="Slide Number Placeholder 3">
            <a:extLst>
              <a:ext uri="{FF2B5EF4-FFF2-40B4-BE49-F238E27FC236}">
                <a16:creationId xmlns:a16="http://schemas.microsoft.com/office/drawing/2014/main" id="{76267B59-8071-3DA5-173F-3892A6561069}"/>
              </a:ext>
            </a:extLst>
          </p:cNvPr>
          <p:cNvSpPr>
            <a:spLocks noGrp="1"/>
          </p:cNvSpPr>
          <p:nvPr>
            <p:ph type="sldNum" sz="quarter" idx="11"/>
          </p:nvPr>
        </p:nvSpPr>
        <p:spPr/>
        <p:txBody>
          <a:bodyPr/>
          <a:lstStyle/>
          <a:p>
            <a:fld id="{DA2C159E-F13C-4A85-9A41-E7669D3E0D70}" type="slidenum">
              <a:rPr lang="en-GB" noProof="0" smtClean="0"/>
              <a:pPr/>
              <a:t>49</a:t>
            </a:fld>
            <a:endParaRPr lang="en-GB" noProof="0" dirty="0"/>
          </a:p>
        </p:txBody>
      </p:sp>
      <p:sp>
        <p:nvSpPr>
          <p:cNvPr id="5" name="Footer Placeholder 4">
            <a:extLst>
              <a:ext uri="{FF2B5EF4-FFF2-40B4-BE49-F238E27FC236}">
                <a16:creationId xmlns:a16="http://schemas.microsoft.com/office/drawing/2014/main" id="{E50D2D70-4DE0-E69C-4A83-E15D4435CABE}"/>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5896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809D5-4E34-3D27-CDA6-157207A0C76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7B19B96-5D54-6C69-BEF2-AC2E359BFAB6}"/>
              </a:ext>
            </a:extLst>
          </p:cNvPr>
          <p:cNvSpPr>
            <a:spLocks noGrp="1"/>
          </p:cNvSpPr>
          <p:nvPr>
            <p:ph type="title"/>
          </p:nvPr>
        </p:nvSpPr>
        <p:spPr/>
        <p:txBody>
          <a:bodyPr>
            <a:normAutofit/>
          </a:bodyPr>
          <a:lstStyle/>
          <a:p>
            <a:pPr>
              <a:lnSpc>
                <a:spcPct val="100000"/>
              </a:lnSpc>
            </a:pPr>
            <a:r>
              <a:rPr lang="en-GB" sz="3600" noProof="0" dirty="0"/>
              <a:t>Compare and c</a:t>
            </a:r>
            <a:r>
              <a:rPr lang="en-GB" noProof="0" dirty="0"/>
              <a:t>ontrast</a:t>
            </a:r>
            <a:endParaRPr lang="en-GB" sz="3600" noProof="0" dirty="0"/>
          </a:p>
        </p:txBody>
      </p:sp>
      <p:sp>
        <p:nvSpPr>
          <p:cNvPr id="5" name="Text Placeholder 4">
            <a:extLst>
              <a:ext uri="{FF2B5EF4-FFF2-40B4-BE49-F238E27FC236}">
                <a16:creationId xmlns:a16="http://schemas.microsoft.com/office/drawing/2014/main" id="{C43DC903-863A-F050-1674-48B50580AF79}"/>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r>
              <a:rPr lang="en-GB" noProof="0" dirty="0"/>
              <a:t>Compare and contrast your definition with the person next to you.</a:t>
            </a:r>
          </a:p>
          <a:p>
            <a:pPr>
              <a:lnSpc>
                <a:spcPct val="100000"/>
              </a:lnSpc>
            </a:pPr>
            <a:endParaRPr lang="en-GB" noProof="0" dirty="0"/>
          </a:p>
          <a:p>
            <a:pPr>
              <a:lnSpc>
                <a:spcPct val="100000"/>
              </a:lnSpc>
            </a:pPr>
            <a:r>
              <a:rPr lang="en-GB" sz="2400" noProof="0" dirty="0"/>
              <a:t>Did you have the same answer? </a:t>
            </a:r>
          </a:p>
          <a:p>
            <a:pPr>
              <a:lnSpc>
                <a:spcPct val="100000"/>
              </a:lnSpc>
            </a:pPr>
            <a:endParaRPr lang="en-GB" noProof="0" dirty="0"/>
          </a:p>
          <a:p>
            <a:pPr>
              <a:lnSpc>
                <a:spcPct val="100000"/>
              </a:lnSpc>
            </a:pPr>
            <a:r>
              <a:rPr lang="en-GB" sz="2400" noProof="0" dirty="0"/>
              <a:t>What were the similarities and differences between your answers?</a:t>
            </a:r>
            <a:br>
              <a:rPr lang="en-GB" sz="2400" noProof="0" dirty="0"/>
            </a:b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E7431DA9-E963-6DC9-7E8C-5DA916A7FB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B693B03-1752-86E6-B76B-C31A31B86C0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703029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BDA4-FD72-C121-4192-C58679DD7559}"/>
              </a:ext>
            </a:extLst>
          </p:cNvPr>
          <p:cNvSpPr>
            <a:spLocks noGrp="1"/>
          </p:cNvSpPr>
          <p:nvPr>
            <p:ph type="title"/>
          </p:nvPr>
        </p:nvSpPr>
        <p:spPr/>
        <p:txBody>
          <a:bodyPr/>
          <a:lstStyle/>
          <a:p>
            <a:r>
              <a:rPr lang="en-GB" noProof="0" dirty="0"/>
              <a:t>Finance risks</a:t>
            </a:r>
          </a:p>
        </p:txBody>
      </p:sp>
      <p:sp>
        <p:nvSpPr>
          <p:cNvPr id="3" name="Text Placeholder 2">
            <a:extLst>
              <a:ext uri="{FF2B5EF4-FFF2-40B4-BE49-F238E27FC236}">
                <a16:creationId xmlns:a16="http://schemas.microsoft.com/office/drawing/2014/main" id="{F621987A-2E08-CABF-6795-967CD0B9C777}"/>
              </a:ext>
            </a:extLst>
          </p:cNvPr>
          <p:cNvSpPr>
            <a:spLocks noGrp="1"/>
          </p:cNvSpPr>
          <p:nvPr>
            <p:ph type="body" sz="quarter" idx="12"/>
          </p:nvPr>
        </p:nvSpPr>
        <p:spPr/>
        <p:txBody>
          <a:bodyPr/>
          <a:lstStyle/>
          <a:p>
            <a:r>
              <a:rPr lang="en-GB" noProof="0" dirty="0"/>
              <a:t>A finance risk can be any risk that affects the revenue generation and financial transactions of a business.  This can also be a compliance risk or reputational risk if it leads to a financial risk.</a:t>
            </a:r>
          </a:p>
          <a:p>
            <a:endParaRPr lang="en-GB" noProof="0" dirty="0"/>
          </a:p>
          <a:p>
            <a:r>
              <a:rPr lang="en-GB" noProof="0" dirty="0"/>
              <a:t>Key terms:</a:t>
            </a:r>
          </a:p>
          <a:p>
            <a:r>
              <a:rPr lang="en-GB" noProof="0" dirty="0"/>
              <a:t>Credit, profit, loss, liquidity, debt, default. </a:t>
            </a:r>
          </a:p>
        </p:txBody>
      </p:sp>
      <p:sp>
        <p:nvSpPr>
          <p:cNvPr id="4" name="Slide Number Placeholder 3">
            <a:extLst>
              <a:ext uri="{FF2B5EF4-FFF2-40B4-BE49-F238E27FC236}">
                <a16:creationId xmlns:a16="http://schemas.microsoft.com/office/drawing/2014/main" id="{7B76067A-06AE-0BC6-8DC3-A397D62C3CF1}"/>
              </a:ext>
            </a:extLst>
          </p:cNvPr>
          <p:cNvSpPr>
            <a:spLocks noGrp="1"/>
          </p:cNvSpPr>
          <p:nvPr>
            <p:ph type="sldNum" sz="quarter" idx="11"/>
          </p:nvPr>
        </p:nvSpPr>
        <p:spPr/>
        <p:txBody>
          <a:bodyPr/>
          <a:lstStyle/>
          <a:p>
            <a:fld id="{DA2C159E-F13C-4A85-9A41-E7669D3E0D70}" type="slidenum">
              <a:rPr lang="en-GB" noProof="0" smtClean="0"/>
              <a:pPr/>
              <a:t>50</a:t>
            </a:fld>
            <a:endParaRPr lang="en-GB" noProof="0" dirty="0"/>
          </a:p>
        </p:txBody>
      </p:sp>
      <p:sp>
        <p:nvSpPr>
          <p:cNvPr id="5" name="Footer Placeholder 4">
            <a:extLst>
              <a:ext uri="{FF2B5EF4-FFF2-40B4-BE49-F238E27FC236}">
                <a16:creationId xmlns:a16="http://schemas.microsoft.com/office/drawing/2014/main" id="{2BE0B98C-8745-7E0A-0FB4-55D3C9FE5D5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025974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26F75-4324-8A6D-FFBC-C39DB78369F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5D7CB9A-7A56-D250-4F86-E01B70D97540}"/>
              </a:ext>
            </a:extLst>
          </p:cNvPr>
          <p:cNvSpPr>
            <a:spLocks noGrp="1"/>
          </p:cNvSpPr>
          <p:nvPr>
            <p:ph type="title"/>
          </p:nvPr>
        </p:nvSpPr>
        <p:spPr>
          <a:xfrm>
            <a:off x="234000" y="184985"/>
            <a:ext cx="5994184" cy="521651"/>
          </a:xfrm>
        </p:spPr>
        <p:txBody>
          <a:bodyPr>
            <a:noAutofit/>
          </a:bodyPr>
          <a:lstStyle/>
          <a:p>
            <a:pPr>
              <a:lnSpc>
                <a:spcPct val="100000"/>
              </a:lnSpc>
            </a:pPr>
            <a:r>
              <a:rPr lang="en-GB" sz="2800" noProof="0" dirty="0"/>
              <a:t>Finance risk examples</a:t>
            </a:r>
          </a:p>
        </p:txBody>
      </p:sp>
      <p:sp>
        <p:nvSpPr>
          <p:cNvPr id="5" name="Text Placeholder 4">
            <a:extLst>
              <a:ext uri="{FF2B5EF4-FFF2-40B4-BE49-F238E27FC236}">
                <a16:creationId xmlns:a16="http://schemas.microsoft.com/office/drawing/2014/main" id="{0B5E64DB-0955-3D67-10BB-5FCA5D12085D}"/>
              </a:ext>
            </a:extLst>
          </p:cNvPr>
          <p:cNvSpPr>
            <a:spLocks noGrp="1"/>
          </p:cNvSpPr>
          <p:nvPr>
            <p:ph type="body" sz="quarter" idx="12"/>
          </p:nvPr>
        </p:nvSpPr>
        <p:spPr>
          <a:xfrm>
            <a:off x="234000" y="699962"/>
            <a:ext cx="8773823" cy="4060627"/>
          </a:xfrm>
        </p:spPr>
        <p:txBody>
          <a:bodyPr/>
          <a:lstStyle/>
          <a:p>
            <a:pPr>
              <a:lnSpc>
                <a:spcPct val="100000"/>
              </a:lnSpc>
            </a:pPr>
            <a:r>
              <a:rPr lang="en-GB" noProof="0" dirty="0"/>
              <a:t>An employee had an accident using the assembly machines. The company is sued for £100million for failing to carry out proper internal checks on their assembly machines. </a:t>
            </a:r>
          </a:p>
          <a:p>
            <a:pPr>
              <a:lnSpc>
                <a:spcPct val="100000"/>
              </a:lnSpc>
            </a:pPr>
            <a:endParaRPr lang="en-GB" noProof="0" dirty="0"/>
          </a:p>
          <a:p>
            <a:pPr>
              <a:lnSpc>
                <a:spcPct val="100000"/>
              </a:lnSpc>
            </a:pPr>
            <a:r>
              <a:rPr lang="en-GB" noProof="0" dirty="0"/>
              <a:t>A beauty company lost 50% of its customers in a year after it was discovered that it tested on animals. There are now unsold products in the warehouse.</a:t>
            </a:r>
          </a:p>
          <a:p>
            <a:pPr>
              <a:lnSpc>
                <a:spcPct val="100000"/>
              </a:lnSpc>
            </a:pPr>
            <a:endParaRPr lang="en-GB" noProof="0" dirty="0"/>
          </a:p>
          <a:p>
            <a:pPr>
              <a:lnSpc>
                <a:spcPct val="100000"/>
              </a:lnSpc>
            </a:pPr>
            <a:r>
              <a:rPr lang="en-GB" noProof="0" dirty="0"/>
              <a:t>An investment bank paid the UK government £40million after it had carried out trading of ‘fake’ shares. The bank had to pay a further £150million to clients advised to buy the shares.</a:t>
            </a:r>
          </a:p>
        </p:txBody>
      </p:sp>
      <p:sp>
        <p:nvSpPr>
          <p:cNvPr id="3" name="Footer Placeholder 2">
            <a:extLst>
              <a:ext uri="{FF2B5EF4-FFF2-40B4-BE49-F238E27FC236}">
                <a16:creationId xmlns:a16="http://schemas.microsoft.com/office/drawing/2014/main" id="{4BCC48FF-01B2-6236-AEFA-08959F7319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2710B1D-2A2D-7B17-7C98-F59D61DEECC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376587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FF6F2-B245-089E-5224-E2F5A60E72B9}"/>
              </a:ext>
            </a:extLst>
          </p:cNvPr>
          <p:cNvSpPr>
            <a:spLocks noGrp="1"/>
          </p:cNvSpPr>
          <p:nvPr>
            <p:ph type="title"/>
          </p:nvPr>
        </p:nvSpPr>
        <p:spPr/>
        <p:txBody>
          <a:bodyPr/>
          <a:lstStyle/>
          <a:p>
            <a:r>
              <a:rPr lang="en-GB" noProof="0" dirty="0"/>
              <a:t>Finance risks case study</a:t>
            </a:r>
          </a:p>
        </p:txBody>
      </p:sp>
      <p:sp>
        <p:nvSpPr>
          <p:cNvPr id="3" name="Text Placeholder 2">
            <a:extLst>
              <a:ext uri="{FF2B5EF4-FFF2-40B4-BE49-F238E27FC236}">
                <a16:creationId xmlns:a16="http://schemas.microsoft.com/office/drawing/2014/main" id="{F84A13CD-E831-EA0A-99F3-8EC3EA787380}"/>
              </a:ext>
            </a:extLst>
          </p:cNvPr>
          <p:cNvSpPr>
            <a:spLocks noGrp="1"/>
          </p:cNvSpPr>
          <p:nvPr>
            <p:ph type="body" sz="quarter" idx="12"/>
          </p:nvPr>
        </p:nvSpPr>
        <p:spPr/>
        <p:txBody>
          <a:bodyPr/>
          <a:lstStyle/>
          <a:p>
            <a:r>
              <a:rPr lang="en-GB" noProof="0" dirty="0"/>
              <a:t>Individually read through the Finance risks case study.</a:t>
            </a:r>
          </a:p>
          <a:p>
            <a:endParaRPr lang="en-GB" noProof="0" dirty="0"/>
          </a:p>
          <a:p>
            <a:r>
              <a:rPr lang="en-GB" noProof="0" dirty="0"/>
              <a:t>Is there anything that is not clear?</a:t>
            </a:r>
          </a:p>
          <a:p>
            <a:endParaRPr lang="en-GB" noProof="0" dirty="0"/>
          </a:p>
          <a:p>
            <a:r>
              <a:rPr lang="en-GB" noProof="0" dirty="0"/>
              <a:t>Highlight key terms. Complete the analysis table </a:t>
            </a:r>
            <a:r>
              <a:rPr lang="en-GB" dirty="0"/>
              <a:t>for</a:t>
            </a:r>
            <a:r>
              <a:rPr lang="en-GB" noProof="0" dirty="0"/>
              <a:t> the case study.</a:t>
            </a:r>
          </a:p>
          <a:p>
            <a:endParaRPr lang="en-GB" noProof="0" dirty="0"/>
          </a:p>
        </p:txBody>
      </p:sp>
      <p:sp>
        <p:nvSpPr>
          <p:cNvPr id="4" name="Slide Number Placeholder 3">
            <a:extLst>
              <a:ext uri="{FF2B5EF4-FFF2-40B4-BE49-F238E27FC236}">
                <a16:creationId xmlns:a16="http://schemas.microsoft.com/office/drawing/2014/main" id="{D470C126-A37F-46DF-BA36-C5105C2C8E35}"/>
              </a:ext>
            </a:extLst>
          </p:cNvPr>
          <p:cNvSpPr>
            <a:spLocks noGrp="1"/>
          </p:cNvSpPr>
          <p:nvPr>
            <p:ph type="sldNum" sz="quarter" idx="11"/>
          </p:nvPr>
        </p:nvSpPr>
        <p:spPr/>
        <p:txBody>
          <a:bodyPr/>
          <a:lstStyle/>
          <a:p>
            <a:fld id="{DA2C159E-F13C-4A85-9A41-E7669D3E0D70}" type="slidenum">
              <a:rPr lang="en-GB" noProof="0" smtClean="0"/>
              <a:pPr/>
              <a:t>52</a:t>
            </a:fld>
            <a:endParaRPr lang="en-GB" noProof="0" dirty="0"/>
          </a:p>
        </p:txBody>
      </p:sp>
      <p:sp>
        <p:nvSpPr>
          <p:cNvPr id="5" name="Footer Placeholder 4">
            <a:extLst>
              <a:ext uri="{FF2B5EF4-FFF2-40B4-BE49-F238E27FC236}">
                <a16:creationId xmlns:a16="http://schemas.microsoft.com/office/drawing/2014/main" id="{2C3BA346-3DA2-7276-6FD9-8788E706F8CE}"/>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2583021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E3DF4-8147-7054-A9CB-F5C059A72606}"/>
              </a:ext>
            </a:extLst>
          </p:cNvPr>
          <p:cNvSpPr>
            <a:spLocks noGrp="1"/>
          </p:cNvSpPr>
          <p:nvPr>
            <p:ph type="title"/>
          </p:nvPr>
        </p:nvSpPr>
        <p:spPr/>
        <p:txBody>
          <a:bodyPr/>
          <a:lstStyle/>
          <a:p>
            <a:r>
              <a:rPr lang="en-GB" noProof="0" dirty="0"/>
              <a:t>Peer review the analysis</a:t>
            </a:r>
          </a:p>
        </p:txBody>
      </p:sp>
      <p:sp>
        <p:nvSpPr>
          <p:cNvPr id="3" name="Text Placeholder 2">
            <a:extLst>
              <a:ext uri="{FF2B5EF4-FFF2-40B4-BE49-F238E27FC236}">
                <a16:creationId xmlns:a16="http://schemas.microsoft.com/office/drawing/2014/main" id="{8080321F-4FFC-AD8E-4BF8-C028B27B6F52}"/>
              </a:ext>
            </a:extLst>
          </p:cNvPr>
          <p:cNvSpPr>
            <a:spLocks noGrp="1"/>
          </p:cNvSpPr>
          <p:nvPr>
            <p:ph type="body" sz="quarter" idx="12"/>
          </p:nvPr>
        </p:nvSpPr>
        <p:spPr/>
        <p:txBody>
          <a:bodyPr/>
          <a:lstStyle/>
          <a:p>
            <a:r>
              <a:rPr lang="en-GB" noProof="0" dirty="0"/>
              <a:t>Pass your completed analysis table to a peer.</a:t>
            </a:r>
          </a:p>
          <a:p>
            <a:endParaRPr lang="en-GB" noProof="0" dirty="0"/>
          </a:p>
          <a:p>
            <a:r>
              <a:rPr lang="en-GB" noProof="0" dirty="0"/>
              <a:t>Review the analysis you are given. Where you think the analysis is correct, highlight with a highlighter pen.</a:t>
            </a:r>
          </a:p>
          <a:p>
            <a:endParaRPr lang="en-GB" noProof="0" dirty="0"/>
          </a:p>
          <a:p>
            <a:r>
              <a:rPr lang="en-GB" noProof="0" dirty="0"/>
              <a:t>If something has been missed, add to the table with a coloured pen.</a:t>
            </a:r>
          </a:p>
          <a:p>
            <a:endParaRPr lang="en-GB" noProof="0" dirty="0"/>
          </a:p>
          <a:p>
            <a:r>
              <a:rPr lang="en-GB" noProof="0" dirty="0"/>
              <a:t>If something is unclear, write a comment.</a:t>
            </a:r>
          </a:p>
        </p:txBody>
      </p:sp>
      <p:sp>
        <p:nvSpPr>
          <p:cNvPr id="4" name="Slide Number Placeholder 3">
            <a:extLst>
              <a:ext uri="{FF2B5EF4-FFF2-40B4-BE49-F238E27FC236}">
                <a16:creationId xmlns:a16="http://schemas.microsoft.com/office/drawing/2014/main" id="{3F85BCFB-A6DF-D015-6C26-06547CB8DAA2}"/>
              </a:ext>
            </a:extLst>
          </p:cNvPr>
          <p:cNvSpPr>
            <a:spLocks noGrp="1"/>
          </p:cNvSpPr>
          <p:nvPr>
            <p:ph type="sldNum" sz="quarter" idx="11"/>
          </p:nvPr>
        </p:nvSpPr>
        <p:spPr/>
        <p:txBody>
          <a:bodyPr/>
          <a:lstStyle/>
          <a:p>
            <a:fld id="{DA2C159E-F13C-4A85-9A41-E7669D3E0D70}" type="slidenum">
              <a:rPr lang="en-GB" noProof="0" smtClean="0"/>
              <a:pPr/>
              <a:t>53</a:t>
            </a:fld>
            <a:endParaRPr lang="en-GB" noProof="0" dirty="0"/>
          </a:p>
        </p:txBody>
      </p:sp>
      <p:sp>
        <p:nvSpPr>
          <p:cNvPr id="5" name="Footer Placeholder 4">
            <a:extLst>
              <a:ext uri="{FF2B5EF4-FFF2-40B4-BE49-F238E27FC236}">
                <a16:creationId xmlns:a16="http://schemas.microsoft.com/office/drawing/2014/main" id="{3FF31C41-7C93-8E84-0E71-D63E377E1AA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5042587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8502F-097C-F81C-8014-3FB21EBB408D}"/>
              </a:ext>
            </a:extLst>
          </p:cNvPr>
          <p:cNvSpPr>
            <a:spLocks noGrp="1"/>
          </p:cNvSpPr>
          <p:nvPr>
            <p:ph type="title"/>
          </p:nvPr>
        </p:nvSpPr>
        <p:spPr/>
        <p:txBody>
          <a:bodyPr/>
          <a:lstStyle/>
          <a:p>
            <a:r>
              <a:rPr lang="en-GB" noProof="0" dirty="0"/>
              <a:t>Using SmartArt</a:t>
            </a:r>
          </a:p>
        </p:txBody>
      </p:sp>
      <p:sp>
        <p:nvSpPr>
          <p:cNvPr id="3" name="Text Placeholder 2">
            <a:extLst>
              <a:ext uri="{FF2B5EF4-FFF2-40B4-BE49-F238E27FC236}">
                <a16:creationId xmlns:a16="http://schemas.microsoft.com/office/drawing/2014/main" id="{C2663B67-9578-BA81-5D19-24F9C44F9B99}"/>
              </a:ext>
            </a:extLst>
          </p:cNvPr>
          <p:cNvSpPr>
            <a:spLocks noGrp="1"/>
          </p:cNvSpPr>
          <p:nvPr>
            <p:ph type="body" sz="quarter" idx="12"/>
          </p:nvPr>
        </p:nvSpPr>
        <p:spPr/>
        <p:txBody>
          <a:bodyPr/>
          <a:lstStyle/>
          <a:p>
            <a:r>
              <a:rPr lang="en-GB" noProof="0" dirty="0"/>
              <a:t>Open a new PowerPoint presentation and save it with an appropriate file name.</a:t>
            </a:r>
          </a:p>
          <a:p>
            <a:endParaRPr lang="en-GB" noProof="0" dirty="0"/>
          </a:p>
          <a:p>
            <a:r>
              <a:rPr lang="en-GB" noProof="0" dirty="0"/>
              <a:t>Watch the demonstration that will use SmartArt in PowerPoint to show relationships.</a:t>
            </a:r>
          </a:p>
          <a:p>
            <a:endParaRPr lang="en-GB" noProof="0" dirty="0"/>
          </a:p>
          <a:p>
            <a:r>
              <a:rPr lang="en-GB" noProof="0" dirty="0"/>
              <a:t>Input the same information as you follow the demonstration.</a:t>
            </a:r>
          </a:p>
        </p:txBody>
      </p:sp>
      <p:sp>
        <p:nvSpPr>
          <p:cNvPr id="4" name="Slide Number Placeholder 3">
            <a:extLst>
              <a:ext uri="{FF2B5EF4-FFF2-40B4-BE49-F238E27FC236}">
                <a16:creationId xmlns:a16="http://schemas.microsoft.com/office/drawing/2014/main" id="{2F676533-9487-3047-3FC9-FC0D8BB81662}"/>
              </a:ext>
            </a:extLst>
          </p:cNvPr>
          <p:cNvSpPr>
            <a:spLocks noGrp="1"/>
          </p:cNvSpPr>
          <p:nvPr>
            <p:ph type="sldNum" sz="quarter" idx="11"/>
          </p:nvPr>
        </p:nvSpPr>
        <p:spPr/>
        <p:txBody>
          <a:bodyPr/>
          <a:lstStyle/>
          <a:p>
            <a:fld id="{DA2C159E-F13C-4A85-9A41-E7669D3E0D70}" type="slidenum">
              <a:rPr lang="en-GB" noProof="0" smtClean="0"/>
              <a:pPr/>
              <a:t>54</a:t>
            </a:fld>
            <a:endParaRPr lang="en-GB" noProof="0" dirty="0"/>
          </a:p>
        </p:txBody>
      </p:sp>
      <p:sp>
        <p:nvSpPr>
          <p:cNvPr id="5" name="Footer Placeholder 4">
            <a:extLst>
              <a:ext uri="{FF2B5EF4-FFF2-40B4-BE49-F238E27FC236}">
                <a16:creationId xmlns:a16="http://schemas.microsoft.com/office/drawing/2014/main" id="{41BC1A86-A711-B026-BE91-0520E2F50B5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7696692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E103C-BC5A-D564-81DE-E52DCE911686}"/>
              </a:ext>
            </a:extLst>
          </p:cNvPr>
          <p:cNvSpPr>
            <a:spLocks noGrp="1"/>
          </p:cNvSpPr>
          <p:nvPr>
            <p:ph type="title"/>
          </p:nvPr>
        </p:nvSpPr>
        <p:spPr/>
        <p:txBody>
          <a:bodyPr/>
          <a:lstStyle/>
          <a:p>
            <a:r>
              <a:rPr lang="en-GB" noProof="0" dirty="0"/>
              <a:t>Visualising relationships</a:t>
            </a:r>
          </a:p>
        </p:txBody>
      </p:sp>
      <p:sp>
        <p:nvSpPr>
          <p:cNvPr id="3" name="Text Placeholder 2">
            <a:extLst>
              <a:ext uri="{FF2B5EF4-FFF2-40B4-BE49-F238E27FC236}">
                <a16:creationId xmlns:a16="http://schemas.microsoft.com/office/drawing/2014/main" id="{7ED992CC-62D8-2FFA-FD62-92F2B06F7496}"/>
              </a:ext>
            </a:extLst>
          </p:cNvPr>
          <p:cNvSpPr>
            <a:spLocks noGrp="1"/>
          </p:cNvSpPr>
          <p:nvPr>
            <p:ph type="body" sz="quarter" idx="12"/>
          </p:nvPr>
        </p:nvSpPr>
        <p:spPr/>
        <p:txBody>
          <a:bodyPr/>
          <a:lstStyle/>
          <a:p>
            <a:r>
              <a:rPr lang="en-GB" noProof="0" dirty="0"/>
              <a:t>Work in pairs.</a:t>
            </a:r>
          </a:p>
          <a:p>
            <a:endParaRPr lang="en-GB" noProof="0" dirty="0"/>
          </a:p>
          <a:p>
            <a:r>
              <a:rPr lang="en-GB" noProof="0" dirty="0"/>
              <a:t>Select one risk in the Finance case study you want to focus on.</a:t>
            </a:r>
          </a:p>
          <a:p>
            <a:endParaRPr lang="en-GB" noProof="0" dirty="0"/>
          </a:p>
          <a:p>
            <a:r>
              <a:rPr lang="en-GB" noProof="0" dirty="0"/>
              <a:t>Discuss potential relationships and interrelationships with other risks.</a:t>
            </a:r>
          </a:p>
          <a:p>
            <a:endParaRPr lang="en-GB" noProof="0" dirty="0"/>
          </a:p>
          <a:p>
            <a:r>
              <a:rPr lang="en-GB" noProof="0" dirty="0"/>
              <a:t>Use PowerPoint and Smart Art to show the relationships you identified. Give the slide a title and upload.</a:t>
            </a:r>
          </a:p>
        </p:txBody>
      </p:sp>
      <p:sp>
        <p:nvSpPr>
          <p:cNvPr id="4" name="Slide Number Placeholder 3">
            <a:extLst>
              <a:ext uri="{FF2B5EF4-FFF2-40B4-BE49-F238E27FC236}">
                <a16:creationId xmlns:a16="http://schemas.microsoft.com/office/drawing/2014/main" id="{3DA9B9D3-7245-B413-E8C2-798F9C02A17D}"/>
              </a:ext>
            </a:extLst>
          </p:cNvPr>
          <p:cNvSpPr>
            <a:spLocks noGrp="1"/>
          </p:cNvSpPr>
          <p:nvPr>
            <p:ph type="sldNum" sz="quarter" idx="11"/>
          </p:nvPr>
        </p:nvSpPr>
        <p:spPr/>
        <p:txBody>
          <a:bodyPr/>
          <a:lstStyle/>
          <a:p>
            <a:fld id="{DA2C159E-F13C-4A85-9A41-E7669D3E0D70}" type="slidenum">
              <a:rPr lang="en-GB" noProof="0" smtClean="0"/>
              <a:pPr/>
              <a:t>55</a:t>
            </a:fld>
            <a:endParaRPr lang="en-GB" noProof="0" dirty="0"/>
          </a:p>
        </p:txBody>
      </p:sp>
      <p:sp>
        <p:nvSpPr>
          <p:cNvPr id="5" name="Footer Placeholder 4">
            <a:extLst>
              <a:ext uri="{FF2B5EF4-FFF2-40B4-BE49-F238E27FC236}">
                <a16:creationId xmlns:a16="http://schemas.microsoft.com/office/drawing/2014/main" id="{7A935BAC-FBC6-D275-7A85-C4BB1DA1777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584390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9BADA-32F7-8870-108B-C2AA2B8114B0}"/>
              </a:ext>
            </a:extLst>
          </p:cNvPr>
          <p:cNvSpPr>
            <a:spLocks noGrp="1"/>
          </p:cNvSpPr>
          <p:nvPr>
            <p:ph type="title"/>
          </p:nvPr>
        </p:nvSpPr>
        <p:spPr/>
        <p:txBody>
          <a:bodyPr/>
          <a:lstStyle/>
          <a:p>
            <a:r>
              <a:rPr lang="en-GB" noProof="0" dirty="0"/>
              <a:t>Explain</a:t>
            </a:r>
          </a:p>
        </p:txBody>
      </p:sp>
      <p:sp>
        <p:nvSpPr>
          <p:cNvPr id="3" name="Text Placeholder 2">
            <a:extLst>
              <a:ext uri="{FF2B5EF4-FFF2-40B4-BE49-F238E27FC236}">
                <a16:creationId xmlns:a16="http://schemas.microsoft.com/office/drawing/2014/main" id="{CF4740BB-E40D-CC36-F7CE-00302F46235B}"/>
              </a:ext>
            </a:extLst>
          </p:cNvPr>
          <p:cNvSpPr>
            <a:spLocks noGrp="1"/>
          </p:cNvSpPr>
          <p:nvPr>
            <p:ph type="body" sz="quarter" idx="12"/>
          </p:nvPr>
        </p:nvSpPr>
        <p:spPr/>
        <p:txBody>
          <a:bodyPr/>
          <a:lstStyle/>
          <a:p>
            <a:r>
              <a:rPr lang="en-GB" noProof="0" dirty="0"/>
              <a:t>Explain means to give reasons. It goes beyond a description to say ‘why’.</a:t>
            </a:r>
          </a:p>
          <a:p>
            <a:endParaRPr lang="en-GB" noProof="0" dirty="0"/>
          </a:p>
          <a:p>
            <a:r>
              <a:rPr lang="en-GB" noProof="0" dirty="0"/>
              <a:t>When answering an explain question, you use words such as:</a:t>
            </a:r>
          </a:p>
          <a:p>
            <a:pPr marL="342900" indent="-342900">
              <a:buFont typeface="Arial" panose="020B0604020202020204" pitchFamily="34" charset="0"/>
              <a:buChar char="•"/>
            </a:pPr>
            <a:r>
              <a:rPr lang="en-GB" dirty="0"/>
              <a:t>b</a:t>
            </a:r>
            <a:r>
              <a:rPr lang="en-GB" noProof="0" dirty="0" err="1"/>
              <a:t>ecause</a:t>
            </a:r>
            <a:endParaRPr lang="en-GB" noProof="0" dirty="0"/>
          </a:p>
          <a:p>
            <a:pPr marL="342900" indent="-342900">
              <a:buFont typeface="Arial" panose="020B0604020202020204" pitchFamily="34" charset="0"/>
              <a:buChar char="•"/>
            </a:pPr>
            <a:r>
              <a:rPr lang="en-GB" dirty="0"/>
              <a:t>s</a:t>
            </a:r>
            <a:r>
              <a:rPr lang="en-GB" noProof="0" dirty="0"/>
              <a:t>o</a:t>
            </a:r>
          </a:p>
          <a:p>
            <a:pPr marL="342900" indent="-342900">
              <a:buFont typeface="Arial" panose="020B0604020202020204" pitchFamily="34" charset="0"/>
              <a:buChar char="•"/>
            </a:pPr>
            <a:r>
              <a:rPr lang="en-GB" dirty="0"/>
              <a:t>t</a:t>
            </a:r>
            <a:r>
              <a:rPr lang="en-GB" noProof="0" dirty="0" err="1"/>
              <a:t>herefore</a:t>
            </a:r>
            <a:endParaRPr lang="en-GB" noProof="0" dirty="0"/>
          </a:p>
          <a:p>
            <a:pPr marL="342900" indent="-342900">
              <a:buFont typeface="Arial" panose="020B0604020202020204" pitchFamily="34" charset="0"/>
              <a:buChar char="•"/>
            </a:pPr>
            <a:r>
              <a:rPr lang="en-GB" dirty="0"/>
              <a:t>c</a:t>
            </a:r>
            <a:r>
              <a:rPr lang="en-GB" noProof="0" dirty="0" err="1"/>
              <a:t>onsequently</a:t>
            </a:r>
            <a:r>
              <a:rPr lang="en-GB" noProof="0" dirty="0"/>
              <a:t>.</a:t>
            </a:r>
          </a:p>
        </p:txBody>
      </p:sp>
      <p:sp>
        <p:nvSpPr>
          <p:cNvPr id="4" name="Slide Number Placeholder 3">
            <a:extLst>
              <a:ext uri="{FF2B5EF4-FFF2-40B4-BE49-F238E27FC236}">
                <a16:creationId xmlns:a16="http://schemas.microsoft.com/office/drawing/2014/main" id="{2DF26A89-2BCD-1F59-F1B1-EE20CCB0F052}"/>
              </a:ext>
            </a:extLst>
          </p:cNvPr>
          <p:cNvSpPr>
            <a:spLocks noGrp="1"/>
          </p:cNvSpPr>
          <p:nvPr>
            <p:ph type="sldNum" sz="quarter" idx="11"/>
          </p:nvPr>
        </p:nvSpPr>
        <p:spPr/>
        <p:txBody>
          <a:bodyPr/>
          <a:lstStyle/>
          <a:p>
            <a:fld id="{DA2C159E-F13C-4A85-9A41-E7669D3E0D70}" type="slidenum">
              <a:rPr lang="en-GB" noProof="0" smtClean="0"/>
              <a:pPr/>
              <a:t>56</a:t>
            </a:fld>
            <a:endParaRPr lang="en-GB" noProof="0" dirty="0"/>
          </a:p>
        </p:txBody>
      </p:sp>
      <p:sp>
        <p:nvSpPr>
          <p:cNvPr id="5" name="Footer Placeholder 4">
            <a:extLst>
              <a:ext uri="{FF2B5EF4-FFF2-40B4-BE49-F238E27FC236}">
                <a16:creationId xmlns:a16="http://schemas.microsoft.com/office/drawing/2014/main" id="{96F65370-05E7-639C-D57C-8C8A9B1CAD1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975450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DDA0C-73AB-2F48-8ABB-5AA80D0E0262}"/>
              </a:ext>
            </a:extLst>
          </p:cNvPr>
          <p:cNvSpPr>
            <a:spLocks noGrp="1"/>
          </p:cNvSpPr>
          <p:nvPr>
            <p:ph type="title"/>
          </p:nvPr>
        </p:nvSpPr>
        <p:spPr/>
        <p:txBody>
          <a:bodyPr/>
          <a:lstStyle/>
          <a:p>
            <a:r>
              <a:rPr lang="en-GB" noProof="0" dirty="0"/>
              <a:t>Explain the relationship</a:t>
            </a:r>
          </a:p>
        </p:txBody>
      </p:sp>
      <p:sp>
        <p:nvSpPr>
          <p:cNvPr id="3" name="Text Placeholder 2">
            <a:extLst>
              <a:ext uri="{FF2B5EF4-FFF2-40B4-BE49-F238E27FC236}">
                <a16:creationId xmlns:a16="http://schemas.microsoft.com/office/drawing/2014/main" id="{DEE3E960-9D25-410E-6608-A4C51CF107E7}"/>
              </a:ext>
            </a:extLst>
          </p:cNvPr>
          <p:cNvSpPr>
            <a:spLocks noGrp="1"/>
          </p:cNvSpPr>
          <p:nvPr>
            <p:ph type="body" sz="quarter" idx="12"/>
          </p:nvPr>
        </p:nvSpPr>
        <p:spPr/>
        <p:txBody>
          <a:bodyPr/>
          <a:lstStyle/>
          <a:p>
            <a:r>
              <a:rPr lang="en-GB" noProof="0" dirty="0"/>
              <a:t>Each pair will now show their relationship slide.</a:t>
            </a:r>
          </a:p>
          <a:p>
            <a:endParaRPr lang="en-GB" noProof="0" dirty="0"/>
          </a:p>
          <a:p>
            <a:r>
              <a:rPr lang="en-GB" noProof="0" dirty="0"/>
              <a:t>You will spend up to one minute explaining the relationship that is shown.</a:t>
            </a:r>
          </a:p>
        </p:txBody>
      </p:sp>
      <p:sp>
        <p:nvSpPr>
          <p:cNvPr id="4" name="Slide Number Placeholder 3">
            <a:extLst>
              <a:ext uri="{FF2B5EF4-FFF2-40B4-BE49-F238E27FC236}">
                <a16:creationId xmlns:a16="http://schemas.microsoft.com/office/drawing/2014/main" id="{4DBE127A-8204-CA6E-34FE-3C2D80A0D66D}"/>
              </a:ext>
            </a:extLst>
          </p:cNvPr>
          <p:cNvSpPr>
            <a:spLocks noGrp="1"/>
          </p:cNvSpPr>
          <p:nvPr>
            <p:ph type="sldNum" sz="quarter" idx="11"/>
          </p:nvPr>
        </p:nvSpPr>
        <p:spPr/>
        <p:txBody>
          <a:bodyPr/>
          <a:lstStyle/>
          <a:p>
            <a:fld id="{DA2C159E-F13C-4A85-9A41-E7669D3E0D70}" type="slidenum">
              <a:rPr lang="en-GB" noProof="0" smtClean="0"/>
              <a:pPr/>
              <a:t>57</a:t>
            </a:fld>
            <a:endParaRPr lang="en-GB" noProof="0" dirty="0"/>
          </a:p>
        </p:txBody>
      </p:sp>
      <p:sp>
        <p:nvSpPr>
          <p:cNvPr id="5" name="Footer Placeholder 4">
            <a:extLst>
              <a:ext uri="{FF2B5EF4-FFF2-40B4-BE49-F238E27FC236}">
                <a16:creationId xmlns:a16="http://schemas.microsoft.com/office/drawing/2014/main" id="{6A0C444E-6794-D8F8-44C2-9ABE7C9E628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6498744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07B2F-2C64-2D6A-DA04-4984E5A3840F}"/>
              </a:ext>
            </a:extLst>
          </p:cNvPr>
          <p:cNvSpPr>
            <a:spLocks noGrp="1"/>
          </p:cNvSpPr>
          <p:nvPr>
            <p:ph type="title"/>
          </p:nvPr>
        </p:nvSpPr>
        <p:spPr/>
        <p:txBody>
          <a:bodyPr/>
          <a:lstStyle/>
          <a:p>
            <a:r>
              <a:rPr lang="en-GB" noProof="0" dirty="0"/>
              <a:t>Exam-style question</a:t>
            </a:r>
          </a:p>
        </p:txBody>
      </p:sp>
      <p:sp>
        <p:nvSpPr>
          <p:cNvPr id="3" name="Text Placeholder 2">
            <a:extLst>
              <a:ext uri="{FF2B5EF4-FFF2-40B4-BE49-F238E27FC236}">
                <a16:creationId xmlns:a16="http://schemas.microsoft.com/office/drawing/2014/main" id="{DC2A9A58-4DB9-B0B5-9E47-42A084C31082}"/>
              </a:ext>
            </a:extLst>
          </p:cNvPr>
          <p:cNvSpPr>
            <a:spLocks noGrp="1"/>
          </p:cNvSpPr>
          <p:nvPr>
            <p:ph type="body" sz="quarter" idx="12"/>
          </p:nvPr>
        </p:nvSpPr>
        <p:spPr/>
        <p:txBody>
          <a:bodyPr/>
          <a:lstStyle/>
          <a:p>
            <a:r>
              <a:rPr lang="en-GB" noProof="0" dirty="0"/>
              <a:t>Answer the </a:t>
            </a:r>
            <a:r>
              <a:rPr lang="en-GB" dirty="0"/>
              <a:t>e</a:t>
            </a:r>
            <a:r>
              <a:rPr lang="en-GB" noProof="0" dirty="0" err="1"/>
              <a:t>xam</a:t>
            </a:r>
            <a:r>
              <a:rPr lang="en-GB" noProof="0" dirty="0"/>
              <a:t>-style question.</a:t>
            </a:r>
          </a:p>
          <a:p>
            <a:endParaRPr lang="en-GB" noProof="0" dirty="0"/>
          </a:p>
          <a:p>
            <a:r>
              <a:rPr lang="en-GB" noProof="0" dirty="0"/>
              <a:t>Give your completed answer to the teacher.</a:t>
            </a:r>
          </a:p>
        </p:txBody>
      </p:sp>
      <p:sp>
        <p:nvSpPr>
          <p:cNvPr id="4" name="Slide Number Placeholder 3">
            <a:extLst>
              <a:ext uri="{FF2B5EF4-FFF2-40B4-BE49-F238E27FC236}">
                <a16:creationId xmlns:a16="http://schemas.microsoft.com/office/drawing/2014/main" id="{127E31E7-8C3C-FD0C-7467-A124DAD0992A}"/>
              </a:ext>
            </a:extLst>
          </p:cNvPr>
          <p:cNvSpPr>
            <a:spLocks noGrp="1"/>
          </p:cNvSpPr>
          <p:nvPr>
            <p:ph type="sldNum" sz="quarter" idx="11"/>
          </p:nvPr>
        </p:nvSpPr>
        <p:spPr/>
        <p:txBody>
          <a:bodyPr/>
          <a:lstStyle/>
          <a:p>
            <a:fld id="{DA2C159E-F13C-4A85-9A41-E7669D3E0D70}" type="slidenum">
              <a:rPr lang="en-GB" noProof="0" smtClean="0"/>
              <a:pPr/>
              <a:t>58</a:t>
            </a:fld>
            <a:endParaRPr lang="en-GB" noProof="0" dirty="0"/>
          </a:p>
        </p:txBody>
      </p:sp>
      <p:sp>
        <p:nvSpPr>
          <p:cNvPr id="5" name="Footer Placeholder 4">
            <a:extLst>
              <a:ext uri="{FF2B5EF4-FFF2-40B4-BE49-F238E27FC236}">
                <a16:creationId xmlns:a16="http://schemas.microsoft.com/office/drawing/2014/main" id="{C889D5D2-5CBE-3A40-9C41-04958751DC3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646786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A59BD-BEE9-E502-54D6-90A423AB2F3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8886E9C-F199-12F6-131C-D83007DCD5B4}"/>
              </a:ext>
            </a:extLst>
          </p:cNvPr>
          <p:cNvSpPr>
            <a:spLocks noGrp="1"/>
          </p:cNvSpPr>
          <p:nvPr>
            <p:ph type="title"/>
          </p:nvPr>
        </p:nvSpPr>
        <p:spPr>
          <a:xfrm>
            <a:off x="232950" y="249900"/>
            <a:ext cx="8437563" cy="699425"/>
          </a:xfrm>
        </p:spPr>
        <p:txBody>
          <a:bodyPr>
            <a:noAutofit/>
          </a:bodyPr>
          <a:lstStyle/>
          <a:p>
            <a:r>
              <a:rPr lang="en-GB" noProof="0" dirty="0"/>
              <a:t>Homework </a:t>
            </a:r>
            <a:r>
              <a:rPr lang="en-GB" dirty="0"/>
              <a:t>– </a:t>
            </a:r>
            <a:r>
              <a:rPr lang="en-GB" noProof="0" dirty="0"/>
              <a:t>lesson 3</a:t>
            </a:r>
          </a:p>
        </p:txBody>
      </p:sp>
      <p:sp>
        <p:nvSpPr>
          <p:cNvPr id="5" name="Text Placeholder 4">
            <a:extLst>
              <a:ext uri="{FF2B5EF4-FFF2-40B4-BE49-F238E27FC236}">
                <a16:creationId xmlns:a16="http://schemas.microsoft.com/office/drawing/2014/main" id="{714E2889-5E47-2B6E-B6F4-40E418FDEC22}"/>
              </a:ext>
            </a:extLst>
          </p:cNvPr>
          <p:cNvSpPr>
            <a:spLocks noGrp="1"/>
          </p:cNvSpPr>
          <p:nvPr>
            <p:ph type="body" sz="quarter" idx="12"/>
          </p:nvPr>
        </p:nvSpPr>
        <p:spPr>
          <a:xfrm>
            <a:off x="234000" y="986400"/>
            <a:ext cx="7667625" cy="3601574"/>
          </a:xfrm>
        </p:spPr>
        <p:txBody>
          <a:bodyPr/>
          <a:lstStyle/>
          <a:p>
            <a:r>
              <a:rPr lang="en-GB" noProof="0" dirty="0"/>
              <a:t>Do you think there is another type of risk?</a:t>
            </a:r>
          </a:p>
        </p:txBody>
      </p:sp>
      <p:sp>
        <p:nvSpPr>
          <p:cNvPr id="4" name="Slide Number Placeholder 3">
            <a:extLst>
              <a:ext uri="{FF2B5EF4-FFF2-40B4-BE49-F238E27FC236}">
                <a16:creationId xmlns:a16="http://schemas.microsoft.com/office/drawing/2014/main" id="{38BC93B6-F463-8B4B-B7E0-21170CC8529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59</a:t>
            </a:fld>
            <a:endParaRPr lang="en-GB" noProof="0" dirty="0"/>
          </a:p>
        </p:txBody>
      </p:sp>
      <p:sp>
        <p:nvSpPr>
          <p:cNvPr id="3" name="Footer Placeholder 2">
            <a:extLst>
              <a:ext uri="{FF2B5EF4-FFF2-40B4-BE49-F238E27FC236}">
                <a16:creationId xmlns:a16="http://schemas.microsoft.com/office/drawing/2014/main" id="{031184DD-1FE1-73FE-EBF9-368F6938D6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451662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B64D2-B416-CE07-F8CD-FCDB06C87EF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F8F9796-57D7-149F-50F0-9A3C8DA86C48}"/>
              </a:ext>
            </a:extLst>
          </p:cNvPr>
          <p:cNvSpPr>
            <a:spLocks noGrp="1"/>
          </p:cNvSpPr>
          <p:nvPr>
            <p:ph type="title"/>
          </p:nvPr>
        </p:nvSpPr>
        <p:spPr/>
        <p:txBody>
          <a:bodyPr>
            <a:normAutofit/>
          </a:bodyPr>
          <a:lstStyle/>
          <a:p>
            <a:pPr>
              <a:lnSpc>
                <a:spcPct val="100000"/>
              </a:lnSpc>
            </a:pPr>
            <a:r>
              <a:rPr lang="en-GB" sz="3600" noProof="0" dirty="0"/>
              <a:t>Definition of risk</a:t>
            </a:r>
          </a:p>
        </p:txBody>
      </p:sp>
      <p:sp>
        <p:nvSpPr>
          <p:cNvPr id="5" name="Text Placeholder 4">
            <a:extLst>
              <a:ext uri="{FF2B5EF4-FFF2-40B4-BE49-F238E27FC236}">
                <a16:creationId xmlns:a16="http://schemas.microsoft.com/office/drawing/2014/main" id="{9031F2A7-A9BD-A92E-95C9-ED08F4E2F38E}"/>
              </a:ext>
            </a:extLst>
          </p:cNvPr>
          <p:cNvSpPr>
            <a:spLocks noGrp="1"/>
          </p:cNvSpPr>
          <p:nvPr>
            <p:ph type="body" sz="quarter" idx="12"/>
          </p:nvPr>
        </p:nvSpPr>
        <p:spPr>
          <a:xfrm>
            <a:off x="234000" y="986399"/>
            <a:ext cx="7667625" cy="3780863"/>
          </a:xfrm>
        </p:spPr>
        <p:txBody>
          <a:bodyPr/>
          <a:lstStyle/>
          <a:p>
            <a:endParaRPr lang="en-GB" noProof="0" dirty="0">
              <a:solidFill>
                <a:srgbClr val="000000"/>
              </a:solidFill>
            </a:endParaRPr>
          </a:p>
          <a:p>
            <a:r>
              <a:rPr lang="en-GB" noProof="0" dirty="0">
                <a:solidFill>
                  <a:srgbClr val="000000"/>
                </a:solidFill>
              </a:rPr>
              <a:t>Risk is the </a:t>
            </a:r>
            <a:r>
              <a:rPr lang="en-GB" noProof="0" dirty="0">
                <a:solidFill>
                  <a:srgbClr val="FF0000"/>
                </a:solidFill>
              </a:rPr>
              <a:t>possibility</a:t>
            </a:r>
            <a:r>
              <a:rPr lang="en-GB" noProof="0" dirty="0">
                <a:solidFill>
                  <a:srgbClr val="000000"/>
                </a:solidFill>
              </a:rPr>
              <a:t> of something </a:t>
            </a:r>
            <a:r>
              <a:rPr lang="en-GB" noProof="0" dirty="0">
                <a:solidFill>
                  <a:srgbClr val="FF0000"/>
                </a:solidFill>
              </a:rPr>
              <a:t>negative</a:t>
            </a:r>
            <a:r>
              <a:rPr lang="en-GB" noProof="0" dirty="0">
                <a:solidFill>
                  <a:srgbClr val="000000"/>
                </a:solidFill>
              </a:rPr>
              <a:t> happening due to an event or a decision. </a:t>
            </a:r>
          </a:p>
          <a:p>
            <a:endParaRPr lang="en-GB" noProof="0" dirty="0">
              <a:solidFill>
                <a:srgbClr val="000000"/>
              </a:solidFill>
            </a:endParaRPr>
          </a:p>
          <a:p>
            <a:r>
              <a:rPr lang="en-GB" noProof="0" dirty="0">
                <a:solidFill>
                  <a:srgbClr val="000000"/>
                </a:solidFill>
              </a:rPr>
              <a:t>This means the outcome of an event or a decision has the </a:t>
            </a:r>
            <a:r>
              <a:rPr lang="en-GB" noProof="0" dirty="0">
                <a:solidFill>
                  <a:srgbClr val="FF0000"/>
                </a:solidFill>
              </a:rPr>
              <a:t>potential to cause harm</a:t>
            </a:r>
            <a:r>
              <a:rPr lang="en-GB" noProof="0" dirty="0">
                <a:solidFill>
                  <a:srgbClr val="000000"/>
                </a:solidFill>
              </a:rPr>
              <a:t>.</a:t>
            </a:r>
          </a:p>
          <a:p>
            <a:endParaRPr lang="en-GB" noProof="0" dirty="0">
              <a:solidFill>
                <a:srgbClr val="000000"/>
              </a:solidFill>
            </a:endParaRPr>
          </a:p>
          <a:p>
            <a:endParaRPr lang="en-GB" noProof="0" dirty="0">
              <a:solidFill>
                <a:srgbClr val="000000"/>
              </a:solidFill>
            </a:endParaRPr>
          </a:p>
          <a:p>
            <a:pPr>
              <a:lnSpc>
                <a:spcPct val="100000"/>
              </a:lnSpc>
            </a:pPr>
            <a:endParaRPr lang="en-GB" noProof="0" dirty="0"/>
          </a:p>
        </p:txBody>
      </p:sp>
      <p:sp>
        <p:nvSpPr>
          <p:cNvPr id="3" name="Footer Placeholder 2">
            <a:extLst>
              <a:ext uri="{FF2B5EF4-FFF2-40B4-BE49-F238E27FC236}">
                <a16:creationId xmlns:a16="http://schemas.microsoft.com/office/drawing/2014/main" id="{5F2E90FE-2344-5716-B063-327720DAA86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F6F46D6-EB81-BF1A-A159-7897BDC1059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910667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How can I explain the impact of risk</a:t>
            </a:r>
          </a:p>
        </p:txBody>
      </p:sp>
    </p:spTree>
    <p:extLst>
      <p:ext uri="{BB962C8B-B14F-4D97-AF65-F5344CB8AC3E}">
        <p14:creationId xmlns:p14="http://schemas.microsoft.com/office/powerpoint/2010/main" val="16622109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1699B-0F90-F201-8E79-DAB8975381D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A5FDA2E-8638-6C68-A2CE-C4E5C39BAEC6}"/>
              </a:ext>
            </a:extLst>
          </p:cNvPr>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4</a:t>
            </a:r>
          </a:p>
        </p:txBody>
      </p:sp>
      <p:sp>
        <p:nvSpPr>
          <p:cNvPr id="5" name="Text Placeholder 4">
            <a:extLst>
              <a:ext uri="{FF2B5EF4-FFF2-40B4-BE49-F238E27FC236}">
                <a16:creationId xmlns:a16="http://schemas.microsoft.com/office/drawing/2014/main" id="{6A64F824-7DC1-B2A4-1788-4A1215DC5AAC}"/>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sz="2400" noProof="0" dirty="0"/>
              <a:t>Can I </a:t>
            </a:r>
            <a:r>
              <a:rPr lang="en-GB" sz="2400" noProof="0" dirty="0">
                <a:solidFill>
                  <a:srgbClr val="FF0000"/>
                </a:solidFill>
              </a:rPr>
              <a:t>explain</a:t>
            </a:r>
            <a:r>
              <a:rPr lang="en-GB" sz="2400" noProof="0" dirty="0"/>
              <a:t> the </a:t>
            </a:r>
            <a:r>
              <a:rPr lang="en-GB" sz="2400" noProof="0" dirty="0">
                <a:solidFill>
                  <a:srgbClr val="FF0000"/>
                </a:solidFill>
              </a:rPr>
              <a:t>impact</a:t>
            </a:r>
            <a:r>
              <a:rPr lang="en-GB" sz="2400" noProof="0" dirty="0"/>
              <a:t> of risk?</a:t>
            </a:r>
          </a:p>
          <a:p>
            <a:pPr>
              <a:lnSpc>
                <a:spcPct val="100000"/>
              </a:lnSpc>
            </a:pPr>
            <a:endParaRPr lang="en-GB" noProof="0" dirty="0"/>
          </a:p>
          <a:p>
            <a:pPr>
              <a:lnSpc>
                <a:spcPct val="100000"/>
              </a:lnSpc>
            </a:pPr>
            <a:r>
              <a:rPr lang="en-GB" noProof="0" dirty="0">
                <a:solidFill>
                  <a:srgbClr val="FF0000"/>
                </a:solidFill>
              </a:rPr>
              <a:t>Explain</a:t>
            </a:r>
            <a:r>
              <a:rPr lang="en-GB" noProof="0" dirty="0"/>
              <a:t> = give a reason why something is happening.</a:t>
            </a:r>
          </a:p>
          <a:p>
            <a:pPr>
              <a:lnSpc>
                <a:spcPct val="100000"/>
              </a:lnSpc>
            </a:pPr>
            <a:endParaRPr lang="en-GB" noProof="0" dirty="0"/>
          </a:p>
          <a:p>
            <a:pPr>
              <a:lnSpc>
                <a:spcPct val="100000"/>
              </a:lnSpc>
            </a:pPr>
            <a:r>
              <a:rPr lang="en-GB" noProof="0" dirty="0">
                <a:solidFill>
                  <a:srgbClr val="FF0000"/>
                </a:solidFill>
              </a:rPr>
              <a:t>Impact</a:t>
            </a:r>
            <a:r>
              <a:rPr lang="en-GB" noProof="0" dirty="0"/>
              <a:t> = a significant change in something caused by an event.</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764C855-555F-4A79-5AC6-2E6666F64D8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A7E08F1-97AB-0119-4EA0-3773B23DF48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193068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E99FB-A8DB-0D55-73ED-041012CB2E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BA2435A-1312-A05D-BECC-6053D4898468}"/>
              </a:ext>
            </a:extLst>
          </p:cNvPr>
          <p:cNvSpPr>
            <a:spLocks noGrp="1"/>
          </p:cNvSpPr>
          <p:nvPr>
            <p:ph type="title"/>
          </p:nvPr>
        </p:nvSpPr>
        <p:spPr/>
        <p:txBody>
          <a:bodyPr>
            <a:normAutofit/>
          </a:bodyPr>
          <a:lstStyle/>
          <a:p>
            <a:pPr>
              <a:lnSpc>
                <a:spcPct val="100000"/>
              </a:lnSpc>
            </a:pPr>
            <a:r>
              <a:rPr lang="en-GB" sz="3600" noProof="0" dirty="0"/>
              <a:t>Homework from lesson 3</a:t>
            </a:r>
          </a:p>
        </p:txBody>
      </p:sp>
      <p:sp>
        <p:nvSpPr>
          <p:cNvPr id="5" name="Text Placeholder 4">
            <a:extLst>
              <a:ext uri="{FF2B5EF4-FFF2-40B4-BE49-F238E27FC236}">
                <a16:creationId xmlns:a16="http://schemas.microsoft.com/office/drawing/2014/main" id="{6842CAF9-AA49-1BE1-8875-08ADC190E071}"/>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r>
              <a:rPr lang="en-GB" noProof="0" dirty="0"/>
              <a:t>On your mini whiteboard, write the type of risk you thought of.</a:t>
            </a:r>
          </a:p>
        </p:txBody>
      </p:sp>
      <p:sp>
        <p:nvSpPr>
          <p:cNvPr id="3" name="Footer Placeholder 2">
            <a:extLst>
              <a:ext uri="{FF2B5EF4-FFF2-40B4-BE49-F238E27FC236}">
                <a16:creationId xmlns:a16="http://schemas.microsoft.com/office/drawing/2014/main" id="{041971A2-0DCF-AC08-441F-0278C9E82D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564DBE5-F67B-6738-C91C-82AB05E7813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605261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E08C-49AC-5B08-4AD6-A5558084A6D8}"/>
              </a:ext>
            </a:extLst>
          </p:cNvPr>
          <p:cNvSpPr>
            <a:spLocks noGrp="1"/>
          </p:cNvSpPr>
          <p:nvPr>
            <p:ph type="title"/>
          </p:nvPr>
        </p:nvSpPr>
        <p:spPr/>
        <p:txBody>
          <a:bodyPr/>
          <a:lstStyle/>
          <a:p>
            <a:r>
              <a:rPr lang="en-GB" noProof="0" dirty="0"/>
              <a:t>What is reputation?</a:t>
            </a:r>
          </a:p>
        </p:txBody>
      </p:sp>
      <p:sp>
        <p:nvSpPr>
          <p:cNvPr id="3" name="Text Placeholder 2">
            <a:extLst>
              <a:ext uri="{FF2B5EF4-FFF2-40B4-BE49-F238E27FC236}">
                <a16:creationId xmlns:a16="http://schemas.microsoft.com/office/drawing/2014/main" id="{06C94347-0227-7EA1-DA07-FB1818ECAD07}"/>
              </a:ext>
            </a:extLst>
          </p:cNvPr>
          <p:cNvSpPr>
            <a:spLocks noGrp="1"/>
          </p:cNvSpPr>
          <p:nvPr>
            <p:ph type="body" sz="quarter" idx="12"/>
          </p:nvPr>
        </p:nvSpPr>
        <p:spPr/>
        <p:txBody>
          <a:bodyPr/>
          <a:lstStyle/>
          <a:p>
            <a:r>
              <a:rPr lang="en-GB" noProof="0" dirty="0"/>
              <a:t>Access the Collaborative wall application.</a:t>
            </a:r>
          </a:p>
          <a:p>
            <a:endParaRPr lang="en-GB" noProof="0" dirty="0"/>
          </a:p>
          <a:p>
            <a:r>
              <a:rPr lang="en-GB" noProof="0" dirty="0"/>
              <a:t>Write key terms and phrases you associate with the word ‘reputation’.</a:t>
            </a:r>
          </a:p>
          <a:p>
            <a:endParaRPr lang="en-GB" noProof="0" dirty="0"/>
          </a:p>
          <a:p>
            <a:endParaRPr lang="en-GB" noProof="0" dirty="0"/>
          </a:p>
        </p:txBody>
      </p:sp>
      <p:sp>
        <p:nvSpPr>
          <p:cNvPr id="4" name="Slide Number Placeholder 3">
            <a:extLst>
              <a:ext uri="{FF2B5EF4-FFF2-40B4-BE49-F238E27FC236}">
                <a16:creationId xmlns:a16="http://schemas.microsoft.com/office/drawing/2014/main" id="{13764D5E-2FAB-603E-1C0D-5ADB6C6158CA}"/>
              </a:ext>
            </a:extLst>
          </p:cNvPr>
          <p:cNvSpPr>
            <a:spLocks noGrp="1"/>
          </p:cNvSpPr>
          <p:nvPr>
            <p:ph type="sldNum" sz="quarter" idx="11"/>
          </p:nvPr>
        </p:nvSpPr>
        <p:spPr/>
        <p:txBody>
          <a:bodyPr/>
          <a:lstStyle/>
          <a:p>
            <a:fld id="{DA2C159E-F13C-4A85-9A41-E7669D3E0D70}" type="slidenum">
              <a:rPr lang="en-GB" noProof="0" smtClean="0"/>
              <a:pPr/>
              <a:t>63</a:t>
            </a:fld>
            <a:endParaRPr lang="en-GB" noProof="0" dirty="0"/>
          </a:p>
        </p:txBody>
      </p:sp>
      <p:sp>
        <p:nvSpPr>
          <p:cNvPr id="5" name="Footer Placeholder 4">
            <a:extLst>
              <a:ext uri="{FF2B5EF4-FFF2-40B4-BE49-F238E27FC236}">
                <a16:creationId xmlns:a16="http://schemas.microsoft.com/office/drawing/2014/main" id="{24D6A12B-1A11-6529-E208-756B0BDED7E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201969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EB67F-8895-5BB7-F8DD-3E74D6F73F5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AE8C1DB-1266-F959-2347-742FE34F006E}"/>
              </a:ext>
            </a:extLst>
          </p:cNvPr>
          <p:cNvSpPr>
            <a:spLocks noGrp="1"/>
          </p:cNvSpPr>
          <p:nvPr>
            <p:ph type="title"/>
          </p:nvPr>
        </p:nvSpPr>
        <p:spPr>
          <a:xfrm>
            <a:off x="232950" y="249900"/>
            <a:ext cx="8437563" cy="699425"/>
          </a:xfrm>
        </p:spPr>
        <p:txBody>
          <a:bodyPr>
            <a:normAutofit/>
          </a:bodyPr>
          <a:lstStyle/>
          <a:p>
            <a:r>
              <a:rPr lang="en-GB" noProof="0" dirty="0"/>
              <a:t>Reputation risk</a:t>
            </a:r>
          </a:p>
        </p:txBody>
      </p:sp>
      <p:sp>
        <p:nvSpPr>
          <p:cNvPr id="5" name="Text Placeholder 4">
            <a:extLst>
              <a:ext uri="{FF2B5EF4-FFF2-40B4-BE49-F238E27FC236}">
                <a16:creationId xmlns:a16="http://schemas.microsoft.com/office/drawing/2014/main" id="{8C719F0C-4B8D-ECE8-B2A0-FBCED520273B}"/>
              </a:ext>
            </a:extLst>
          </p:cNvPr>
          <p:cNvSpPr>
            <a:spLocks noGrp="1"/>
          </p:cNvSpPr>
          <p:nvPr>
            <p:ph type="body" sz="quarter" idx="12"/>
          </p:nvPr>
        </p:nvSpPr>
        <p:spPr>
          <a:xfrm>
            <a:off x="302605" y="949325"/>
            <a:ext cx="8299077" cy="3602037"/>
          </a:xfrm>
        </p:spPr>
        <p:txBody>
          <a:bodyPr/>
          <a:lstStyle/>
          <a:p>
            <a:r>
              <a:rPr lang="en-GB" noProof="0" dirty="0"/>
              <a:t>According to the Financial Conduct Authority (FCA), there is no one clear definition of reputation risk.</a:t>
            </a:r>
          </a:p>
          <a:p>
            <a:r>
              <a:rPr lang="en-GB" noProof="0" dirty="0"/>
              <a:t>Companies must </a:t>
            </a:r>
            <a:r>
              <a:rPr lang="en-GB" dirty="0"/>
              <a:t>understand</a:t>
            </a:r>
            <a:r>
              <a:rPr lang="en-GB" noProof="0" dirty="0"/>
              <a:t> that reputational risk can arise from;</a:t>
            </a:r>
          </a:p>
          <a:p>
            <a:pPr lvl="2">
              <a:spcBef>
                <a:spcPts val="0"/>
              </a:spcBef>
            </a:pPr>
            <a:r>
              <a:rPr lang="en-GB" noProof="0" dirty="0"/>
              <a:t>mismanagement of employees</a:t>
            </a:r>
          </a:p>
          <a:p>
            <a:pPr lvl="2">
              <a:spcBef>
                <a:spcPts val="0"/>
              </a:spcBef>
            </a:pPr>
            <a:r>
              <a:rPr lang="en-GB" dirty="0"/>
              <a:t>l</a:t>
            </a:r>
            <a:r>
              <a:rPr lang="en-GB" noProof="0" dirty="0"/>
              <a:t>ack of trust from customers</a:t>
            </a:r>
          </a:p>
          <a:p>
            <a:pPr lvl="2">
              <a:spcBef>
                <a:spcPts val="0"/>
              </a:spcBef>
            </a:pPr>
            <a:r>
              <a:rPr lang="en-GB" noProof="0" dirty="0"/>
              <a:t>financial crimes</a:t>
            </a:r>
          </a:p>
          <a:p>
            <a:pPr lvl="2">
              <a:spcBef>
                <a:spcPts val="0"/>
              </a:spcBef>
            </a:pPr>
            <a:r>
              <a:rPr lang="en-GB" noProof="0" dirty="0"/>
              <a:t>poor products and services</a:t>
            </a:r>
          </a:p>
          <a:p>
            <a:pPr lvl="2">
              <a:spcBef>
                <a:spcPts val="0"/>
              </a:spcBef>
            </a:pPr>
            <a:r>
              <a:rPr lang="en-GB" noProof="0" dirty="0"/>
              <a:t>inadequate processes</a:t>
            </a:r>
          </a:p>
          <a:p>
            <a:pPr lvl="2">
              <a:spcBef>
                <a:spcPts val="0"/>
              </a:spcBef>
            </a:pPr>
            <a:r>
              <a:rPr lang="en-GB" noProof="0" dirty="0"/>
              <a:t>consistent lack of change. </a:t>
            </a:r>
          </a:p>
        </p:txBody>
      </p:sp>
      <p:sp>
        <p:nvSpPr>
          <p:cNvPr id="4" name="Slide Number Placeholder 3">
            <a:extLst>
              <a:ext uri="{FF2B5EF4-FFF2-40B4-BE49-F238E27FC236}">
                <a16:creationId xmlns:a16="http://schemas.microsoft.com/office/drawing/2014/main" id="{2700BC13-B6FC-6166-9C56-E69A5247551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64</a:t>
            </a:fld>
            <a:endParaRPr lang="en-GB" noProof="0" dirty="0"/>
          </a:p>
        </p:txBody>
      </p:sp>
      <p:sp>
        <p:nvSpPr>
          <p:cNvPr id="3" name="Footer Placeholder 2">
            <a:extLst>
              <a:ext uri="{FF2B5EF4-FFF2-40B4-BE49-F238E27FC236}">
                <a16:creationId xmlns:a16="http://schemas.microsoft.com/office/drawing/2014/main" id="{A785614A-4C9E-87CE-0DF1-CD7D235F0D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9958831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ACA64-54D9-1AA9-69DC-CA442190263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2E8E6A9-0724-7E01-6226-4BAA72235FF3}"/>
              </a:ext>
            </a:extLst>
          </p:cNvPr>
          <p:cNvSpPr>
            <a:spLocks noGrp="1"/>
          </p:cNvSpPr>
          <p:nvPr>
            <p:ph type="title"/>
          </p:nvPr>
        </p:nvSpPr>
        <p:spPr/>
        <p:txBody>
          <a:bodyPr>
            <a:normAutofit/>
          </a:bodyPr>
          <a:lstStyle/>
          <a:p>
            <a:pPr>
              <a:lnSpc>
                <a:spcPct val="100000"/>
              </a:lnSpc>
            </a:pPr>
            <a:r>
              <a:rPr lang="en-GB" noProof="0" dirty="0"/>
              <a:t>Definition of r</a:t>
            </a:r>
            <a:r>
              <a:rPr lang="en-GB" sz="3600" noProof="0" dirty="0"/>
              <a:t>eputation risk</a:t>
            </a:r>
          </a:p>
        </p:txBody>
      </p:sp>
      <p:sp>
        <p:nvSpPr>
          <p:cNvPr id="5" name="Text Placeholder 4">
            <a:extLst>
              <a:ext uri="{FF2B5EF4-FFF2-40B4-BE49-F238E27FC236}">
                <a16:creationId xmlns:a16="http://schemas.microsoft.com/office/drawing/2014/main" id="{47C820E1-33F9-70BD-AEFE-9DCEC6423C48}"/>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The FCA requires all companies to accurately define reputation risk clearly for themselves to maintain consistency and management expectations towards all stakeholders.</a:t>
            </a:r>
          </a:p>
        </p:txBody>
      </p:sp>
      <p:sp>
        <p:nvSpPr>
          <p:cNvPr id="3" name="Footer Placeholder 2">
            <a:extLst>
              <a:ext uri="{FF2B5EF4-FFF2-40B4-BE49-F238E27FC236}">
                <a16:creationId xmlns:a16="http://schemas.microsoft.com/office/drawing/2014/main" id="{A9387FAA-B92F-2A3F-5BA2-04AE329E336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020101E-95FA-AB9C-8DD5-3332873C714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281082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9442F-6D86-4978-51B6-0E68474A76C7}"/>
              </a:ext>
            </a:extLst>
          </p:cNvPr>
          <p:cNvSpPr>
            <a:spLocks noGrp="1"/>
          </p:cNvSpPr>
          <p:nvPr>
            <p:ph type="title"/>
          </p:nvPr>
        </p:nvSpPr>
        <p:spPr/>
        <p:txBody>
          <a:bodyPr/>
          <a:lstStyle/>
          <a:p>
            <a:r>
              <a:rPr lang="en-GB" noProof="0" dirty="0"/>
              <a:t>Sentiment analysis</a:t>
            </a:r>
          </a:p>
        </p:txBody>
      </p:sp>
      <p:sp>
        <p:nvSpPr>
          <p:cNvPr id="3" name="Text Placeholder 2">
            <a:extLst>
              <a:ext uri="{FF2B5EF4-FFF2-40B4-BE49-F238E27FC236}">
                <a16:creationId xmlns:a16="http://schemas.microsoft.com/office/drawing/2014/main" id="{AFE1407A-560A-64BF-90FB-1BB377D14AC0}"/>
              </a:ext>
            </a:extLst>
          </p:cNvPr>
          <p:cNvSpPr>
            <a:spLocks noGrp="1"/>
          </p:cNvSpPr>
          <p:nvPr>
            <p:ph type="body" sz="quarter" idx="12"/>
          </p:nvPr>
        </p:nvSpPr>
        <p:spPr/>
        <p:txBody>
          <a:bodyPr/>
          <a:lstStyle/>
          <a:p>
            <a:r>
              <a:rPr lang="en-GB" noProof="0" dirty="0"/>
              <a:t>Analysis of opinions.  </a:t>
            </a:r>
          </a:p>
          <a:p>
            <a:endParaRPr lang="en-GB" noProof="0" dirty="0"/>
          </a:p>
          <a:p>
            <a:r>
              <a:rPr lang="en-GB" noProof="0" dirty="0"/>
              <a:t>AI looks for the emotional tone </a:t>
            </a:r>
            <a:r>
              <a:rPr lang="en-GB" dirty="0"/>
              <a:t>– </a:t>
            </a:r>
            <a:r>
              <a:rPr lang="en-GB" noProof="0" dirty="0"/>
              <a:t>positive, negative, or neutral.</a:t>
            </a:r>
          </a:p>
          <a:p>
            <a:endParaRPr lang="en-GB" noProof="0" dirty="0"/>
          </a:p>
          <a:p>
            <a:r>
              <a:rPr lang="en-GB" noProof="0" dirty="0"/>
              <a:t>It can review comments and customer reviews on social media.</a:t>
            </a:r>
          </a:p>
          <a:p>
            <a:endParaRPr lang="en-GB" noProof="0" dirty="0"/>
          </a:p>
          <a:p>
            <a:r>
              <a:rPr lang="en-GB" noProof="0" dirty="0"/>
              <a:t>Useful to analyse reputational risk, as not all customers will inform the organisation of their views.</a:t>
            </a:r>
          </a:p>
        </p:txBody>
      </p:sp>
      <p:sp>
        <p:nvSpPr>
          <p:cNvPr id="4" name="Slide Number Placeholder 3">
            <a:extLst>
              <a:ext uri="{FF2B5EF4-FFF2-40B4-BE49-F238E27FC236}">
                <a16:creationId xmlns:a16="http://schemas.microsoft.com/office/drawing/2014/main" id="{4F40635F-6F7D-0D2B-489C-AAB75FF977A3}"/>
              </a:ext>
            </a:extLst>
          </p:cNvPr>
          <p:cNvSpPr>
            <a:spLocks noGrp="1"/>
          </p:cNvSpPr>
          <p:nvPr>
            <p:ph type="sldNum" sz="quarter" idx="11"/>
          </p:nvPr>
        </p:nvSpPr>
        <p:spPr/>
        <p:txBody>
          <a:bodyPr/>
          <a:lstStyle/>
          <a:p>
            <a:fld id="{DA2C159E-F13C-4A85-9A41-E7669D3E0D70}" type="slidenum">
              <a:rPr lang="en-GB" noProof="0" smtClean="0"/>
              <a:pPr/>
              <a:t>66</a:t>
            </a:fld>
            <a:endParaRPr lang="en-GB" noProof="0" dirty="0"/>
          </a:p>
        </p:txBody>
      </p:sp>
      <p:sp>
        <p:nvSpPr>
          <p:cNvPr id="5" name="Footer Placeholder 4">
            <a:extLst>
              <a:ext uri="{FF2B5EF4-FFF2-40B4-BE49-F238E27FC236}">
                <a16:creationId xmlns:a16="http://schemas.microsoft.com/office/drawing/2014/main" id="{D4026215-AE91-AF2E-F375-F8EB52CC38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7768310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222CE-A012-DA4C-FC11-03DD8671B880}"/>
              </a:ext>
            </a:extLst>
          </p:cNvPr>
          <p:cNvSpPr>
            <a:spLocks noGrp="1"/>
          </p:cNvSpPr>
          <p:nvPr>
            <p:ph type="title"/>
          </p:nvPr>
        </p:nvSpPr>
        <p:spPr/>
        <p:txBody>
          <a:bodyPr/>
          <a:lstStyle/>
          <a:p>
            <a:r>
              <a:rPr lang="en-GB" noProof="0" dirty="0"/>
              <a:t>Marks &amp; Spencer’s credit card</a:t>
            </a:r>
          </a:p>
        </p:txBody>
      </p:sp>
      <p:sp>
        <p:nvSpPr>
          <p:cNvPr id="3" name="Text Placeholder 2">
            <a:extLst>
              <a:ext uri="{FF2B5EF4-FFF2-40B4-BE49-F238E27FC236}">
                <a16:creationId xmlns:a16="http://schemas.microsoft.com/office/drawing/2014/main" id="{38F1A66D-AB6F-6EC7-5A72-9EAB016D94F9}"/>
              </a:ext>
            </a:extLst>
          </p:cNvPr>
          <p:cNvSpPr>
            <a:spLocks noGrp="1"/>
          </p:cNvSpPr>
          <p:nvPr>
            <p:ph type="body" sz="quarter" idx="12"/>
          </p:nvPr>
        </p:nvSpPr>
        <p:spPr/>
        <p:txBody>
          <a:bodyPr/>
          <a:lstStyle/>
          <a:p>
            <a:r>
              <a:rPr lang="en-GB" noProof="0" dirty="0"/>
              <a:t>Work in pairs.</a:t>
            </a:r>
          </a:p>
          <a:p>
            <a:endParaRPr lang="en-GB" noProof="0" dirty="0"/>
          </a:p>
          <a:p>
            <a:r>
              <a:rPr lang="en-GB" noProof="0" dirty="0"/>
              <a:t>Research the sentiment analysis of the Marks &amp; Spencer's credit card.</a:t>
            </a:r>
          </a:p>
          <a:p>
            <a:endParaRPr lang="en-GB" noProof="0" dirty="0"/>
          </a:p>
          <a:p>
            <a:r>
              <a:rPr lang="en-GB" noProof="0" dirty="0"/>
              <a:t>Note key issues from the analysis.</a:t>
            </a:r>
          </a:p>
          <a:p>
            <a:endParaRPr lang="en-GB" noProof="0" dirty="0"/>
          </a:p>
          <a:p>
            <a:r>
              <a:rPr lang="en-GB" noProof="0" dirty="0"/>
              <a:t>Now discuss what you identified with another group.  </a:t>
            </a:r>
          </a:p>
        </p:txBody>
      </p:sp>
      <p:sp>
        <p:nvSpPr>
          <p:cNvPr id="4" name="Slide Number Placeholder 3">
            <a:extLst>
              <a:ext uri="{FF2B5EF4-FFF2-40B4-BE49-F238E27FC236}">
                <a16:creationId xmlns:a16="http://schemas.microsoft.com/office/drawing/2014/main" id="{F83DF836-50FC-1BE8-E263-A2F7DEB2A885}"/>
              </a:ext>
            </a:extLst>
          </p:cNvPr>
          <p:cNvSpPr>
            <a:spLocks noGrp="1"/>
          </p:cNvSpPr>
          <p:nvPr>
            <p:ph type="sldNum" sz="quarter" idx="11"/>
          </p:nvPr>
        </p:nvSpPr>
        <p:spPr/>
        <p:txBody>
          <a:bodyPr/>
          <a:lstStyle/>
          <a:p>
            <a:fld id="{DA2C159E-F13C-4A85-9A41-E7669D3E0D70}" type="slidenum">
              <a:rPr lang="en-GB" noProof="0" smtClean="0"/>
              <a:pPr/>
              <a:t>67</a:t>
            </a:fld>
            <a:endParaRPr lang="en-GB" noProof="0" dirty="0"/>
          </a:p>
        </p:txBody>
      </p:sp>
      <p:sp>
        <p:nvSpPr>
          <p:cNvPr id="5" name="Footer Placeholder 4">
            <a:extLst>
              <a:ext uri="{FF2B5EF4-FFF2-40B4-BE49-F238E27FC236}">
                <a16:creationId xmlns:a16="http://schemas.microsoft.com/office/drawing/2014/main" id="{499F5EA1-73CE-471D-C6EA-1A6A035449A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7185263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0A353-6732-73A0-A5CB-D9670BA77BD5}"/>
              </a:ext>
            </a:extLst>
          </p:cNvPr>
          <p:cNvSpPr>
            <a:spLocks noGrp="1"/>
          </p:cNvSpPr>
          <p:nvPr>
            <p:ph type="title"/>
          </p:nvPr>
        </p:nvSpPr>
        <p:spPr/>
        <p:txBody>
          <a:bodyPr/>
          <a:lstStyle/>
          <a:p>
            <a:r>
              <a:rPr lang="en-GB" noProof="0" dirty="0"/>
              <a:t>The most significant issues</a:t>
            </a:r>
          </a:p>
        </p:txBody>
      </p:sp>
      <p:sp>
        <p:nvSpPr>
          <p:cNvPr id="3" name="Text Placeholder 2">
            <a:extLst>
              <a:ext uri="{FF2B5EF4-FFF2-40B4-BE49-F238E27FC236}">
                <a16:creationId xmlns:a16="http://schemas.microsoft.com/office/drawing/2014/main" id="{40D321A2-E384-F307-D59B-4AAAA30D2F8B}"/>
              </a:ext>
            </a:extLst>
          </p:cNvPr>
          <p:cNvSpPr>
            <a:spLocks noGrp="1"/>
          </p:cNvSpPr>
          <p:nvPr>
            <p:ph type="body" sz="quarter" idx="12"/>
          </p:nvPr>
        </p:nvSpPr>
        <p:spPr/>
        <p:txBody>
          <a:bodyPr/>
          <a:lstStyle/>
          <a:p>
            <a:r>
              <a:rPr lang="en-GB" noProof="0" dirty="0"/>
              <a:t>Create a list of issues and prioritise the two most significant.</a:t>
            </a:r>
          </a:p>
          <a:p>
            <a:endParaRPr lang="en-GB" noProof="0" dirty="0"/>
          </a:p>
          <a:p>
            <a:r>
              <a:rPr lang="en-GB" noProof="0" dirty="0"/>
              <a:t>Access the Collaborative wall and put your two most significant issues on there.</a:t>
            </a:r>
          </a:p>
        </p:txBody>
      </p:sp>
      <p:sp>
        <p:nvSpPr>
          <p:cNvPr id="4" name="Slide Number Placeholder 3">
            <a:extLst>
              <a:ext uri="{FF2B5EF4-FFF2-40B4-BE49-F238E27FC236}">
                <a16:creationId xmlns:a16="http://schemas.microsoft.com/office/drawing/2014/main" id="{D1C0E94C-B3C9-E45B-6A4C-7C184E32E743}"/>
              </a:ext>
            </a:extLst>
          </p:cNvPr>
          <p:cNvSpPr>
            <a:spLocks noGrp="1"/>
          </p:cNvSpPr>
          <p:nvPr>
            <p:ph type="sldNum" sz="quarter" idx="11"/>
          </p:nvPr>
        </p:nvSpPr>
        <p:spPr/>
        <p:txBody>
          <a:bodyPr/>
          <a:lstStyle/>
          <a:p>
            <a:fld id="{DA2C159E-F13C-4A85-9A41-E7669D3E0D70}" type="slidenum">
              <a:rPr lang="en-GB" noProof="0" smtClean="0"/>
              <a:pPr/>
              <a:t>68</a:t>
            </a:fld>
            <a:endParaRPr lang="en-GB" noProof="0" dirty="0"/>
          </a:p>
        </p:txBody>
      </p:sp>
      <p:sp>
        <p:nvSpPr>
          <p:cNvPr id="5" name="Footer Placeholder 4">
            <a:extLst>
              <a:ext uri="{FF2B5EF4-FFF2-40B4-BE49-F238E27FC236}">
                <a16:creationId xmlns:a16="http://schemas.microsoft.com/office/drawing/2014/main" id="{94ECEDD8-9884-6D13-0939-AB5827F71E3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048439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0D143-DE62-2F6B-75AE-602954A03214}"/>
              </a:ext>
            </a:extLst>
          </p:cNvPr>
          <p:cNvSpPr>
            <a:spLocks noGrp="1"/>
          </p:cNvSpPr>
          <p:nvPr>
            <p:ph type="title"/>
          </p:nvPr>
        </p:nvSpPr>
        <p:spPr/>
        <p:txBody>
          <a:bodyPr/>
          <a:lstStyle/>
          <a:p>
            <a:r>
              <a:rPr lang="en-GB" noProof="0" dirty="0"/>
              <a:t>Counter the sentiment</a:t>
            </a:r>
          </a:p>
        </p:txBody>
      </p:sp>
      <p:sp>
        <p:nvSpPr>
          <p:cNvPr id="3" name="Text Placeholder 2">
            <a:extLst>
              <a:ext uri="{FF2B5EF4-FFF2-40B4-BE49-F238E27FC236}">
                <a16:creationId xmlns:a16="http://schemas.microsoft.com/office/drawing/2014/main" id="{25816279-78E0-B3E7-FB00-66E761415C7E}"/>
              </a:ext>
            </a:extLst>
          </p:cNvPr>
          <p:cNvSpPr>
            <a:spLocks noGrp="1"/>
          </p:cNvSpPr>
          <p:nvPr>
            <p:ph type="body" sz="quarter" idx="12"/>
          </p:nvPr>
        </p:nvSpPr>
        <p:spPr/>
        <p:txBody>
          <a:bodyPr/>
          <a:lstStyle/>
          <a:p>
            <a:r>
              <a:rPr lang="en-GB" noProof="0" dirty="0"/>
              <a:t>Work in pairs.</a:t>
            </a:r>
          </a:p>
          <a:p>
            <a:endParaRPr lang="en-GB" noProof="0" dirty="0"/>
          </a:p>
          <a:p>
            <a:r>
              <a:rPr lang="en-GB" noProof="0" dirty="0"/>
              <a:t>Review the sentiment analysis on the Marks &amp; Spencer's credit card from the different sources.</a:t>
            </a:r>
          </a:p>
          <a:p>
            <a:endParaRPr lang="en-GB" noProof="0" dirty="0"/>
          </a:p>
          <a:p>
            <a:r>
              <a:rPr lang="en-GB" noProof="0" dirty="0"/>
              <a:t>Write a short statement that could be used by Marks &amp; Spencer’s to counter the issues that have been highlighted.</a:t>
            </a:r>
          </a:p>
          <a:p>
            <a:endParaRPr lang="en-GB" noProof="0" dirty="0"/>
          </a:p>
          <a:p>
            <a:r>
              <a:rPr lang="en-GB" noProof="0" dirty="0"/>
              <a:t>Pass for peer review.</a:t>
            </a:r>
          </a:p>
        </p:txBody>
      </p:sp>
      <p:sp>
        <p:nvSpPr>
          <p:cNvPr id="4" name="Slide Number Placeholder 3">
            <a:extLst>
              <a:ext uri="{FF2B5EF4-FFF2-40B4-BE49-F238E27FC236}">
                <a16:creationId xmlns:a16="http://schemas.microsoft.com/office/drawing/2014/main" id="{EFDE9C9F-9FAB-96B9-0B15-7F74BBB738A2}"/>
              </a:ext>
            </a:extLst>
          </p:cNvPr>
          <p:cNvSpPr>
            <a:spLocks noGrp="1"/>
          </p:cNvSpPr>
          <p:nvPr>
            <p:ph type="sldNum" sz="quarter" idx="11"/>
          </p:nvPr>
        </p:nvSpPr>
        <p:spPr/>
        <p:txBody>
          <a:bodyPr/>
          <a:lstStyle/>
          <a:p>
            <a:fld id="{DA2C159E-F13C-4A85-9A41-E7669D3E0D70}" type="slidenum">
              <a:rPr lang="en-GB" noProof="0" smtClean="0"/>
              <a:pPr/>
              <a:t>69</a:t>
            </a:fld>
            <a:endParaRPr lang="en-GB" noProof="0" dirty="0"/>
          </a:p>
        </p:txBody>
      </p:sp>
      <p:sp>
        <p:nvSpPr>
          <p:cNvPr id="5" name="Footer Placeholder 4">
            <a:extLst>
              <a:ext uri="{FF2B5EF4-FFF2-40B4-BE49-F238E27FC236}">
                <a16:creationId xmlns:a16="http://schemas.microsoft.com/office/drawing/2014/main" id="{060D7218-EB87-9E97-31C9-383370943D1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2002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2B130-0F03-41F0-A234-E1FE4546F14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AB1BADB-1BB1-0474-0DA5-5D88D7593906}"/>
              </a:ext>
            </a:extLst>
          </p:cNvPr>
          <p:cNvSpPr>
            <a:spLocks noGrp="1"/>
          </p:cNvSpPr>
          <p:nvPr>
            <p:ph type="title"/>
          </p:nvPr>
        </p:nvSpPr>
        <p:spPr/>
        <p:txBody>
          <a:bodyPr>
            <a:normAutofit/>
          </a:bodyPr>
          <a:lstStyle/>
          <a:p>
            <a:pPr>
              <a:lnSpc>
                <a:spcPct val="100000"/>
              </a:lnSpc>
            </a:pPr>
            <a:r>
              <a:rPr lang="en-GB" sz="3600" noProof="0" dirty="0"/>
              <a:t>Conduct risk</a:t>
            </a:r>
          </a:p>
        </p:txBody>
      </p:sp>
      <p:sp>
        <p:nvSpPr>
          <p:cNvPr id="5" name="Text Placeholder 4">
            <a:extLst>
              <a:ext uri="{FF2B5EF4-FFF2-40B4-BE49-F238E27FC236}">
                <a16:creationId xmlns:a16="http://schemas.microsoft.com/office/drawing/2014/main" id="{022953F0-16BD-FE95-61A0-60EC014F16D5}"/>
              </a:ext>
            </a:extLst>
          </p:cNvPr>
          <p:cNvSpPr>
            <a:spLocks noGrp="1"/>
          </p:cNvSpPr>
          <p:nvPr>
            <p:ph type="body" sz="quarter" idx="12"/>
          </p:nvPr>
        </p:nvSpPr>
        <p:spPr>
          <a:xfrm>
            <a:off x="234000" y="949325"/>
            <a:ext cx="8298440" cy="3817937"/>
          </a:xfrm>
        </p:spPr>
        <p:txBody>
          <a:bodyPr/>
          <a:lstStyle/>
          <a:p>
            <a:pPr>
              <a:lnSpc>
                <a:spcPct val="100000"/>
              </a:lnSpc>
            </a:pPr>
            <a:r>
              <a:rPr lang="en-GB" sz="2400" noProof="0" dirty="0"/>
              <a:t>Recap: </a:t>
            </a:r>
          </a:p>
          <a:p>
            <a:pPr>
              <a:lnSpc>
                <a:spcPct val="100000"/>
              </a:lnSpc>
            </a:pPr>
            <a:r>
              <a:rPr lang="en-GB" noProof="0" dirty="0"/>
              <a:t>Do you remember what conduct risk is? </a:t>
            </a:r>
          </a:p>
          <a:p>
            <a:pPr>
              <a:lnSpc>
                <a:spcPct val="100000"/>
              </a:lnSpc>
            </a:pPr>
            <a:endParaRPr lang="en-GB" noProof="0" dirty="0"/>
          </a:p>
          <a:p>
            <a:pPr>
              <a:lnSpc>
                <a:spcPct val="100000"/>
              </a:lnSpc>
            </a:pPr>
            <a:r>
              <a:rPr lang="en-GB" noProof="0" dirty="0"/>
              <a:t>Can you give three examples of conduct from employees that cause potential loss or harm to a business? </a:t>
            </a:r>
            <a:endParaRPr lang="en-GB" sz="2400" noProof="0" dirty="0"/>
          </a:p>
          <a:p>
            <a:pPr>
              <a:lnSpc>
                <a:spcPct val="100000"/>
              </a:lnSpc>
            </a:pPr>
            <a:endParaRPr lang="en-GB" noProof="0" dirty="0">
              <a:solidFill>
                <a:schemeClr val="accent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6C747C8-E422-F8B2-7AA1-DDAFF358144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8AE5F8E-4C0F-600B-82A3-C19C1725904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777652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D47F5-E018-1BD3-FD20-778D93CF54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7A1624D-70F8-81E3-3422-32E06B51C719}"/>
              </a:ext>
            </a:extLst>
          </p:cNvPr>
          <p:cNvSpPr>
            <a:spLocks noGrp="1"/>
          </p:cNvSpPr>
          <p:nvPr>
            <p:ph type="title"/>
          </p:nvPr>
        </p:nvSpPr>
        <p:spPr>
          <a:xfrm>
            <a:off x="107504" y="195486"/>
            <a:ext cx="8856984" cy="790912"/>
          </a:xfrm>
        </p:spPr>
        <p:txBody>
          <a:bodyPr>
            <a:normAutofit/>
          </a:bodyPr>
          <a:lstStyle/>
          <a:p>
            <a:pPr>
              <a:lnSpc>
                <a:spcPct val="100000"/>
              </a:lnSpc>
            </a:pPr>
            <a:r>
              <a:rPr lang="en-GB" sz="3600" noProof="0" dirty="0"/>
              <a:t>Impact of risks on businesses</a:t>
            </a:r>
          </a:p>
        </p:txBody>
      </p:sp>
      <p:sp>
        <p:nvSpPr>
          <p:cNvPr id="5" name="Text Placeholder 4">
            <a:extLst>
              <a:ext uri="{FF2B5EF4-FFF2-40B4-BE49-F238E27FC236}">
                <a16:creationId xmlns:a16="http://schemas.microsoft.com/office/drawing/2014/main" id="{649DBE2D-12DA-D2DA-3A7D-4AD6379C36BF}"/>
              </a:ext>
            </a:extLst>
          </p:cNvPr>
          <p:cNvSpPr>
            <a:spLocks noGrp="1"/>
          </p:cNvSpPr>
          <p:nvPr>
            <p:ph type="body" sz="quarter" idx="12"/>
          </p:nvPr>
        </p:nvSpPr>
        <p:spPr>
          <a:xfrm>
            <a:off x="179512" y="771550"/>
            <a:ext cx="8280920" cy="3995713"/>
          </a:xfrm>
        </p:spPr>
        <p:txBody>
          <a:bodyPr/>
          <a:lstStyle/>
          <a:p>
            <a:pPr>
              <a:lnSpc>
                <a:spcPct val="100000"/>
              </a:lnSpc>
            </a:pPr>
            <a:br>
              <a:rPr lang="en-GB" noProof="0" dirty="0"/>
            </a:br>
            <a:r>
              <a:rPr lang="en-GB" noProof="0" dirty="0"/>
              <a:t>Key impacts of risks to a business may include </a:t>
            </a:r>
            <a:r>
              <a:rPr lang="en-GB" noProof="0" dirty="0">
                <a:solidFill>
                  <a:srgbClr val="FF0000"/>
                </a:solidFill>
              </a:rPr>
              <a:t>reduced profit </a:t>
            </a:r>
            <a:r>
              <a:rPr lang="en-GB" noProof="0" dirty="0"/>
              <a:t>levels, decreased </a:t>
            </a:r>
            <a:r>
              <a:rPr lang="en-GB" noProof="0" dirty="0">
                <a:solidFill>
                  <a:srgbClr val="FF0000"/>
                </a:solidFill>
              </a:rPr>
              <a:t>customer trust</a:t>
            </a:r>
            <a:r>
              <a:rPr lang="en-GB" noProof="0" dirty="0"/>
              <a:t>, and increased </a:t>
            </a:r>
            <a:r>
              <a:rPr lang="en-GB" noProof="0" dirty="0">
                <a:solidFill>
                  <a:srgbClr val="FF0000"/>
                </a:solidFill>
              </a:rPr>
              <a:t>legal penalties</a:t>
            </a:r>
            <a:r>
              <a:rPr lang="en-GB" noProof="0" dirty="0"/>
              <a:t>.</a:t>
            </a:r>
          </a:p>
          <a:p>
            <a:pPr>
              <a:lnSpc>
                <a:spcPct val="100000"/>
              </a:lnSpc>
            </a:pPr>
            <a:endParaRPr lang="en-GB" noProof="0" dirty="0"/>
          </a:p>
          <a:p>
            <a:pPr>
              <a:lnSpc>
                <a:spcPct val="100000"/>
              </a:lnSpc>
            </a:pPr>
            <a:r>
              <a:rPr lang="en-GB" noProof="0" dirty="0"/>
              <a:t>According to the British Business Bank, in November 2024, the most significant risks to businesses, especially SMEs in the UK, were:</a:t>
            </a:r>
          </a:p>
          <a:p>
            <a:pPr marL="342900" indent="-342900">
              <a:lnSpc>
                <a:spcPct val="100000"/>
              </a:lnSpc>
              <a:buFont typeface="Arial" panose="020B0604020202020204" pitchFamily="34" charset="0"/>
              <a:buChar char="•"/>
            </a:pPr>
            <a:r>
              <a:rPr lang="en-GB" dirty="0"/>
              <a:t>r</a:t>
            </a:r>
            <a:r>
              <a:rPr lang="en-GB" noProof="0" dirty="0" err="1"/>
              <a:t>isks</a:t>
            </a:r>
            <a:r>
              <a:rPr lang="en-GB" noProof="0" dirty="0"/>
              <a:t> that had a huge financial impact on the business</a:t>
            </a:r>
          </a:p>
          <a:p>
            <a:pPr marL="342900" indent="-342900">
              <a:lnSpc>
                <a:spcPct val="100000"/>
              </a:lnSpc>
              <a:buFont typeface="Arial" panose="020B0604020202020204" pitchFamily="34" charset="0"/>
              <a:buChar char="•"/>
            </a:pPr>
            <a:r>
              <a:rPr lang="en-GB" dirty="0"/>
              <a:t>r</a:t>
            </a:r>
            <a:r>
              <a:rPr lang="en-GB" noProof="0" dirty="0" err="1"/>
              <a:t>isks</a:t>
            </a:r>
            <a:r>
              <a:rPr lang="en-GB" noProof="0" dirty="0"/>
              <a:t> that affected the public perception of the business</a:t>
            </a:r>
          </a:p>
          <a:p>
            <a:pPr marL="342900" indent="-342900">
              <a:lnSpc>
                <a:spcPct val="100000"/>
              </a:lnSpc>
              <a:buFont typeface="Arial" panose="020B0604020202020204" pitchFamily="34" charset="0"/>
              <a:buChar char="•"/>
            </a:pPr>
            <a:r>
              <a:rPr lang="en-GB" dirty="0"/>
              <a:t>r</a:t>
            </a:r>
            <a:r>
              <a:rPr lang="en-GB" noProof="0" dirty="0" err="1"/>
              <a:t>isks</a:t>
            </a:r>
            <a:r>
              <a:rPr lang="en-GB" noProof="0" dirty="0"/>
              <a:t> that led to cybercrimes and persistent legal actions. </a:t>
            </a:r>
          </a:p>
        </p:txBody>
      </p:sp>
      <p:sp>
        <p:nvSpPr>
          <p:cNvPr id="3" name="Footer Placeholder 2">
            <a:extLst>
              <a:ext uri="{FF2B5EF4-FFF2-40B4-BE49-F238E27FC236}">
                <a16:creationId xmlns:a16="http://schemas.microsoft.com/office/drawing/2014/main" id="{BAF174F5-42B8-F65B-20BE-FA5CF78D3A3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8593E1A-5988-9AEA-B970-CA266A637AD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665663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C8C59-096C-BBAF-7C46-AD5B9164B1F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C7AD88E-147A-0E71-14DB-9640886C4B7E}"/>
              </a:ext>
            </a:extLst>
          </p:cNvPr>
          <p:cNvSpPr>
            <a:spLocks noGrp="1"/>
          </p:cNvSpPr>
          <p:nvPr>
            <p:ph type="title"/>
          </p:nvPr>
        </p:nvSpPr>
        <p:spPr>
          <a:xfrm>
            <a:off x="107504" y="195486"/>
            <a:ext cx="8856984" cy="790912"/>
          </a:xfrm>
        </p:spPr>
        <p:txBody>
          <a:bodyPr>
            <a:normAutofit fontScale="90000"/>
          </a:bodyPr>
          <a:lstStyle/>
          <a:p>
            <a:pPr>
              <a:lnSpc>
                <a:spcPct val="100000"/>
              </a:lnSpc>
            </a:pPr>
            <a:r>
              <a:rPr lang="en-GB" sz="3600" noProof="0" dirty="0"/>
              <a:t>Analyse the impact of risks on  businesses</a:t>
            </a:r>
          </a:p>
        </p:txBody>
      </p:sp>
      <p:sp>
        <p:nvSpPr>
          <p:cNvPr id="5" name="Text Placeholder 4">
            <a:extLst>
              <a:ext uri="{FF2B5EF4-FFF2-40B4-BE49-F238E27FC236}">
                <a16:creationId xmlns:a16="http://schemas.microsoft.com/office/drawing/2014/main" id="{80B5DFB8-8A5D-570C-9C58-9DC9F0879903}"/>
              </a:ext>
            </a:extLst>
          </p:cNvPr>
          <p:cNvSpPr>
            <a:spLocks noGrp="1"/>
          </p:cNvSpPr>
          <p:nvPr>
            <p:ph type="body" sz="quarter" idx="12"/>
          </p:nvPr>
        </p:nvSpPr>
        <p:spPr>
          <a:xfrm>
            <a:off x="179512" y="771550"/>
            <a:ext cx="8280920" cy="3995713"/>
          </a:xfrm>
        </p:spPr>
        <p:txBody>
          <a:bodyPr/>
          <a:lstStyle/>
          <a:p>
            <a:pPr>
              <a:lnSpc>
                <a:spcPct val="100000"/>
              </a:lnSpc>
            </a:pPr>
            <a:endParaRPr lang="en-GB" noProof="0" dirty="0">
              <a:solidFill>
                <a:schemeClr val="accent1"/>
              </a:solidFill>
            </a:endParaRPr>
          </a:p>
          <a:p>
            <a:pPr>
              <a:lnSpc>
                <a:spcPct val="100000"/>
              </a:lnSpc>
            </a:pPr>
            <a:r>
              <a:rPr lang="en-GB" noProof="0" dirty="0"/>
              <a:t>According to FCA and Bank of England (BoE) guidelines, for robust financial stability, all businesses, especially financial institutions, should analyse the impact of risks using clear steps. </a:t>
            </a:r>
          </a:p>
          <a:p>
            <a:pPr>
              <a:lnSpc>
                <a:spcPct val="100000"/>
              </a:lnSpc>
            </a:pPr>
            <a:endParaRPr lang="en-GB" noProof="0" dirty="0"/>
          </a:p>
          <a:p>
            <a:pPr>
              <a:lnSpc>
                <a:spcPct val="100000"/>
              </a:lnSpc>
            </a:pPr>
            <a:r>
              <a:rPr lang="en-GB" noProof="0" dirty="0"/>
              <a:t>These steps should form part of a continuous cycle.</a:t>
            </a:r>
          </a:p>
        </p:txBody>
      </p:sp>
      <p:sp>
        <p:nvSpPr>
          <p:cNvPr id="3" name="Footer Placeholder 2">
            <a:extLst>
              <a:ext uri="{FF2B5EF4-FFF2-40B4-BE49-F238E27FC236}">
                <a16:creationId xmlns:a16="http://schemas.microsoft.com/office/drawing/2014/main" id="{5C11439F-FE72-7079-2B2B-334179632C4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419C3B7-B940-3F39-83F6-6A70E751BA9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19110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AAF4F-9EC8-A95F-4621-B28870464E0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0249FC2-0A1D-2D05-185F-B90F394E7462}"/>
              </a:ext>
            </a:extLst>
          </p:cNvPr>
          <p:cNvSpPr>
            <a:spLocks noGrp="1"/>
          </p:cNvSpPr>
          <p:nvPr>
            <p:ph type="title"/>
          </p:nvPr>
        </p:nvSpPr>
        <p:spPr>
          <a:xfrm>
            <a:off x="179512" y="102394"/>
            <a:ext cx="8784976" cy="813172"/>
          </a:xfrm>
        </p:spPr>
        <p:txBody>
          <a:bodyPr>
            <a:normAutofit/>
          </a:bodyPr>
          <a:lstStyle/>
          <a:p>
            <a:pPr>
              <a:lnSpc>
                <a:spcPct val="100000"/>
              </a:lnSpc>
            </a:pPr>
            <a:r>
              <a:rPr lang="en-GB" sz="3600" noProof="0" dirty="0"/>
              <a:t>Risk scenarios for XYZ Inc</a:t>
            </a:r>
          </a:p>
        </p:txBody>
      </p:sp>
      <p:sp>
        <p:nvSpPr>
          <p:cNvPr id="5" name="Text Placeholder 4">
            <a:extLst>
              <a:ext uri="{FF2B5EF4-FFF2-40B4-BE49-F238E27FC236}">
                <a16:creationId xmlns:a16="http://schemas.microsoft.com/office/drawing/2014/main" id="{11AB5735-0841-86B6-177E-DBA093924280}"/>
              </a:ext>
            </a:extLst>
          </p:cNvPr>
          <p:cNvSpPr>
            <a:spLocks noGrp="1"/>
          </p:cNvSpPr>
          <p:nvPr>
            <p:ph type="body" sz="quarter" idx="12"/>
          </p:nvPr>
        </p:nvSpPr>
        <p:spPr>
          <a:xfrm>
            <a:off x="179512" y="987574"/>
            <a:ext cx="8527001" cy="3779689"/>
          </a:xfrm>
        </p:spPr>
        <p:txBody>
          <a:bodyPr/>
          <a:lstStyle/>
          <a:p>
            <a:pPr>
              <a:lnSpc>
                <a:spcPct val="100000"/>
              </a:lnSpc>
            </a:pPr>
            <a:r>
              <a:rPr lang="en-GB" noProof="0" dirty="0"/>
              <a:t>Work in pairs.</a:t>
            </a:r>
          </a:p>
          <a:p>
            <a:pPr>
              <a:lnSpc>
                <a:spcPct val="100000"/>
              </a:lnSpc>
            </a:pPr>
            <a:endParaRPr lang="en-GB" noProof="0" dirty="0"/>
          </a:p>
          <a:p>
            <a:pPr>
              <a:lnSpc>
                <a:spcPct val="100000"/>
              </a:lnSpc>
            </a:pPr>
            <a:r>
              <a:rPr lang="en-GB" noProof="0" dirty="0"/>
              <a:t>Read the XYZ in risk scenarios.</a:t>
            </a:r>
          </a:p>
          <a:p>
            <a:pPr>
              <a:lnSpc>
                <a:spcPct val="100000"/>
              </a:lnSpc>
            </a:pPr>
            <a:endParaRPr lang="en-GB" noProof="0" dirty="0"/>
          </a:p>
          <a:p>
            <a:pPr>
              <a:lnSpc>
                <a:spcPct val="100000"/>
              </a:lnSpc>
            </a:pPr>
            <a:r>
              <a:rPr lang="en-GB" noProof="0" dirty="0"/>
              <a:t>Determine the direct and indirect risks.</a:t>
            </a:r>
          </a:p>
          <a:p>
            <a:pPr>
              <a:lnSpc>
                <a:spcPct val="100000"/>
              </a:lnSpc>
            </a:pPr>
            <a:endParaRPr lang="en-GB" noProof="0" dirty="0">
              <a:solidFill>
                <a:schemeClr val="accent1"/>
              </a:solidFill>
            </a:endParaRPr>
          </a:p>
        </p:txBody>
      </p:sp>
      <p:sp>
        <p:nvSpPr>
          <p:cNvPr id="3" name="Footer Placeholder 2">
            <a:extLst>
              <a:ext uri="{FF2B5EF4-FFF2-40B4-BE49-F238E27FC236}">
                <a16:creationId xmlns:a16="http://schemas.microsoft.com/office/drawing/2014/main" id="{AF5D6977-CD0C-DC41-C6F0-AE3235C3E66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87075DF-0A0D-01ED-EE87-22D0A7120D6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940184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41833-163D-AE86-BE70-2319F94D06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7D4382-22E2-8027-E76C-359DFBC4F680}"/>
              </a:ext>
            </a:extLst>
          </p:cNvPr>
          <p:cNvSpPr>
            <a:spLocks noGrp="1"/>
          </p:cNvSpPr>
          <p:nvPr>
            <p:ph type="title"/>
          </p:nvPr>
        </p:nvSpPr>
        <p:spPr/>
        <p:txBody>
          <a:bodyPr>
            <a:normAutofit/>
          </a:bodyPr>
          <a:lstStyle/>
          <a:p>
            <a:pPr>
              <a:lnSpc>
                <a:spcPct val="100000"/>
              </a:lnSpc>
            </a:pPr>
            <a:r>
              <a:rPr lang="en-GB" noProof="0" dirty="0"/>
              <a:t>Yes or no</a:t>
            </a:r>
            <a:endParaRPr lang="en-GB" sz="3600" noProof="0" dirty="0"/>
          </a:p>
        </p:txBody>
      </p:sp>
      <p:sp>
        <p:nvSpPr>
          <p:cNvPr id="5" name="Text Placeholder 4">
            <a:extLst>
              <a:ext uri="{FF2B5EF4-FFF2-40B4-BE49-F238E27FC236}">
                <a16:creationId xmlns:a16="http://schemas.microsoft.com/office/drawing/2014/main" id="{20D1A051-5F1A-8AE9-D939-368D81AC50F2}"/>
              </a:ext>
            </a:extLst>
          </p:cNvPr>
          <p:cNvSpPr>
            <a:spLocks noGrp="1"/>
          </p:cNvSpPr>
          <p:nvPr>
            <p:ph type="body" sz="quarter" idx="12"/>
          </p:nvPr>
        </p:nvSpPr>
        <p:spPr>
          <a:xfrm>
            <a:off x="234000" y="843559"/>
            <a:ext cx="8514464" cy="3923704"/>
          </a:xfrm>
        </p:spPr>
        <p:txBody>
          <a:bodyPr/>
          <a:lstStyle/>
          <a:p>
            <a:pPr>
              <a:lnSpc>
                <a:spcPct val="100000"/>
              </a:lnSpc>
            </a:pPr>
            <a:br>
              <a:rPr lang="en-GB" noProof="0" dirty="0">
                <a:solidFill>
                  <a:schemeClr val="accent1"/>
                </a:solidFill>
              </a:rPr>
            </a:br>
            <a:r>
              <a:rPr lang="en-GB" noProof="0" dirty="0"/>
              <a:t>Legal risks can lead to financial risks.</a:t>
            </a:r>
          </a:p>
          <a:p>
            <a:pPr>
              <a:lnSpc>
                <a:spcPct val="100000"/>
              </a:lnSpc>
            </a:pPr>
            <a:endParaRPr lang="en-GB" noProof="0" dirty="0"/>
          </a:p>
          <a:p>
            <a:pPr>
              <a:lnSpc>
                <a:spcPct val="100000"/>
              </a:lnSpc>
            </a:pPr>
            <a:r>
              <a:rPr lang="en-GB" noProof="0" dirty="0"/>
              <a:t>Reputation risks can change how people view your business.</a:t>
            </a:r>
          </a:p>
          <a:p>
            <a:pPr>
              <a:lnSpc>
                <a:spcPct val="100000"/>
              </a:lnSpc>
            </a:pPr>
            <a:endParaRPr lang="en-GB" noProof="0" dirty="0"/>
          </a:p>
          <a:p>
            <a:pPr>
              <a:lnSpc>
                <a:spcPct val="100000"/>
              </a:lnSpc>
            </a:pPr>
            <a:r>
              <a:rPr lang="en-GB" noProof="0" dirty="0"/>
              <a:t>Conduct risk is an indicator that the business will get more customers.</a:t>
            </a:r>
          </a:p>
          <a:p>
            <a:pPr>
              <a:lnSpc>
                <a:spcPct val="100000"/>
              </a:lnSpc>
            </a:pPr>
            <a:endParaRPr lang="en-GB" noProof="0" dirty="0"/>
          </a:p>
          <a:p>
            <a:pPr>
              <a:lnSpc>
                <a:spcPct val="100000"/>
              </a:lnSpc>
            </a:pPr>
            <a:r>
              <a:rPr lang="en-GB" noProof="0" dirty="0"/>
              <a:t>One impact of governance risk is high trust and loyalty from the public.</a:t>
            </a:r>
          </a:p>
          <a:p>
            <a:pPr>
              <a:lnSpc>
                <a:spcPct val="100000"/>
              </a:lnSpc>
            </a:pPr>
            <a:r>
              <a:rPr lang="en-GB" noProof="0" dirty="0">
                <a:solidFill>
                  <a:schemeClr val="accent1"/>
                </a:solidFill>
              </a:rPr>
              <a:t> </a:t>
            </a:r>
            <a:endParaRPr lang="en-GB" noProof="0" dirty="0"/>
          </a:p>
        </p:txBody>
      </p:sp>
      <p:sp>
        <p:nvSpPr>
          <p:cNvPr id="3" name="Footer Placeholder 2">
            <a:extLst>
              <a:ext uri="{FF2B5EF4-FFF2-40B4-BE49-F238E27FC236}">
                <a16:creationId xmlns:a16="http://schemas.microsoft.com/office/drawing/2014/main" id="{FA15F18A-CD22-6AC8-B19B-4D5C933B268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4E73255-6E08-B02D-D127-91D2E80E84D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6872303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B791-5DF8-ED92-35DE-F33377B44C9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2380728-9849-6086-35A5-099D934E60A8}"/>
              </a:ext>
            </a:extLst>
          </p:cNvPr>
          <p:cNvSpPr>
            <a:spLocks noGrp="1"/>
          </p:cNvSpPr>
          <p:nvPr>
            <p:ph type="title"/>
          </p:nvPr>
        </p:nvSpPr>
        <p:spPr/>
        <p:txBody>
          <a:bodyPr>
            <a:normAutofit/>
          </a:bodyPr>
          <a:lstStyle/>
          <a:p>
            <a:pPr>
              <a:lnSpc>
                <a:spcPct val="100000"/>
              </a:lnSpc>
            </a:pPr>
            <a:r>
              <a:rPr lang="en-GB" noProof="0" dirty="0"/>
              <a:t>Yes or no answers</a:t>
            </a:r>
            <a:endParaRPr lang="en-GB" sz="3600" noProof="0" dirty="0"/>
          </a:p>
        </p:txBody>
      </p:sp>
      <p:sp>
        <p:nvSpPr>
          <p:cNvPr id="5" name="Text Placeholder 4">
            <a:extLst>
              <a:ext uri="{FF2B5EF4-FFF2-40B4-BE49-F238E27FC236}">
                <a16:creationId xmlns:a16="http://schemas.microsoft.com/office/drawing/2014/main" id="{1C1B3364-A84A-8585-8FE3-1B744BA5AC35}"/>
              </a:ext>
            </a:extLst>
          </p:cNvPr>
          <p:cNvSpPr>
            <a:spLocks noGrp="1"/>
          </p:cNvSpPr>
          <p:nvPr>
            <p:ph type="body" sz="quarter" idx="12"/>
          </p:nvPr>
        </p:nvSpPr>
        <p:spPr>
          <a:xfrm>
            <a:off x="234000" y="843559"/>
            <a:ext cx="8514464" cy="3923704"/>
          </a:xfrm>
        </p:spPr>
        <p:txBody>
          <a:bodyPr/>
          <a:lstStyle/>
          <a:p>
            <a:pPr>
              <a:lnSpc>
                <a:spcPct val="100000"/>
              </a:lnSpc>
            </a:pPr>
            <a:r>
              <a:rPr lang="en-GB" noProof="0" dirty="0"/>
              <a:t>Legal risks can lead to financial risks. </a:t>
            </a:r>
            <a:r>
              <a:rPr lang="en-GB" noProof="0" dirty="0">
                <a:solidFill>
                  <a:srgbClr val="FF0000"/>
                </a:solidFill>
              </a:rPr>
              <a:t>Yes.</a:t>
            </a:r>
            <a:endParaRPr lang="en-GB" noProof="0" dirty="0"/>
          </a:p>
          <a:p>
            <a:pPr>
              <a:lnSpc>
                <a:spcPct val="100000"/>
              </a:lnSpc>
            </a:pPr>
            <a:endParaRPr lang="en-GB" noProof="0" dirty="0"/>
          </a:p>
          <a:p>
            <a:pPr>
              <a:lnSpc>
                <a:spcPct val="100000"/>
              </a:lnSpc>
            </a:pPr>
            <a:r>
              <a:rPr lang="en-GB" noProof="0" dirty="0"/>
              <a:t>Reputation risks can change how people view your business. </a:t>
            </a:r>
            <a:r>
              <a:rPr lang="en-GB" noProof="0" dirty="0">
                <a:solidFill>
                  <a:srgbClr val="FF0000"/>
                </a:solidFill>
              </a:rPr>
              <a:t>Yes.</a:t>
            </a:r>
            <a:endParaRPr lang="en-GB" noProof="0" dirty="0"/>
          </a:p>
          <a:p>
            <a:pPr>
              <a:lnSpc>
                <a:spcPct val="100000"/>
              </a:lnSpc>
            </a:pPr>
            <a:endParaRPr lang="en-GB" noProof="0" dirty="0"/>
          </a:p>
          <a:p>
            <a:pPr>
              <a:lnSpc>
                <a:spcPct val="100000"/>
              </a:lnSpc>
            </a:pPr>
            <a:r>
              <a:rPr lang="en-GB" noProof="0" dirty="0"/>
              <a:t>Conduct risk is an indicator that the business will get more customers. </a:t>
            </a:r>
            <a:r>
              <a:rPr lang="en-GB" noProof="0" dirty="0">
                <a:solidFill>
                  <a:srgbClr val="FF0000"/>
                </a:solidFill>
              </a:rPr>
              <a:t>No.</a:t>
            </a:r>
            <a:endParaRPr lang="en-GB" noProof="0" dirty="0"/>
          </a:p>
          <a:p>
            <a:pPr>
              <a:lnSpc>
                <a:spcPct val="100000"/>
              </a:lnSpc>
            </a:pPr>
            <a:endParaRPr lang="en-GB" noProof="0" dirty="0"/>
          </a:p>
          <a:p>
            <a:pPr>
              <a:lnSpc>
                <a:spcPct val="100000"/>
              </a:lnSpc>
            </a:pPr>
            <a:r>
              <a:rPr lang="en-GB" noProof="0" dirty="0"/>
              <a:t>One impact of governance risk is high trust and loyalty from the public. </a:t>
            </a:r>
            <a:r>
              <a:rPr lang="en-GB" noProof="0" dirty="0">
                <a:solidFill>
                  <a:srgbClr val="FF0000"/>
                </a:solidFill>
              </a:rPr>
              <a:t>No.</a:t>
            </a:r>
            <a:endParaRPr lang="en-GB" noProof="0" dirty="0"/>
          </a:p>
          <a:p>
            <a:pPr>
              <a:lnSpc>
                <a:spcPct val="100000"/>
              </a:lnSpc>
            </a:pPr>
            <a:r>
              <a:rPr lang="en-GB" noProof="0" dirty="0">
                <a:solidFill>
                  <a:schemeClr val="accent1"/>
                </a:solidFill>
              </a:rPr>
              <a:t> </a:t>
            </a:r>
            <a:endParaRPr lang="en-GB" noProof="0" dirty="0"/>
          </a:p>
        </p:txBody>
      </p:sp>
      <p:sp>
        <p:nvSpPr>
          <p:cNvPr id="3" name="Footer Placeholder 2">
            <a:extLst>
              <a:ext uri="{FF2B5EF4-FFF2-40B4-BE49-F238E27FC236}">
                <a16:creationId xmlns:a16="http://schemas.microsoft.com/office/drawing/2014/main" id="{2FF38665-E9EA-0FFE-475E-5EE6E384A09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AB40137-073D-41AF-6695-46FDA8ADE3C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5519789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192CC-F0CC-09F3-1156-FDE1C57656B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E7FA3C8-AE56-698B-EBBE-2E513DB5AB9A}"/>
              </a:ext>
            </a:extLst>
          </p:cNvPr>
          <p:cNvSpPr>
            <a:spLocks noGrp="1"/>
          </p:cNvSpPr>
          <p:nvPr>
            <p:ph type="title"/>
          </p:nvPr>
        </p:nvSpPr>
        <p:spPr/>
        <p:txBody>
          <a:bodyPr>
            <a:normAutofit/>
          </a:bodyPr>
          <a:lstStyle/>
          <a:p>
            <a:r>
              <a:rPr lang="en-GB" noProof="0" dirty="0"/>
              <a:t>Homework </a:t>
            </a:r>
            <a:r>
              <a:rPr lang="en-GB" dirty="0"/>
              <a:t>–</a:t>
            </a:r>
            <a:r>
              <a:rPr lang="en-GB" b="0" dirty="0"/>
              <a:t> </a:t>
            </a:r>
            <a:r>
              <a:rPr lang="en-GB" noProof="0" dirty="0"/>
              <a:t>lesson 4</a:t>
            </a:r>
            <a:endParaRPr lang="en-GB" sz="3600" noProof="0" dirty="0"/>
          </a:p>
        </p:txBody>
      </p:sp>
      <p:sp>
        <p:nvSpPr>
          <p:cNvPr id="5" name="Text Placeholder 4">
            <a:extLst>
              <a:ext uri="{FF2B5EF4-FFF2-40B4-BE49-F238E27FC236}">
                <a16:creationId xmlns:a16="http://schemas.microsoft.com/office/drawing/2014/main" id="{80985B90-1159-ED42-E5B8-941ADB1CDC26}"/>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r>
              <a:rPr lang="en-GB" sz="2400" kern="1200" noProof="0" dirty="0">
                <a:solidFill>
                  <a:srgbClr val="000000"/>
                </a:solidFill>
                <a:effectLst/>
                <a:latin typeface="Arial" panose="020B0604020202020204" pitchFamily="34" charset="0"/>
                <a:ea typeface="+mn-ea"/>
                <a:cs typeface="+mn-cs"/>
              </a:rPr>
              <a:t>Why should UK businesses prioritise legal risks?</a:t>
            </a:r>
            <a:endParaRPr lang="en-GB" noProof="0" dirty="0"/>
          </a:p>
        </p:txBody>
      </p:sp>
      <p:sp>
        <p:nvSpPr>
          <p:cNvPr id="3" name="Footer Placeholder 2">
            <a:extLst>
              <a:ext uri="{FF2B5EF4-FFF2-40B4-BE49-F238E27FC236}">
                <a16:creationId xmlns:a16="http://schemas.microsoft.com/office/drawing/2014/main" id="{798BA87B-C91E-8F5F-CF04-6156B4A6F22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A7B2AAE-E4BF-115F-791B-A3258975FBF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8888068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Giving a value to the impact of a risk</a:t>
            </a:r>
          </a:p>
        </p:txBody>
      </p:sp>
    </p:spTree>
    <p:extLst>
      <p:ext uri="{BB962C8B-B14F-4D97-AF65-F5344CB8AC3E}">
        <p14:creationId xmlns:p14="http://schemas.microsoft.com/office/powerpoint/2010/main" val="30937678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3678C-8332-3D82-C856-30C9F2F72D8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2157212-3A5F-E0E4-D3C9-2B6279B0F5C2}"/>
              </a:ext>
            </a:extLst>
          </p:cNvPr>
          <p:cNvSpPr>
            <a:spLocks noGrp="1"/>
          </p:cNvSpPr>
          <p:nvPr>
            <p:ph type="title"/>
          </p:nvPr>
        </p:nvSpPr>
        <p:spPr>
          <a:xfrm>
            <a:off x="199794" y="102393"/>
            <a:ext cx="8437563" cy="699425"/>
          </a:xfrm>
        </p:spPr>
        <p:txBody>
          <a:bodyPr>
            <a:normAutofit/>
          </a:bodyPr>
          <a:lstStyle/>
          <a:p>
            <a:r>
              <a:rPr lang="en-GB" sz="3600" noProof="0" dirty="0"/>
              <a:t>Learning question </a:t>
            </a:r>
            <a:r>
              <a:rPr lang="en-GB" dirty="0"/>
              <a:t>–</a:t>
            </a:r>
            <a:r>
              <a:rPr lang="en-GB" b="0" dirty="0"/>
              <a:t> </a:t>
            </a:r>
            <a:r>
              <a:rPr lang="en-GB" sz="3600" noProof="0" dirty="0"/>
              <a:t>lesson 5</a:t>
            </a:r>
          </a:p>
        </p:txBody>
      </p:sp>
      <p:sp>
        <p:nvSpPr>
          <p:cNvPr id="5" name="Text Placeholder 4">
            <a:extLst>
              <a:ext uri="{FF2B5EF4-FFF2-40B4-BE49-F238E27FC236}">
                <a16:creationId xmlns:a16="http://schemas.microsoft.com/office/drawing/2014/main" id="{E0936954-4330-5719-920D-419F34FEDBC6}"/>
              </a:ext>
            </a:extLst>
          </p:cNvPr>
          <p:cNvSpPr>
            <a:spLocks noGrp="1"/>
          </p:cNvSpPr>
          <p:nvPr>
            <p:ph type="body" sz="quarter" idx="12"/>
          </p:nvPr>
        </p:nvSpPr>
        <p:spPr>
          <a:xfrm>
            <a:off x="233999" y="1275606"/>
            <a:ext cx="8802497" cy="3384376"/>
          </a:xfrm>
        </p:spPr>
        <p:txBody>
          <a:bodyPr/>
          <a:lstStyle/>
          <a:p>
            <a:pPr>
              <a:lnSpc>
                <a:spcPct val="100000"/>
              </a:lnSpc>
            </a:pPr>
            <a:r>
              <a:rPr lang="en-GB" noProof="0" dirty="0"/>
              <a:t>Can </a:t>
            </a:r>
            <a:r>
              <a:rPr lang="en-GB" dirty="0"/>
              <a:t>you</a:t>
            </a:r>
            <a:r>
              <a:rPr lang="en-GB" noProof="0" dirty="0"/>
              <a:t> give a value to the </a:t>
            </a:r>
            <a:r>
              <a:rPr lang="en-GB" noProof="0" dirty="0">
                <a:solidFill>
                  <a:srgbClr val="FF0000"/>
                </a:solidFill>
              </a:rPr>
              <a:t>impact</a:t>
            </a:r>
            <a:r>
              <a:rPr lang="en-GB" noProof="0" dirty="0"/>
              <a:t> of the different types of risks?</a:t>
            </a:r>
            <a:endParaRPr lang="en-GB" noProof="0" dirty="0">
              <a:solidFill>
                <a:schemeClr val="accent1"/>
              </a:solidFill>
            </a:endParaRPr>
          </a:p>
          <a:p>
            <a:pPr lvl="1" indent="0">
              <a:buNone/>
            </a:pPr>
            <a:endParaRPr lang="en-GB" noProof="0" dirty="0"/>
          </a:p>
          <a:p>
            <a:pPr marL="342900" indent="-342900"/>
            <a:r>
              <a:rPr lang="en-GB" noProof="0" dirty="0">
                <a:solidFill>
                  <a:srgbClr val="FF0000"/>
                </a:solidFill>
              </a:rPr>
              <a:t>Impact </a:t>
            </a:r>
            <a:r>
              <a:rPr lang="en-GB" noProof="0" dirty="0"/>
              <a:t>= a significant ‘change’ on someone or something caused by an event.</a:t>
            </a:r>
          </a:p>
          <a:p>
            <a:pPr marL="342900" indent="-342900"/>
            <a:r>
              <a:rPr lang="en-GB" noProof="0" dirty="0"/>
              <a:t>In this context;</a:t>
            </a:r>
          </a:p>
          <a:p>
            <a:pPr marL="612900" lvl="1" indent="-342900"/>
            <a:r>
              <a:rPr lang="en-GB" noProof="0" dirty="0"/>
              <a:t>How will the risk ‘change’ the business?</a:t>
            </a:r>
          </a:p>
          <a:p>
            <a:pPr marL="342900" indent="-342900"/>
            <a:endParaRPr lang="en-GB" noProof="0" dirty="0"/>
          </a:p>
          <a:p>
            <a:pPr marL="342900" indent="-342900">
              <a:lnSpc>
                <a:spcPct val="100000"/>
              </a:lnSpc>
              <a:buFont typeface="Arial" panose="020B0604020202020204" pitchFamily="34" charset="0"/>
              <a:buChar char="•"/>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D9DAC0F9-7EEB-12E2-D179-EFDDF7795C9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3D4D9EA-29C6-0C0B-6072-464D7B036F9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4970150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56FF3-9DD8-A9C4-A195-6BB20180BE8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8FAB9CF-1024-560B-681A-656269C85A98}"/>
              </a:ext>
            </a:extLst>
          </p:cNvPr>
          <p:cNvSpPr>
            <a:spLocks noGrp="1"/>
          </p:cNvSpPr>
          <p:nvPr>
            <p:ph type="title"/>
          </p:nvPr>
        </p:nvSpPr>
        <p:spPr/>
        <p:txBody>
          <a:bodyPr>
            <a:normAutofit/>
          </a:bodyPr>
          <a:lstStyle/>
          <a:p>
            <a:pPr>
              <a:lnSpc>
                <a:spcPct val="100000"/>
              </a:lnSpc>
            </a:pPr>
            <a:r>
              <a:rPr lang="en-GB" sz="3600" noProof="0" dirty="0"/>
              <a:t>Categories of risk</a:t>
            </a:r>
          </a:p>
        </p:txBody>
      </p:sp>
      <p:sp>
        <p:nvSpPr>
          <p:cNvPr id="5" name="Text Placeholder 4">
            <a:extLst>
              <a:ext uri="{FF2B5EF4-FFF2-40B4-BE49-F238E27FC236}">
                <a16:creationId xmlns:a16="http://schemas.microsoft.com/office/drawing/2014/main" id="{902FCAF5-4315-A889-C34D-075D9E9D71B3}"/>
              </a:ext>
            </a:extLst>
          </p:cNvPr>
          <p:cNvSpPr>
            <a:spLocks noGrp="1"/>
          </p:cNvSpPr>
          <p:nvPr>
            <p:ph type="body" sz="quarter" idx="12"/>
          </p:nvPr>
        </p:nvSpPr>
        <p:spPr>
          <a:xfrm>
            <a:off x="234000" y="986399"/>
            <a:ext cx="7667625" cy="3780863"/>
          </a:xfrm>
        </p:spPr>
        <p:txBody>
          <a:bodyPr/>
          <a:lstStyle/>
          <a:p>
            <a:pPr marL="342900" indent="-342900">
              <a:buFont typeface="Arial" panose="020B0604020202020204" pitchFamily="34" charset="0"/>
              <a:buChar char="•"/>
            </a:pPr>
            <a:r>
              <a:rPr lang="en-GB" noProof="0" dirty="0">
                <a:solidFill>
                  <a:srgbClr val="000000"/>
                </a:solidFill>
                <a:latin typeface="Arial" panose="020B0604020202020204" pitchFamily="34" charset="0"/>
              </a:rPr>
              <a:t>Conduct.</a:t>
            </a:r>
          </a:p>
          <a:p>
            <a:pPr marL="342900" indent="-342900">
              <a:lnSpc>
                <a:spcPct val="100000"/>
              </a:lnSpc>
              <a:buFont typeface="Arial" panose="020B0604020202020204" pitchFamily="34" charset="0"/>
              <a:buChar char="•"/>
            </a:pPr>
            <a:r>
              <a:rPr lang="en-GB" sz="2400" kern="1200" noProof="0" dirty="0">
                <a:solidFill>
                  <a:srgbClr val="000000"/>
                </a:solidFill>
                <a:effectLst/>
                <a:latin typeface="Arial" panose="020B0604020202020204" pitchFamily="34" charset="0"/>
                <a:ea typeface="+mn-ea"/>
                <a:cs typeface="+mn-cs"/>
              </a:rPr>
              <a:t>Compliance.</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Finance.</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Governance.</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Legal.</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Reputation.</a:t>
            </a:r>
          </a:p>
          <a:p>
            <a:pPr marL="342900" indent="-342900">
              <a:lnSpc>
                <a:spcPct val="100000"/>
              </a:lnSpc>
              <a:buFont typeface="Arial" panose="020B0604020202020204" pitchFamily="34" charset="0"/>
              <a:buChar char="•"/>
            </a:pPr>
            <a:endParaRPr lang="en-GB" noProof="0" dirty="0">
              <a:solidFill>
                <a:srgbClr val="000000"/>
              </a:solidFill>
              <a:latin typeface="Arial" panose="020B0604020202020204" pitchFamily="34" charset="0"/>
            </a:endParaRPr>
          </a:p>
          <a:p>
            <a:pPr>
              <a:lnSpc>
                <a:spcPct val="100000"/>
              </a:lnSpc>
            </a:pPr>
            <a:endParaRPr lang="en-GB" noProof="0" dirty="0"/>
          </a:p>
        </p:txBody>
      </p:sp>
      <p:sp>
        <p:nvSpPr>
          <p:cNvPr id="3" name="Footer Placeholder 2">
            <a:extLst>
              <a:ext uri="{FF2B5EF4-FFF2-40B4-BE49-F238E27FC236}">
                <a16:creationId xmlns:a16="http://schemas.microsoft.com/office/drawing/2014/main" id="{1EF64BF8-5D1A-8666-E4D8-519FE47F42F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E2282A1-8BA1-8177-4FDA-BD928C27C597}"/>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731842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74E67-84D6-9C48-DB6D-35055C4A023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5599DEC-25EC-37CB-C886-B11339CBA1F9}"/>
              </a:ext>
            </a:extLst>
          </p:cNvPr>
          <p:cNvSpPr>
            <a:spLocks noGrp="1"/>
          </p:cNvSpPr>
          <p:nvPr>
            <p:ph type="title"/>
          </p:nvPr>
        </p:nvSpPr>
        <p:spPr/>
        <p:txBody>
          <a:bodyPr>
            <a:normAutofit/>
          </a:bodyPr>
          <a:lstStyle/>
          <a:p>
            <a:pPr>
              <a:lnSpc>
                <a:spcPct val="100000"/>
              </a:lnSpc>
            </a:pPr>
            <a:r>
              <a:rPr lang="en-GB" sz="3600" noProof="0" dirty="0"/>
              <a:t>Give some examples</a:t>
            </a:r>
          </a:p>
        </p:txBody>
      </p:sp>
      <p:sp>
        <p:nvSpPr>
          <p:cNvPr id="5" name="Text Placeholder 4">
            <a:extLst>
              <a:ext uri="{FF2B5EF4-FFF2-40B4-BE49-F238E27FC236}">
                <a16:creationId xmlns:a16="http://schemas.microsoft.com/office/drawing/2014/main" id="{E1831F19-1D43-1B9C-D8E8-D87FF3E56E70}"/>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Work in pairs.</a:t>
            </a:r>
          </a:p>
          <a:p>
            <a:pPr>
              <a:lnSpc>
                <a:spcPct val="100000"/>
              </a:lnSpc>
            </a:pPr>
            <a:endParaRPr lang="en-GB" noProof="0" dirty="0"/>
          </a:p>
          <a:p>
            <a:pPr>
              <a:lnSpc>
                <a:spcPct val="100000"/>
              </a:lnSpc>
            </a:pPr>
            <a:r>
              <a:rPr lang="en-GB" noProof="0" dirty="0"/>
              <a:t>Write descriptions of examples of situations for different categories of risk.</a:t>
            </a:r>
          </a:p>
        </p:txBody>
      </p:sp>
      <p:sp>
        <p:nvSpPr>
          <p:cNvPr id="3" name="Footer Placeholder 2">
            <a:extLst>
              <a:ext uri="{FF2B5EF4-FFF2-40B4-BE49-F238E27FC236}">
                <a16:creationId xmlns:a16="http://schemas.microsoft.com/office/drawing/2014/main" id="{B9178253-9306-B8EC-D78F-2FAFAB0A1F9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EF432B8-354C-F782-33C5-13F2B6B4BF6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04621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0CC3F-F301-19AB-989E-54A309DA80E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0A33BC-5EC8-6677-D9FE-08EB26509CB4}"/>
              </a:ext>
            </a:extLst>
          </p:cNvPr>
          <p:cNvSpPr>
            <a:spLocks noGrp="1"/>
          </p:cNvSpPr>
          <p:nvPr>
            <p:ph type="title"/>
          </p:nvPr>
        </p:nvSpPr>
        <p:spPr/>
        <p:txBody>
          <a:bodyPr>
            <a:normAutofit/>
          </a:bodyPr>
          <a:lstStyle/>
          <a:p>
            <a:pPr>
              <a:lnSpc>
                <a:spcPct val="100000"/>
              </a:lnSpc>
            </a:pPr>
            <a:r>
              <a:rPr lang="en-GB" sz="3600" noProof="0" dirty="0"/>
              <a:t>Examples of conduct risk</a:t>
            </a:r>
          </a:p>
        </p:txBody>
      </p:sp>
      <p:sp>
        <p:nvSpPr>
          <p:cNvPr id="5" name="Text Placeholder 4">
            <a:extLst>
              <a:ext uri="{FF2B5EF4-FFF2-40B4-BE49-F238E27FC236}">
                <a16:creationId xmlns:a16="http://schemas.microsoft.com/office/drawing/2014/main" id="{36AEBFAB-1B4B-D1B2-8CFD-0A2E00BA20B4}"/>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lvl="0">
              <a:defRPr/>
            </a:pPr>
            <a:r>
              <a:rPr lang="en-GB" noProof="0" dirty="0"/>
              <a:t>The risk of potential loss or harm to a business due to the actions or behaviour of employees, for example;</a:t>
            </a:r>
          </a:p>
          <a:p>
            <a:pPr>
              <a:lnSpc>
                <a:spcPct val="100000"/>
              </a:lnSpc>
            </a:pPr>
            <a:endParaRPr lang="en-GB" noProof="0" dirty="0"/>
          </a:p>
          <a:p>
            <a:pPr marL="457200" indent="-457200">
              <a:buAutoNum type="arabicParenR"/>
            </a:pPr>
            <a:r>
              <a:rPr lang="en-GB" noProof="0" dirty="0"/>
              <a:t>Conflict of interest.</a:t>
            </a:r>
          </a:p>
          <a:p>
            <a:pPr marL="457200" indent="-457200">
              <a:buAutoNum type="arabicParenR"/>
            </a:pPr>
            <a:r>
              <a:rPr lang="en-GB" noProof="0" dirty="0"/>
              <a:t>Accepting bribes.</a:t>
            </a:r>
          </a:p>
          <a:p>
            <a:r>
              <a:rPr lang="en-GB" noProof="0" dirty="0"/>
              <a:t>3)  Providing misleading advice.</a:t>
            </a:r>
          </a:p>
          <a:p>
            <a:pPr marL="457200" indent="-457200">
              <a:lnSpc>
                <a:spcPct val="100000"/>
              </a:lnSpc>
              <a:buAutoNum type="arabicParenR" startAt="4"/>
            </a:pPr>
            <a:r>
              <a:rPr lang="en-GB" noProof="0" dirty="0"/>
              <a:t>Deliberately mis-selling products and services.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BF0EAE7-9B89-4259-82FD-7D5D6B71EDB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B04627A-940C-6327-D38E-013CFD197DE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884502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8FB60-81CA-EDB6-4148-03EA5F4538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1444780-4BC9-6640-6168-616FF38DEBFE}"/>
              </a:ext>
            </a:extLst>
          </p:cNvPr>
          <p:cNvSpPr>
            <a:spLocks noGrp="1"/>
          </p:cNvSpPr>
          <p:nvPr>
            <p:ph type="title"/>
          </p:nvPr>
        </p:nvSpPr>
        <p:spPr/>
        <p:txBody>
          <a:bodyPr>
            <a:normAutofit/>
          </a:bodyPr>
          <a:lstStyle/>
          <a:p>
            <a:pPr>
              <a:lnSpc>
                <a:spcPct val="100000"/>
              </a:lnSpc>
            </a:pPr>
            <a:r>
              <a:rPr lang="en-GB" noProof="0" dirty="0"/>
              <a:t>Financial impact of risks – key terms</a:t>
            </a:r>
            <a:endParaRPr lang="en-GB" sz="3600" noProof="0" dirty="0"/>
          </a:p>
        </p:txBody>
      </p:sp>
      <p:sp>
        <p:nvSpPr>
          <p:cNvPr id="5" name="Text Placeholder 4">
            <a:extLst>
              <a:ext uri="{FF2B5EF4-FFF2-40B4-BE49-F238E27FC236}">
                <a16:creationId xmlns:a16="http://schemas.microsoft.com/office/drawing/2014/main" id="{EB8A85CA-51E4-5CCB-7E00-E9D09B05CB4C}"/>
              </a:ext>
            </a:extLst>
          </p:cNvPr>
          <p:cNvSpPr>
            <a:spLocks noGrp="1"/>
          </p:cNvSpPr>
          <p:nvPr>
            <p:ph type="body" sz="quarter" idx="12"/>
          </p:nvPr>
        </p:nvSpPr>
        <p:spPr>
          <a:xfrm>
            <a:off x="234000" y="986399"/>
            <a:ext cx="7667625" cy="3780863"/>
          </a:xfrm>
        </p:spPr>
        <p:txBody>
          <a:bodyPr/>
          <a:lstStyle/>
          <a:p>
            <a:pPr marL="342900" indent="-342900">
              <a:lnSpc>
                <a:spcPct val="100000"/>
              </a:lnSpc>
              <a:buFont typeface="Arial" panose="020B0604020202020204" pitchFamily="34" charset="0"/>
              <a:buChar char="•"/>
            </a:pPr>
            <a:r>
              <a:rPr lang="en-GB" noProof="0" dirty="0"/>
              <a:t>Profit.</a:t>
            </a:r>
          </a:p>
          <a:p>
            <a:pPr marL="342900" indent="-342900">
              <a:lnSpc>
                <a:spcPct val="100000"/>
              </a:lnSpc>
              <a:buFont typeface="Arial" panose="020B0604020202020204" pitchFamily="34" charset="0"/>
              <a:buChar char="•"/>
            </a:pPr>
            <a:r>
              <a:rPr lang="en-GB" noProof="0" dirty="0"/>
              <a:t>Revenue.</a:t>
            </a:r>
          </a:p>
          <a:p>
            <a:pPr marL="342900" indent="-342900">
              <a:lnSpc>
                <a:spcPct val="100000"/>
              </a:lnSpc>
              <a:buFont typeface="Arial" panose="020B0604020202020204" pitchFamily="34" charset="0"/>
              <a:buChar char="•"/>
            </a:pPr>
            <a:r>
              <a:rPr lang="en-GB" noProof="0" dirty="0"/>
              <a:t>Liquidity</a:t>
            </a:r>
          </a:p>
          <a:p>
            <a:pPr marL="342900" indent="-342900">
              <a:lnSpc>
                <a:spcPct val="100000"/>
              </a:lnSpc>
              <a:buFont typeface="Arial" panose="020B0604020202020204" pitchFamily="34" charset="0"/>
              <a:buChar char="•"/>
            </a:pPr>
            <a:r>
              <a:rPr lang="en-GB" noProof="0" dirty="0"/>
              <a:t>Value of a business.</a:t>
            </a:r>
          </a:p>
          <a:p>
            <a:pPr marL="342900" indent="-342900">
              <a:lnSpc>
                <a:spcPct val="100000"/>
              </a:lnSpc>
              <a:buFont typeface="Arial" panose="020B0604020202020204" pitchFamily="34" charset="0"/>
              <a:buChar char="•"/>
            </a:pPr>
            <a:r>
              <a:rPr lang="en-GB" noProof="0" dirty="0"/>
              <a:t>Debt ratio.</a:t>
            </a:r>
          </a:p>
          <a:p>
            <a:pPr>
              <a:lnSpc>
                <a:spcPct val="100000"/>
              </a:lnSpc>
            </a:pPr>
            <a:endParaRPr lang="en-GB" noProof="0" dirty="0"/>
          </a:p>
        </p:txBody>
      </p:sp>
      <p:sp>
        <p:nvSpPr>
          <p:cNvPr id="3" name="Footer Placeholder 2">
            <a:extLst>
              <a:ext uri="{FF2B5EF4-FFF2-40B4-BE49-F238E27FC236}">
                <a16:creationId xmlns:a16="http://schemas.microsoft.com/office/drawing/2014/main" id="{A054D49F-6472-96D0-0E0B-CAEA6501BB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E4D97D8-1F3B-3162-7572-B5265C10513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9719447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532DA-B7FE-13F2-8CD3-9D0A63F29FB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421C231-75ED-EA96-2924-AFFE0D08C4CE}"/>
              </a:ext>
            </a:extLst>
          </p:cNvPr>
          <p:cNvSpPr>
            <a:spLocks noGrp="1"/>
          </p:cNvSpPr>
          <p:nvPr>
            <p:ph type="title"/>
          </p:nvPr>
        </p:nvSpPr>
        <p:spPr/>
        <p:txBody>
          <a:bodyPr>
            <a:normAutofit/>
          </a:bodyPr>
          <a:lstStyle/>
          <a:p>
            <a:pPr>
              <a:lnSpc>
                <a:spcPct val="100000"/>
              </a:lnSpc>
            </a:pPr>
            <a:r>
              <a:rPr lang="en-GB" noProof="0" dirty="0"/>
              <a:t>Example of a risk scenario</a:t>
            </a:r>
            <a:endParaRPr lang="en-GB" sz="3600" noProof="0" dirty="0"/>
          </a:p>
        </p:txBody>
      </p:sp>
      <p:sp>
        <p:nvSpPr>
          <p:cNvPr id="5" name="Text Placeholder 4">
            <a:extLst>
              <a:ext uri="{FF2B5EF4-FFF2-40B4-BE49-F238E27FC236}">
                <a16:creationId xmlns:a16="http://schemas.microsoft.com/office/drawing/2014/main" id="{84449EF2-43C4-DBC8-10F9-6C8380A89AF2}"/>
              </a:ext>
            </a:extLst>
          </p:cNvPr>
          <p:cNvSpPr>
            <a:spLocks noGrp="1"/>
          </p:cNvSpPr>
          <p:nvPr>
            <p:ph type="body" sz="quarter" idx="12"/>
          </p:nvPr>
        </p:nvSpPr>
        <p:spPr>
          <a:xfrm>
            <a:off x="234000" y="986399"/>
            <a:ext cx="8370448" cy="3780863"/>
          </a:xfrm>
        </p:spPr>
        <p:txBody>
          <a:bodyPr/>
          <a:lstStyle/>
          <a:p>
            <a:pPr>
              <a:lnSpc>
                <a:spcPct val="100000"/>
              </a:lnSpc>
            </a:pPr>
            <a:r>
              <a:rPr lang="en-GB" noProof="0" dirty="0"/>
              <a:t>A business has been taken to court for making available the details of the salaries of employees online. This also included their addresses, dates of birth and payroll numbers.</a:t>
            </a:r>
          </a:p>
          <a:p>
            <a:pPr>
              <a:lnSpc>
                <a:spcPct val="100000"/>
              </a:lnSpc>
            </a:pPr>
            <a:endParaRPr lang="en-GB" noProof="0" dirty="0"/>
          </a:p>
          <a:p>
            <a:pPr>
              <a:lnSpc>
                <a:spcPct val="100000"/>
              </a:lnSpc>
            </a:pPr>
            <a:r>
              <a:rPr lang="en-GB" b="1" noProof="0" dirty="0"/>
              <a:t>Risk: </a:t>
            </a:r>
            <a:r>
              <a:rPr lang="en-GB" noProof="0" dirty="0"/>
              <a:t>Making available details of salaries.</a:t>
            </a:r>
          </a:p>
          <a:p>
            <a:pPr>
              <a:lnSpc>
                <a:spcPct val="100000"/>
              </a:lnSpc>
            </a:pPr>
            <a:endParaRPr lang="en-GB" noProof="0" dirty="0"/>
          </a:p>
          <a:p>
            <a:pPr>
              <a:lnSpc>
                <a:spcPct val="100000"/>
              </a:lnSpc>
            </a:pPr>
            <a:r>
              <a:rPr lang="en-GB" b="1" noProof="0" dirty="0"/>
              <a:t>Category: </a:t>
            </a:r>
            <a:r>
              <a:rPr lang="en-GB" noProof="0" dirty="0"/>
              <a:t>Compliance and Legal</a:t>
            </a:r>
          </a:p>
          <a:p>
            <a:pPr>
              <a:lnSpc>
                <a:spcPct val="100000"/>
              </a:lnSpc>
            </a:pPr>
            <a:endParaRPr lang="en-GB" noProof="0" dirty="0"/>
          </a:p>
          <a:p>
            <a:pPr>
              <a:lnSpc>
                <a:spcPct val="100000"/>
              </a:lnSpc>
            </a:pPr>
            <a:r>
              <a:rPr lang="en-GB" b="1" noProof="0" dirty="0"/>
              <a:t>Financial impact: </a:t>
            </a:r>
            <a:r>
              <a:rPr lang="en-GB" noProof="0" dirty="0"/>
              <a:t>Legal costs, loss of sales and income.</a:t>
            </a:r>
          </a:p>
        </p:txBody>
      </p:sp>
      <p:sp>
        <p:nvSpPr>
          <p:cNvPr id="3" name="Footer Placeholder 2">
            <a:extLst>
              <a:ext uri="{FF2B5EF4-FFF2-40B4-BE49-F238E27FC236}">
                <a16:creationId xmlns:a16="http://schemas.microsoft.com/office/drawing/2014/main" id="{7E4AEDC0-E7C0-C096-7B69-938BA034AD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383E4F4-097D-76B7-7927-6FF082A9334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944384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4CA1D-8B6B-16AC-4127-0B2EF682F01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E2576F-8E24-5973-5478-2E60604FFC36}"/>
              </a:ext>
            </a:extLst>
          </p:cNvPr>
          <p:cNvSpPr>
            <a:spLocks noGrp="1"/>
          </p:cNvSpPr>
          <p:nvPr>
            <p:ph type="title"/>
          </p:nvPr>
        </p:nvSpPr>
        <p:spPr/>
        <p:txBody>
          <a:bodyPr>
            <a:normAutofit/>
          </a:bodyPr>
          <a:lstStyle/>
          <a:p>
            <a:pPr>
              <a:lnSpc>
                <a:spcPct val="100000"/>
              </a:lnSpc>
            </a:pPr>
            <a:r>
              <a:rPr lang="en-GB" noProof="0" dirty="0"/>
              <a:t>Create your example risk scenarios</a:t>
            </a:r>
            <a:endParaRPr lang="en-GB" sz="3600" noProof="0" dirty="0"/>
          </a:p>
        </p:txBody>
      </p:sp>
      <p:sp>
        <p:nvSpPr>
          <p:cNvPr id="5" name="Text Placeholder 4">
            <a:extLst>
              <a:ext uri="{FF2B5EF4-FFF2-40B4-BE49-F238E27FC236}">
                <a16:creationId xmlns:a16="http://schemas.microsoft.com/office/drawing/2014/main" id="{470E8AA0-8B43-E538-290A-DD78157FCFD2}"/>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Work in groups of 3-4.</a:t>
            </a:r>
          </a:p>
          <a:p>
            <a:pPr>
              <a:lnSpc>
                <a:spcPct val="100000"/>
              </a:lnSpc>
            </a:pPr>
            <a:endParaRPr lang="en-GB" noProof="0" dirty="0"/>
          </a:p>
          <a:p>
            <a:pPr>
              <a:lnSpc>
                <a:spcPct val="100000"/>
              </a:lnSpc>
            </a:pPr>
            <a:r>
              <a:rPr lang="en-GB" noProof="0" dirty="0"/>
              <a:t>Create three scenarios that describe a risk to a business.</a:t>
            </a:r>
          </a:p>
          <a:p>
            <a:pPr>
              <a:lnSpc>
                <a:spcPct val="100000"/>
              </a:lnSpc>
            </a:pPr>
            <a:endParaRPr lang="en-GB" noProof="0" dirty="0"/>
          </a:p>
          <a:p>
            <a:pPr>
              <a:lnSpc>
                <a:spcPct val="100000"/>
              </a:lnSpc>
            </a:pPr>
            <a:r>
              <a:rPr lang="en-GB" noProof="0" dirty="0"/>
              <a:t>Each scenario should include a situation that can lead to a financial impact.</a:t>
            </a:r>
          </a:p>
        </p:txBody>
      </p:sp>
      <p:sp>
        <p:nvSpPr>
          <p:cNvPr id="3" name="Footer Placeholder 2">
            <a:extLst>
              <a:ext uri="{FF2B5EF4-FFF2-40B4-BE49-F238E27FC236}">
                <a16:creationId xmlns:a16="http://schemas.microsoft.com/office/drawing/2014/main" id="{C9FAFAE7-872A-1050-A1F9-2D24808362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4118E5A-D75C-5F00-C0A0-9FE1E7D2231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0823283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DDA0C-8B03-3141-D615-43EBBDFF9CD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F5B3666-1511-C86D-0066-B2409EDB231F}"/>
              </a:ext>
            </a:extLst>
          </p:cNvPr>
          <p:cNvSpPr>
            <a:spLocks noGrp="1"/>
          </p:cNvSpPr>
          <p:nvPr>
            <p:ph type="title"/>
          </p:nvPr>
        </p:nvSpPr>
        <p:spPr/>
        <p:txBody>
          <a:bodyPr>
            <a:normAutofit/>
          </a:bodyPr>
          <a:lstStyle/>
          <a:p>
            <a:pPr>
              <a:lnSpc>
                <a:spcPct val="100000"/>
              </a:lnSpc>
            </a:pPr>
            <a:r>
              <a:rPr lang="en-GB" noProof="0" dirty="0"/>
              <a:t>What is the risk and impact?</a:t>
            </a:r>
            <a:endParaRPr lang="en-GB" sz="3600" noProof="0" dirty="0"/>
          </a:p>
        </p:txBody>
      </p:sp>
      <p:sp>
        <p:nvSpPr>
          <p:cNvPr id="5" name="Text Placeholder 4">
            <a:extLst>
              <a:ext uri="{FF2B5EF4-FFF2-40B4-BE49-F238E27FC236}">
                <a16:creationId xmlns:a16="http://schemas.microsoft.com/office/drawing/2014/main" id="{90BF8043-A7CA-D3F8-9B3E-686BB7A114DF}"/>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Work in groups of 3-4.</a:t>
            </a:r>
          </a:p>
          <a:p>
            <a:pPr>
              <a:lnSpc>
                <a:spcPct val="100000"/>
              </a:lnSpc>
            </a:pPr>
            <a:endParaRPr lang="en-GB" noProof="0" dirty="0"/>
          </a:p>
          <a:p>
            <a:pPr>
              <a:lnSpc>
                <a:spcPct val="100000"/>
              </a:lnSpc>
            </a:pPr>
            <a:r>
              <a:rPr lang="en-GB" noProof="0" dirty="0"/>
              <a:t>Review the three scenarios written by another group.</a:t>
            </a:r>
          </a:p>
          <a:p>
            <a:pPr>
              <a:lnSpc>
                <a:spcPct val="100000"/>
              </a:lnSpc>
            </a:pPr>
            <a:endParaRPr lang="en-GB" noProof="0" dirty="0"/>
          </a:p>
          <a:p>
            <a:pPr>
              <a:lnSpc>
                <a:spcPct val="100000"/>
              </a:lnSpc>
            </a:pPr>
            <a:r>
              <a:rPr lang="en-GB" noProof="0" dirty="0"/>
              <a:t>Identify the risk.</a:t>
            </a:r>
          </a:p>
          <a:p>
            <a:pPr>
              <a:lnSpc>
                <a:spcPct val="100000"/>
              </a:lnSpc>
            </a:pPr>
            <a:endParaRPr lang="en-GB" noProof="0" dirty="0"/>
          </a:p>
          <a:p>
            <a:pPr>
              <a:lnSpc>
                <a:spcPct val="100000"/>
              </a:lnSpc>
            </a:pPr>
            <a:r>
              <a:rPr lang="en-GB" noProof="0" dirty="0"/>
              <a:t>Identify the potential impact.</a:t>
            </a:r>
          </a:p>
        </p:txBody>
      </p:sp>
      <p:sp>
        <p:nvSpPr>
          <p:cNvPr id="3" name="Footer Placeholder 2">
            <a:extLst>
              <a:ext uri="{FF2B5EF4-FFF2-40B4-BE49-F238E27FC236}">
                <a16:creationId xmlns:a16="http://schemas.microsoft.com/office/drawing/2014/main" id="{23CE2A0A-BEAF-80B9-C1E6-5D5952F01BB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5FEBD5A-7EDD-5EAA-7332-EBBB119E7F7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5302355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C8289-B09A-8AFE-FED0-79B84EF3A22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A56A9C4-5A98-78AD-FA46-84B8BD416ABF}"/>
              </a:ext>
            </a:extLst>
          </p:cNvPr>
          <p:cNvSpPr>
            <a:spLocks noGrp="1"/>
          </p:cNvSpPr>
          <p:nvPr>
            <p:ph type="title"/>
          </p:nvPr>
        </p:nvSpPr>
        <p:spPr/>
        <p:txBody>
          <a:bodyPr>
            <a:normAutofit/>
          </a:bodyPr>
          <a:lstStyle/>
          <a:p>
            <a:pPr>
              <a:lnSpc>
                <a:spcPct val="100000"/>
              </a:lnSpc>
            </a:pPr>
            <a:r>
              <a:rPr lang="en-GB" noProof="0" dirty="0"/>
              <a:t>Operational impact</a:t>
            </a:r>
            <a:endParaRPr lang="en-GB" sz="3600" noProof="0" dirty="0"/>
          </a:p>
        </p:txBody>
      </p:sp>
      <p:sp>
        <p:nvSpPr>
          <p:cNvPr id="5" name="Text Placeholder 4">
            <a:extLst>
              <a:ext uri="{FF2B5EF4-FFF2-40B4-BE49-F238E27FC236}">
                <a16:creationId xmlns:a16="http://schemas.microsoft.com/office/drawing/2014/main" id="{91F5B1FC-9200-85DC-973E-00F7748D3E4A}"/>
              </a:ext>
            </a:extLst>
          </p:cNvPr>
          <p:cNvSpPr>
            <a:spLocks noGrp="1"/>
          </p:cNvSpPr>
          <p:nvPr>
            <p:ph type="body" sz="quarter" idx="12"/>
          </p:nvPr>
        </p:nvSpPr>
        <p:spPr>
          <a:xfrm>
            <a:off x="234000" y="986399"/>
            <a:ext cx="7667625" cy="3780863"/>
          </a:xfrm>
        </p:spPr>
        <p:txBody>
          <a:bodyPr/>
          <a:lstStyle/>
          <a:p>
            <a:r>
              <a:rPr lang="en-GB" noProof="0" dirty="0"/>
              <a:t>The operations of a business refer to the processes it has in place to deliver its products and services to its customers to the standard required.  </a:t>
            </a:r>
          </a:p>
          <a:p>
            <a:endParaRPr lang="en-GB" noProof="0" dirty="0"/>
          </a:p>
          <a:p>
            <a:r>
              <a:rPr lang="en-GB" noProof="0" dirty="0"/>
              <a:t>Businesses aim for operational efficiency – being cost-effective, maximising productivity, minimising waste, streamlining processes, and reducing operating costs.</a:t>
            </a:r>
          </a:p>
          <a:p>
            <a:endParaRPr lang="en-GB" noProof="0" dirty="0"/>
          </a:p>
          <a:p>
            <a:r>
              <a:rPr lang="en-GB" noProof="0" dirty="0"/>
              <a:t>Operational impacts will limit the potential for operational efficiency.</a:t>
            </a:r>
          </a:p>
        </p:txBody>
      </p:sp>
      <p:sp>
        <p:nvSpPr>
          <p:cNvPr id="3" name="Footer Placeholder 2">
            <a:extLst>
              <a:ext uri="{FF2B5EF4-FFF2-40B4-BE49-F238E27FC236}">
                <a16:creationId xmlns:a16="http://schemas.microsoft.com/office/drawing/2014/main" id="{66B3CD14-17E5-EF73-3A55-CAAD3979FB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9A3D902-62F7-F091-0AF9-6F7F9B7A6FB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0797626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E103F-9787-8D2E-F343-7D55AD20B81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C026589-222C-99D1-E68E-53599EA80667}"/>
              </a:ext>
            </a:extLst>
          </p:cNvPr>
          <p:cNvSpPr>
            <a:spLocks noGrp="1"/>
          </p:cNvSpPr>
          <p:nvPr>
            <p:ph type="title"/>
          </p:nvPr>
        </p:nvSpPr>
        <p:spPr/>
        <p:txBody>
          <a:bodyPr>
            <a:normAutofit/>
          </a:bodyPr>
          <a:lstStyle/>
          <a:p>
            <a:pPr>
              <a:lnSpc>
                <a:spcPct val="100000"/>
              </a:lnSpc>
            </a:pPr>
            <a:r>
              <a:rPr lang="en-GB" noProof="0" dirty="0"/>
              <a:t>Research your sector</a:t>
            </a:r>
            <a:endParaRPr lang="en-GB" sz="3600" noProof="0" dirty="0"/>
          </a:p>
        </p:txBody>
      </p:sp>
      <p:sp>
        <p:nvSpPr>
          <p:cNvPr id="5" name="Text Placeholder 4">
            <a:extLst>
              <a:ext uri="{FF2B5EF4-FFF2-40B4-BE49-F238E27FC236}">
                <a16:creationId xmlns:a16="http://schemas.microsoft.com/office/drawing/2014/main" id="{683213CE-A359-565C-33F6-FDACB181B34B}"/>
              </a:ext>
            </a:extLst>
          </p:cNvPr>
          <p:cNvSpPr>
            <a:spLocks noGrp="1"/>
          </p:cNvSpPr>
          <p:nvPr>
            <p:ph type="body" sz="quarter" idx="12"/>
          </p:nvPr>
        </p:nvSpPr>
        <p:spPr>
          <a:xfrm>
            <a:off x="234000" y="986399"/>
            <a:ext cx="7667625" cy="3780863"/>
          </a:xfrm>
        </p:spPr>
        <p:txBody>
          <a:bodyPr/>
          <a:lstStyle/>
          <a:p>
            <a:r>
              <a:rPr lang="en-GB" noProof="0" dirty="0"/>
              <a:t>Work in groups. Select either hospitality, manufacturing, construction or logistics.</a:t>
            </a:r>
          </a:p>
          <a:p>
            <a:endParaRPr lang="en-GB" noProof="0" dirty="0"/>
          </a:p>
          <a:p>
            <a:r>
              <a:rPr lang="en-GB" noProof="0" dirty="0"/>
              <a:t>Research the operations of businesses in your chosen sector. You can use traditional and/or AI research.</a:t>
            </a:r>
          </a:p>
          <a:p>
            <a:endParaRPr lang="en-GB" noProof="0" dirty="0"/>
          </a:p>
          <a:p>
            <a:r>
              <a:rPr lang="en-GB" noProof="0" dirty="0"/>
              <a:t>In your group, discuss how different types of risks can impact on operations in your sector.</a:t>
            </a:r>
          </a:p>
        </p:txBody>
      </p:sp>
      <p:sp>
        <p:nvSpPr>
          <p:cNvPr id="3" name="Footer Placeholder 2">
            <a:extLst>
              <a:ext uri="{FF2B5EF4-FFF2-40B4-BE49-F238E27FC236}">
                <a16:creationId xmlns:a16="http://schemas.microsoft.com/office/drawing/2014/main" id="{B1409749-BF58-9238-7B7C-F777E61BD8F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384E4EF-C404-2684-F39A-2D09F12D883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0098789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DA9CC-45F7-B3D2-4384-A67D63FE214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4F4EA69-A08A-415D-5492-FF4FAB7DDF69}"/>
              </a:ext>
            </a:extLst>
          </p:cNvPr>
          <p:cNvSpPr>
            <a:spLocks noGrp="1"/>
          </p:cNvSpPr>
          <p:nvPr>
            <p:ph type="title"/>
          </p:nvPr>
        </p:nvSpPr>
        <p:spPr/>
        <p:txBody>
          <a:bodyPr>
            <a:normAutofit/>
          </a:bodyPr>
          <a:lstStyle/>
          <a:p>
            <a:pPr>
              <a:lnSpc>
                <a:spcPct val="100000"/>
              </a:lnSpc>
            </a:pPr>
            <a:r>
              <a:rPr lang="en-GB" noProof="0" dirty="0"/>
              <a:t>Share your findings</a:t>
            </a:r>
            <a:endParaRPr lang="en-GB" sz="3600" noProof="0" dirty="0"/>
          </a:p>
        </p:txBody>
      </p:sp>
      <p:sp>
        <p:nvSpPr>
          <p:cNvPr id="5" name="Text Placeholder 4">
            <a:extLst>
              <a:ext uri="{FF2B5EF4-FFF2-40B4-BE49-F238E27FC236}">
                <a16:creationId xmlns:a16="http://schemas.microsoft.com/office/drawing/2014/main" id="{268171BB-43BB-238A-95C0-A5DEFD68C280}"/>
              </a:ext>
            </a:extLst>
          </p:cNvPr>
          <p:cNvSpPr>
            <a:spLocks noGrp="1"/>
          </p:cNvSpPr>
          <p:nvPr>
            <p:ph type="body" sz="quarter" idx="12"/>
          </p:nvPr>
        </p:nvSpPr>
        <p:spPr>
          <a:xfrm>
            <a:off x="234000" y="986399"/>
            <a:ext cx="7667625" cy="3780863"/>
          </a:xfrm>
        </p:spPr>
        <p:txBody>
          <a:bodyPr/>
          <a:lstStyle/>
          <a:p>
            <a:r>
              <a:rPr lang="en-GB" noProof="0" dirty="0"/>
              <a:t>Form a new group. There should be one representative from each sector in the new group.</a:t>
            </a:r>
          </a:p>
          <a:p>
            <a:endParaRPr lang="en-GB" noProof="0" dirty="0"/>
          </a:p>
          <a:p>
            <a:r>
              <a:rPr lang="en-GB" noProof="0" dirty="0"/>
              <a:t>Each group member presents information about their sector. </a:t>
            </a:r>
          </a:p>
          <a:p>
            <a:endParaRPr lang="en-GB" noProof="0" dirty="0"/>
          </a:p>
          <a:p>
            <a:r>
              <a:rPr lang="en-GB" noProof="0" dirty="0"/>
              <a:t>Listen to what they say.  </a:t>
            </a:r>
          </a:p>
          <a:p>
            <a:endParaRPr lang="en-GB" noProof="0" dirty="0"/>
          </a:p>
          <a:p>
            <a:r>
              <a:rPr lang="en-GB" noProof="0" dirty="0"/>
              <a:t>Ask them questions so that you understand the operational impact of risks.</a:t>
            </a:r>
          </a:p>
        </p:txBody>
      </p:sp>
      <p:sp>
        <p:nvSpPr>
          <p:cNvPr id="3" name="Footer Placeholder 2">
            <a:extLst>
              <a:ext uri="{FF2B5EF4-FFF2-40B4-BE49-F238E27FC236}">
                <a16:creationId xmlns:a16="http://schemas.microsoft.com/office/drawing/2014/main" id="{DCBE37F6-DC11-15A2-4956-587012E0131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CE1B6A9-A691-9CA9-76C4-65F48FCE4CB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607001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541AA-F27D-59F4-276D-E19BD191571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39ABEC1-ABB9-FA75-F809-C47C875A6A60}"/>
              </a:ext>
            </a:extLst>
          </p:cNvPr>
          <p:cNvSpPr>
            <a:spLocks noGrp="1"/>
          </p:cNvSpPr>
          <p:nvPr>
            <p:ph type="title"/>
          </p:nvPr>
        </p:nvSpPr>
        <p:spPr>
          <a:xfrm>
            <a:off x="268717" y="230329"/>
            <a:ext cx="8437563" cy="699425"/>
          </a:xfrm>
        </p:spPr>
        <p:txBody>
          <a:bodyPr>
            <a:normAutofit/>
          </a:bodyPr>
          <a:lstStyle/>
          <a:p>
            <a:pPr>
              <a:lnSpc>
                <a:spcPct val="100000"/>
              </a:lnSpc>
            </a:pPr>
            <a:r>
              <a:rPr lang="en-GB" sz="3600" noProof="0" dirty="0"/>
              <a:t>Analyse the impact of risk</a:t>
            </a:r>
          </a:p>
        </p:txBody>
      </p:sp>
      <p:sp>
        <p:nvSpPr>
          <p:cNvPr id="5" name="Text Placeholder 4">
            <a:extLst>
              <a:ext uri="{FF2B5EF4-FFF2-40B4-BE49-F238E27FC236}">
                <a16:creationId xmlns:a16="http://schemas.microsoft.com/office/drawing/2014/main" id="{BDD418CD-74F9-4F9E-1254-BD94C41B7186}"/>
              </a:ext>
            </a:extLst>
          </p:cNvPr>
          <p:cNvSpPr>
            <a:spLocks noGrp="1"/>
          </p:cNvSpPr>
          <p:nvPr>
            <p:ph type="body" sz="quarter" idx="12"/>
          </p:nvPr>
        </p:nvSpPr>
        <p:spPr>
          <a:xfrm>
            <a:off x="278160" y="1203598"/>
            <a:ext cx="8686328" cy="3563665"/>
          </a:xfrm>
        </p:spPr>
        <p:txBody>
          <a:bodyPr/>
          <a:lstStyle/>
          <a:p>
            <a:pPr>
              <a:lnSpc>
                <a:spcPct val="100000"/>
              </a:lnSpc>
            </a:pPr>
            <a:r>
              <a:rPr kumimoji="0" lang="en-GB" sz="2400" b="0" i="0" u="none" strike="noStrike" kern="1200" cap="none" spc="0" normalizeH="0" baseline="0" noProof="0" dirty="0">
                <a:ln>
                  <a:noFill/>
                </a:ln>
                <a:effectLst/>
                <a:uLnTx/>
                <a:uFillTx/>
                <a:ea typeface="+mn-ea"/>
                <a:cs typeface="+mn-cs"/>
              </a:rPr>
              <a:t>To analyse the impact of ri</a:t>
            </a:r>
            <a:r>
              <a:rPr lang="en-GB" noProof="0" dirty="0"/>
              <a:t>sk, it needs to be measured.</a:t>
            </a:r>
          </a:p>
          <a:p>
            <a:pPr>
              <a:lnSpc>
                <a:spcPct val="100000"/>
              </a:lnSpc>
            </a:pPr>
            <a:endParaRPr lang="en-GB" noProof="0" dirty="0">
              <a:solidFill>
                <a:schemeClr val="accent1"/>
              </a:solidFill>
            </a:endParaRPr>
          </a:p>
          <a:p>
            <a:pPr>
              <a:lnSpc>
                <a:spcPct val="100000"/>
              </a:lnSpc>
            </a:pPr>
            <a:r>
              <a:rPr kumimoji="0" lang="en-GB" sz="2400" b="0" i="0" u="none" strike="noStrike" kern="1200" cap="none" spc="0" normalizeH="0" baseline="0" noProof="0" dirty="0">
                <a:ln>
                  <a:noFill/>
                </a:ln>
                <a:effectLst/>
                <a:uLnTx/>
                <a:uFillTx/>
                <a:ea typeface="+mn-ea"/>
                <a:cs typeface="+mn-cs"/>
              </a:rPr>
              <a:t>This is achieved by </a:t>
            </a:r>
            <a:r>
              <a:rPr lang="en-GB" noProof="0" dirty="0"/>
              <a:t>explaining</a:t>
            </a:r>
            <a:r>
              <a:rPr kumimoji="0" lang="en-GB" sz="2400" b="0" i="0" u="none" strike="noStrike" kern="1200" cap="none" spc="0" normalizeH="0" baseline="0" noProof="0" dirty="0">
                <a:ln>
                  <a:noFill/>
                </a:ln>
                <a:effectLst/>
                <a:uLnTx/>
                <a:uFillTx/>
                <a:ea typeface="+mn-ea"/>
                <a:cs typeface="+mn-cs"/>
              </a:rPr>
              <a:t> the </a:t>
            </a:r>
            <a:r>
              <a:rPr kumimoji="0" lang="en-GB" sz="2400" b="0" i="0" u="none" strike="noStrike" kern="1200" cap="none" spc="0" normalizeH="0" baseline="0" noProof="0" dirty="0">
                <a:ln>
                  <a:noFill/>
                </a:ln>
                <a:solidFill>
                  <a:srgbClr val="FF0000"/>
                </a:solidFill>
                <a:effectLst/>
                <a:uLnTx/>
                <a:uFillTx/>
                <a:ea typeface="+mn-ea"/>
                <a:cs typeface="+mn-cs"/>
              </a:rPr>
              <a:t>likelihood</a:t>
            </a:r>
            <a:r>
              <a:rPr kumimoji="0" lang="en-GB" sz="2400" b="0" i="0" u="none" strike="noStrike" kern="1200" cap="none" spc="0" normalizeH="0" baseline="0" noProof="0" dirty="0">
                <a:ln>
                  <a:noFill/>
                </a:ln>
                <a:effectLst/>
                <a:uLnTx/>
                <a:uFillTx/>
                <a:ea typeface="+mn-ea"/>
                <a:cs typeface="+mn-cs"/>
              </a:rPr>
              <a:t> of a risk and the </a:t>
            </a:r>
            <a:r>
              <a:rPr kumimoji="0" lang="en-GB" sz="2400" b="0" i="0" u="none" strike="noStrike" kern="1200" cap="none" spc="0" normalizeH="0" baseline="0" noProof="0" dirty="0">
                <a:ln>
                  <a:noFill/>
                </a:ln>
                <a:solidFill>
                  <a:srgbClr val="FF0000"/>
                </a:solidFill>
                <a:effectLst/>
                <a:uLnTx/>
                <a:uFillTx/>
                <a:ea typeface="+mn-ea"/>
                <a:cs typeface="+mn-cs"/>
              </a:rPr>
              <a:t>severity</a:t>
            </a:r>
            <a:r>
              <a:rPr kumimoji="0" lang="en-GB" sz="2400" b="0" i="0" u="none" strike="noStrike" kern="1200" cap="none" spc="0" normalizeH="0" baseline="0" noProof="0" dirty="0">
                <a:ln>
                  <a:noFill/>
                </a:ln>
                <a:effectLst/>
                <a:uLnTx/>
                <a:uFillTx/>
                <a:ea typeface="+mn-ea"/>
                <a:cs typeface="+mn-cs"/>
              </a:rPr>
              <a:t> of the impact to the business, and the </a:t>
            </a:r>
            <a:r>
              <a:rPr kumimoji="0" lang="en-GB" sz="2400" b="0" i="0" u="none" strike="noStrike" kern="1200" cap="none" spc="0" normalizeH="0" baseline="0" noProof="0" dirty="0">
                <a:ln>
                  <a:noFill/>
                </a:ln>
                <a:solidFill>
                  <a:srgbClr val="FF0000"/>
                </a:solidFill>
                <a:effectLst/>
                <a:uLnTx/>
                <a:uFillTx/>
                <a:ea typeface="+mn-ea"/>
                <a:cs typeface="+mn-cs"/>
              </a:rPr>
              <a:t>speed </a:t>
            </a:r>
            <a:r>
              <a:rPr kumimoji="0" lang="en-GB" sz="2400" b="0" i="0" u="none" strike="noStrike" kern="1200" cap="none" spc="0" normalizeH="0" baseline="0" noProof="0" dirty="0">
                <a:ln>
                  <a:noFill/>
                </a:ln>
                <a:effectLst/>
                <a:uLnTx/>
                <a:uFillTx/>
                <a:ea typeface="+mn-ea"/>
                <a:cs typeface="+mn-cs"/>
              </a:rPr>
              <a:t>at which this can happen.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p>
          <a:p>
            <a:pPr>
              <a:lnSpc>
                <a:spcPct val="100000"/>
              </a:lnSpc>
            </a:pPr>
            <a:r>
              <a:rPr lang="en-GB" noProof="0" dirty="0"/>
              <a:t>This step also enables a business to </a:t>
            </a:r>
            <a:r>
              <a:rPr lang="en-GB" noProof="0" dirty="0">
                <a:solidFill>
                  <a:srgbClr val="FF0000"/>
                </a:solidFill>
              </a:rPr>
              <a:t>measure the potential losses</a:t>
            </a:r>
            <a:r>
              <a:rPr lang="en-GB" noProof="0" dirty="0"/>
              <a:t> from the different risks.</a:t>
            </a:r>
          </a:p>
          <a:p>
            <a:pPr>
              <a:lnSpc>
                <a:spcPct val="100000"/>
              </a:lnSpc>
            </a:pPr>
            <a:endParaRPr lang="en-GB" noProof="0" dirty="0">
              <a:solidFill>
                <a:schemeClr val="accent1"/>
              </a:solidFill>
            </a:endParaRPr>
          </a:p>
        </p:txBody>
      </p:sp>
      <p:sp>
        <p:nvSpPr>
          <p:cNvPr id="3" name="Footer Placeholder 2">
            <a:extLst>
              <a:ext uri="{FF2B5EF4-FFF2-40B4-BE49-F238E27FC236}">
                <a16:creationId xmlns:a16="http://schemas.microsoft.com/office/drawing/2014/main" id="{8587B291-FE4D-8776-3FA9-4293F976741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566746E-C58F-FD62-D56A-44C2F1206E3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6776664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8630C-C476-9FEA-1CFF-77A8593A4F3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AB921DA-3217-1212-876E-CABB0C5B0EA5}"/>
              </a:ext>
            </a:extLst>
          </p:cNvPr>
          <p:cNvSpPr>
            <a:spLocks noGrp="1"/>
          </p:cNvSpPr>
          <p:nvPr>
            <p:ph type="title"/>
          </p:nvPr>
        </p:nvSpPr>
        <p:spPr/>
        <p:txBody>
          <a:bodyPr>
            <a:normAutofit/>
          </a:bodyPr>
          <a:lstStyle/>
          <a:p>
            <a:r>
              <a:rPr lang="en-GB" sz="3600" noProof="0" dirty="0"/>
              <a:t>Risk indicators </a:t>
            </a:r>
            <a:r>
              <a:rPr lang="en-GB" dirty="0"/>
              <a:t>–</a:t>
            </a:r>
            <a:r>
              <a:rPr lang="en-GB" sz="3600" noProof="0" dirty="0"/>
              <a:t> likelihood</a:t>
            </a:r>
          </a:p>
        </p:txBody>
      </p:sp>
      <p:sp>
        <p:nvSpPr>
          <p:cNvPr id="5" name="Text Placeholder 4">
            <a:extLst>
              <a:ext uri="{FF2B5EF4-FFF2-40B4-BE49-F238E27FC236}">
                <a16:creationId xmlns:a16="http://schemas.microsoft.com/office/drawing/2014/main" id="{C3676D67-EF09-00F2-C494-2D1531688344}"/>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noProof="0" dirty="0"/>
              <a:t>1 - Rarely happens.</a:t>
            </a:r>
          </a:p>
          <a:p>
            <a:pPr>
              <a:lnSpc>
                <a:spcPct val="100000"/>
              </a:lnSpc>
            </a:pPr>
            <a:r>
              <a:rPr lang="en-GB" noProof="0" dirty="0"/>
              <a:t>2 - Unlikely to happen.</a:t>
            </a:r>
          </a:p>
          <a:p>
            <a:pPr>
              <a:lnSpc>
                <a:spcPct val="100000"/>
              </a:lnSpc>
            </a:pPr>
            <a:r>
              <a:rPr lang="en-GB" noProof="0" dirty="0"/>
              <a:t>3 - Could possibly happen.</a:t>
            </a:r>
          </a:p>
          <a:p>
            <a:pPr>
              <a:lnSpc>
                <a:spcPct val="100000"/>
              </a:lnSpc>
            </a:pPr>
            <a:r>
              <a:rPr lang="en-GB" noProof="0" dirty="0"/>
              <a:t>4 - Likely to happen.</a:t>
            </a:r>
          </a:p>
          <a:p>
            <a:pPr>
              <a:lnSpc>
                <a:spcPct val="100000"/>
              </a:lnSpc>
            </a:pPr>
            <a:r>
              <a:rPr lang="en-GB" noProof="0" dirty="0"/>
              <a:t>5 - Certain to happen.</a:t>
            </a:r>
          </a:p>
        </p:txBody>
      </p:sp>
      <p:sp>
        <p:nvSpPr>
          <p:cNvPr id="3" name="Footer Placeholder 2">
            <a:extLst>
              <a:ext uri="{FF2B5EF4-FFF2-40B4-BE49-F238E27FC236}">
                <a16:creationId xmlns:a16="http://schemas.microsoft.com/office/drawing/2014/main" id="{CF4A8D95-1886-880D-37F9-776F8071E60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B22B920-4B3A-DD2F-7545-4AEFC755B21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0947272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D83CB-FD38-7BFC-3A8D-A9D0780B137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7DA0CC6-385C-5AAA-E2C0-A11C2CC129D2}"/>
              </a:ext>
            </a:extLst>
          </p:cNvPr>
          <p:cNvSpPr>
            <a:spLocks noGrp="1"/>
          </p:cNvSpPr>
          <p:nvPr>
            <p:ph type="title"/>
          </p:nvPr>
        </p:nvSpPr>
        <p:spPr/>
        <p:txBody>
          <a:bodyPr>
            <a:normAutofit/>
          </a:bodyPr>
          <a:lstStyle/>
          <a:p>
            <a:pPr>
              <a:lnSpc>
                <a:spcPct val="100000"/>
              </a:lnSpc>
            </a:pPr>
            <a:r>
              <a:rPr lang="en-GB" sz="3600" noProof="0" dirty="0"/>
              <a:t>Risk indicators – severity </a:t>
            </a:r>
          </a:p>
        </p:txBody>
      </p:sp>
      <p:sp>
        <p:nvSpPr>
          <p:cNvPr id="5" name="Text Placeholder 4">
            <a:extLst>
              <a:ext uri="{FF2B5EF4-FFF2-40B4-BE49-F238E27FC236}">
                <a16:creationId xmlns:a16="http://schemas.microsoft.com/office/drawing/2014/main" id="{347FED6A-F683-CF6D-BBA9-70A98353D295}"/>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1 - Impact is insignificant.</a:t>
            </a:r>
          </a:p>
          <a:p>
            <a:pPr>
              <a:lnSpc>
                <a:spcPct val="100000"/>
              </a:lnSpc>
            </a:pPr>
            <a:r>
              <a:rPr lang="en-GB" noProof="0" dirty="0"/>
              <a:t>2 - Impact is minor.</a:t>
            </a:r>
          </a:p>
          <a:p>
            <a:pPr>
              <a:lnSpc>
                <a:spcPct val="100000"/>
              </a:lnSpc>
            </a:pPr>
            <a:r>
              <a:rPr lang="en-GB" noProof="0" dirty="0"/>
              <a:t>3 - Impact is significant.</a:t>
            </a:r>
          </a:p>
          <a:p>
            <a:pPr>
              <a:lnSpc>
                <a:spcPct val="100000"/>
              </a:lnSpc>
            </a:pPr>
            <a:r>
              <a:rPr lang="en-GB" noProof="0" dirty="0"/>
              <a:t>4 - Impact is major.</a:t>
            </a:r>
          </a:p>
          <a:p>
            <a:pPr>
              <a:lnSpc>
                <a:spcPct val="100000"/>
              </a:lnSpc>
            </a:pPr>
            <a:r>
              <a:rPr lang="en-GB" noProof="0" dirty="0"/>
              <a:t>5 - Impact is severe.</a:t>
            </a:r>
          </a:p>
          <a:p>
            <a:pPr>
              <a:lnSpc>
                <a:spcPct val="100000"/>
              </a:lnSpc>
            </a:pPr>
            <a:endParaRPr lang="en-GB" noProof="0" dirty="0"/>
          </a:p>
        </p:txBody>
      </p:sp>
      <p:sp>
        <p:nvSpPr>
          <p:cNvPr id="3" name="Footer Placeholder 2">
            <a:extLst>
              <a:ext uri="{FF2B5EF4-FFF2-40B4-BE49-F238E27FC236}">
                <a16:creationId xmlns:a16="http://schemas.microsoft.com/office/drawing/2014/main" id="{2F00FFB6-6A1F-426E-725F-8767FC47D05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1F8A151-DF6D-0D23-8B64-636DE5E361F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60645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946E0-0E97-4048-9A86-FAE0C385755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8C91681-51B0-758D-87BC-1502F4DE97B4}"/>
              </a:ext>
            </a:extLst>
          </p:cNvPr>
          <p:cNvSpPr>
            <a:spLocks noGrp="1"/>
          </p:cNvSpPr>
          <p:nvPr>
            <p:ph type="title"/>
          </p:nvPr>
        </p:nvSpPr>
        <p:spPr>
          <a:xfrm>
            <a:off x="232950" y="249900"/>
            <a:ext cx="8437563" cy="1097712"/>
          </a:xfrm>
        </p:spPr>
        <p:txBody>
          <a:bodyPr>
            <a:normAutofit/>
          </a:bodyPr>
          <a:lstStyle/>
          <a:p>
            <a:r>
              <a:rPr lang="en-GB" noProof="0" dirty="0"/>
              <a:t>Ethical scenario on conduct risk</a:t>
            </a:r>
            <a:br>
              <a:rPr lang="en-GB" noProof="0" dirty="0"/>
            </a:br>
            <a:endParaRPr lang="en-GB" noProof="0" dirty="0"/>
          </a:p>
        </p:txBody>
      </p:sp>
      <p:sp>
        <p:nvSpPr>
          <p:cNvPr id="5" name="Text Placeholder 4">
            <a:extLst>
              <a:ext uri="{FF2B5EF4-FFF2-40B4-BE49-F238E27FC236}">
                <a16:creationId xmlns:a16="http://schemas.microsoft.com/office/drawing/2014/main" id="{FBF4C455-337F-2495-268F-0F4ACDE07E27}"/>
              </a:ext>
            </a:extLst>
          </p:cNvPr>
          <p:cNvSpPr>
            <a:spLocks noGrp="1"/>
          </p:cNvSpPr>
          <p:nvPr>
            <p:ph type="body" sz="quarter" idx="12"/>
          </p:nvPr>
        </p:nvSpPr>
        <p:spPr>
          <a:xfrm>
            <a:off x="234000" y="1384349"/>
            <a:ext cx="8298440" cy="3419649"/>
          </a:xfrm>
        </p:spPr>
        <p:txBody>
          <a:bodyPr/>
          <a:lstStyle/>
          <a:p>
            <a:pPr lvl="0">
              <a:defRPr/>
            </a:pPr>
            <a:r>
              <a:rPr lang="en-GB" noProof="0" dirty="0"/>
              <a:t>A UK investment company has launched a new investment product with a high-risk rating. </a:t>
            </a:r>
          </a:p>
          <a:p>
            <a:pPr lvl="0">
              <a:defRPr/>
            </a:pPr>
            <a:endParaRPr lang="en-GB" noProof="0" dirty="0"/>
          </a:p>
          <a:p>
            <a:pPr lvl="0">
              <a:defRPr/>
            </a:pPr>
            <a:r>
              <a:rPr lang="en-GB" noProof="0" dirty="0"/>
              <a:t>The sales team aggressively sells the product to investors, downplaying high-risk features to meet monthly targets. </a:t>
            </a:r>
          </a:p>
          <a:p>
            <a:pPr lvl="0">
              <a:defRPr/>
            </a:pPr>
            <a:r>
              <a:rPr lang="en-GB" noProof="0" dirty="0"/>
              <a:t>Investors complain of hard sale tactics, excessive calls and invoices of fees sent to them </a:t>
            </a:r>
            <a:r>
              <a:rPr lang="en-GB" dirty="0"/>
              <a:t>with no explanations</a:t>
            </a:r>
            <a:r>
              <a:rPr lang="en-GB" noProof="0" dirty="0"/>
              <a:t>.</a:t>
            </a:r>
          </a:p>
          <a:p>
            <a:pPr lvl="0">
              <a:defRPr/>
            </a:pPr>
            <a:endParaRPr lang="en-GB" noProof="0" dirty="0"/>
          </a:p>
          <a:p>
            <a:pPr lvl="0">
              <a:defRPr/>
            </a:pPr>
            <a:r>
              <a:rPr lang="en-GB" noProof="0" dirty="0"/>
              <a:t>Post-sale queries are generally ignored and</a:t>
            </a:r>
            <a:r>
              <a:rPr lang="en-GB" noProof="0" dirty="0">
                <a:solidFill>
                  <a:srgbClr val="FF0000"/>
                </a:solidFill>
              </a:rPr>
              <a:t> </a:t>
            </a:r>
            <a:r>
              <a:rPr lang="en-GB" noProof="0" dirty="0"/>
              <a:t>unanswered</a:t>
            </a:r>
            <a:r>
              <a:rPr lang="en-GB" noProof="0" dirty="0">
                <a:solidFill>
                  <a:srgbClr val="000000"/>
                </a:solidFill>
              </a:rPr>
              <a:t>. </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743FF54-6734-D04C-D2AD-A3232C05389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C78228B-7CCF-9663-6EEF-5FFC3BF342D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9010055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0D358-8811-87BF-5050-0F101C82BBD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458831A-9043-9BA7-8DBD-AC404A31A266}"/>
              </a:ext>
            </a:extLst>
          </p:cNvPr>
          <p:cNvSpPr>
            <a:spLocks noGrp="1"/>
          </p:cNvSpPr>
          <p:nvPr>
            <p:ph type="title"/>
          </p:nvPr>
        </p:nvSpPr>
        <p:spPr/>
        <p:txBody>
          <a:bodyPr>
            <a:normAutofit/>
          </a:bodyPr>
          <a:lstStyle/>
          <a:p>
            <a:pPr>
              <a:lnSpc>
                <a:spcPct val="100000"/>
              </a:lnSpc>
            </a:pPr>
            <a:r>
              <a:rPr lang="en-GB" sz="3600" noProof="0" dirty="0"/>
              <a:t>Risk indicators – speed </a:t>
            </a:r>
          </a:p>
        </p:txBody>
      </p:sp>
      <p:sp>
        <p:nvSpPr>
          <p:cNvPr id="5" name="Text Placeholder 4">
            <a:extLst>
              <a:ext uri="{FF2B5EF4-FFF2-40B4-BE49-F238E27FC236}">
                <a16:creationId xmlns:a16="http://schemas.microsoft.com/office/drawing/2014/main" id="{D68E24C8-2639-0B6D-1A52-18597177C78B}"/>
              </a:ext>
            </a:extLst>
          </p:cNvPr>
          <p:cNvSpPr>
            <a:spLocks noGrp="1"/>
          </p:cNvSpPr>
          <p:nvPr>
            <p:ph type="body" sz="quarter" idx="12"/>
          </p:nvPr>
        </p:nvSpPr>
        <p:spPr>
          <a:xfrm>
            <a:off x="234000" y="986399"/>
            <a:ext cx="7667625" cy="3780863"/>
          </a:xfrm>
        </p:spPr>
        <p:txBody>
          <a:bodyPr/>
          <a:lstStyle/>
          <a:p>
            <a:r>
              <a:rPr lang="en-GB" noProof="0" dirty="0"/>
              <a:t>1 - The speed at which the impact is felt is very low.</a:t>
            </a:r>
          </a:p>
          <a:p>
            <a:r>
              <a:rPr lang="en-GB" noProof="0" dirty="0"/>
              <a:t>2 - The speed at which the impact is felt is low.</a:t>
            </a:r>
          </a:p>
          <a:p>
            <a:r>
              <a:rPr lang="en-GB" noProof="0" dirty="0"/>
              <a:t>3 - The speed at which the impact is felt is medium</a:t>
            </a:r>
            <a:r>
              <a:rPr lang="en-GB" dirty="0"/>
              <a:t>.</a:t>
            </a:r>
            <a:endParaRPr lang="en-GB" noProof="0" dirty="0"/>
          </a:p>
          <a:p>
            <a:r>
              <a:rPr lang="en-GB" noProof="0" dirty="0"/>
              <a:t>4 - The speed at which the impact is felt is high.</a:t>
            </a:r>
          </a:p>
          <a:p>
            <a:r>
              <a:rPr lang="en-GB" noProof="0" dirty="0"/>
              <a:t>5 - The speed at which the impact is felt is very high</a:t>
            </a:r>
            <a:r>
              <a:rPr lang="en-GB" dirty="0"/>
              <a:t>.</a:t>
            </a: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94995E9C-C687-1A9E-3597-2EE40901F91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EB3F14B-2610-B558-D18C-9A8FECF0A2C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931219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2B5C1-31D7-6F3A-BC92-C6FABD86868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6C9955-3566-99B2-70DB-BAEAD7D72CF2}"/>
              </a:ext>
            </a:extLst>
          </p:cNvPr>
          <p:cNvSpPr>
            <a:spLocks noGrp="1"/>
          </p:cNvSpPr>
          <p:nvPr>
            <p:ph type="title"/>
          </p:nvPr>
        </p:nvSpPr>
        <p:spPr/>
        <p:txBody>
          <a:bodyPr>
            <a:normAutofit/>
          </a:bodyPr>
          <a:lstStyle/>
          <a:p>
            <a:pPr>
              <a:lnSpc>
                <a:spcPct val="100000"/>
              </a:lnSpc>
            </a:pPr>
            <a:r>
              <a:rPr lang="en-GB" sz="3600" noProof="0" dirty="0"/>
              <a:t>Calculate the impact</a:t>
            </a:r>
          </a:p>
        </p:txBody>
      </p:sp>
      <p:sp>
        <p:nvSpPr>
          <p:cNvPr id="5" name="Text Placeholder 4">
            <a:extLst>
              <a:ext uri="{FF2B5EF4-FFF2-40B4-BE49-F238E27FC236}">
                <a16:creationId xmlns:a16="http://schemas.microsoft.com/office/drawing/2014/main" id="{EA6254FB-33E6-0608-097F-0382D77B6137}"/>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The following rating has been given to a risk</a:t>
            </a:r>
          </a:p>
          <a:p>
            <a:pPr>
              <a:lnSpc>
                <a:spcPct val="100000"/>
              </a:lnSpc>
            </a:pPr>
            <a:endParaRPr lang="en-GB" noProof="0" dirty="0"/>
          </a:p>
          <a:p>
            <a:pPr>
              <a:lnSpc>
                <a:spcPct val="100000"/>
              </a:lnSpc>
            </a:pPr>
            <a:r>
              <a:rPr lang="en-GB" noProof="0" dirty="0"/>
              <a:t>Likelihood = 4</a:t>
            </a:r>
          </a:p>
          <a:p>
            <a:pPr>
              <a:lnSpc>
                <a:spcPct val="100000"/>
              </a:lnSpc>
            </a:pPr>
            <a:r>
              <a:rPr lang="en-GB" noProof="0" dirty="0"/>
              <a:t>Severity = 3</a:t>
            </a:r>
          </a:p>
          <a:p>
            <a:pPr>
              <a:lnSpc>
                <a:spcPct val="100000"/>
              </a:lnSpc>
            </a:pPr>
            <a:r>
              <a:rPr lang="en-GB" noProof="0" dirty="0"/>
              <a:t>Speed = 2</a:t>
            </a:r>
          </a:p>
          <a:p>
            <a:pPr>
              <a:lnSpc>
                <a:spcPct val="100000"/>
              </a:lnSpc>
            </a:pPr>
            <a:endParaRPr lang="en-GB" noProof="0" dirty="0"/>
          </a:p>
          <a:p>
            <a:pPr>
              <a:lnSpc>
                <a:spcPct val="100000"/>
              </a:lnSpc>
            </a:pPr>
            <a:r>
              <a:rPr lang="en-GB" noProof="0" dirty="0"/>
              <a:t>To calculate the overall risk, multiply the likelihood and severity values and add the value for risk:</a:t>
            </a:r>
          </a:p>
          <a:p>
            <a:pPr>
              <a:lnSpc>
                <a:spcPct val="100000"/>
              </a:lnSpc>
            </a:pPr>
            <a:endParaRPr lang="en-GB" noProof="0" dirty="0"/>
          </a:p>
          <a:p>
            <a:pPr>
              <a:lnSpc>
                <a:spcPct val="100000"/>
              </a:lnSpc>
            </a:pPr>
            <a:r>
              <a:rPr lang="en-GB" noProof="0" dirty="0"/>
              <a:t>(4 x 3) + 2 = 14</a:t>
            </a:r>
          </a:p>
        </p:txBody>
      </p:sp>
      <p:sp>
        <p:nvSpPr>
          <p:cNvPr id="3" name="Footer Placeholder 2">
            <a:extLst>
              <a:ext uri="{FF2B5EF4-FFF2-40B4-BE49-F238E27FC236}">
                <a16:creationId xmlns:a16="http://schemas.microsoft.com/office/drawing/2014/main" id="{3977CCB8-E3BF-3DE4-91FC-0977C770CB1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1C307DE-5D02-69BD-64C3-3974ACFDDA4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241368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5C158-318B-6743-C12C-92CD7BFACDE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DE1981B-8928-4341-669E-1061923C90DB}"/>
              </a:ext>
            </a:extLst>
          </p:cNvPr>
          <p:cNvSpPr>
            <a:spLocks noGrp="1"/>
          </p:cNvSpPr>
          <p:nvPr>
            <p:ph type="title"/>
          </p:nvPr>
        </p:nvSpPr>
        <p:spPr>
          <a:xfrm>
            <a:off x="353218" y="75986"/>
            <a:ext cx="8437563" cy="699425"/>
          </a:xfrm>
        </p:spPr>
        <p:txBody>
          <a:bodyPr>
            <a:normAutofit/>
          </a:bodyPr>
          <a:lstStyle/>
          <a:p>
            <a:pPr>
              <a:lnSpc>
                <a:spcPct val="100000"/>
              </a:lnSpc>
            </a:pPr>
            <a:r>
              <a:rPr lang="en-GB" sz="3600" noProof="0" dirty="0"/>
              <a:t>Risks to a bank</a:t>
            </a:r>
          </a:p>
        </p:txBody>
      </p:sp>
      <p:sp>
        <p:nvSpPr>
          <p:cNvPr id="5" name="Text Placeholder 4">
            <a:extLst>
              <a:ext uri="{FF2B5EF4-FFF2-40B4-BE49-F238E27FC236}">
                <a16:creationId xmlns:a16="http://schemas.microsoft.com/office/drawing/2014/main" id="{11B67CD4-5AB1-8771-A461-B063656320F8}"/>
              </a:ext>
            </a:extLst>
          </p:cNvPr>
          <p:cNvSpPr>
            <a:spLocks noGrp="1"/>
          </p:cNvSpPr>
          <p:nvPr>
            <p:ph type="body" sz="quarter" idx="12"/>
          </p:nvPr>
        </p:nvSpPr>
        <p:spPr>
          <a:xfrm>
            <a:off x="170752" y="681905"/>
            <a:ext cx="8802496" cy="4085357"/>
          </a:xfrm>
        </p:spPr>
        <p:txBody>
          <a:bodyPr/>
          <a:lstStyle/>
          <a:p>
            <a:pPr>
              <a:lnSpc>
                <a:spcPct val="100000"/>
              </a:lnSpc>
            </a:pPr>
            <a:r>
              <a:rPr lang="en-GB" noProof="0" dirty="0"/>
              <a:t>A lawsuit for employee discrimination against the bank has been granted by the courts. Management thinks this will damage the image of the bank.</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Likelihood = 4</a:t>
            </a:r>
          </a:p>
          <a:p>
            <a:pPr>
              <a:lnSpc>
                <a:spcPct val="100000"/>
              </a:lnSpc>
            </a:pPr>
            <a:endParaRPr lang="en-GB" noProof="0" dirty="0"/>
          </a:p>
          <a:p>
            <a:pPr>
              <a:lnSpc>
                <a:spcPct val="100000"/>
              </a:lnSpc>
            </a:pPr>
            <a:r>
              <a:rPr lang="en-GB" noProof="0" dirty="0"/>
              <a:t>Severity = 4</a:t>
            </a:r>
          </a:p>
          <a:p>
            <a:pPr>
              <a:lnSpc>
                <a:spcPct val="100000"/>
              </a:lnSpc>
            </a:pPr>
            <a:endParaRPr lang="en-GB" noProof="0" dirty="0"/>
          </a:p>
          <a:p>
            <a:pPr>
              <a:lnSpc>
                <a:spcPct val="100000"/>
              </a:lnSpc>
            </a:pPr>
            <a:r>
              <a:rPr lang="en-GB" noProof="0" dirty="0"/>
              <a:t>Speed = 2</a:t>
            </a:r>
          </a:p>
          <a:p>
            <a:pPr>
              <a:lnSpc>
                <a:spcPct val="100000"/>
              </a:lnSpc>
            </a:pPr>
            <a:endParaRPr lang="en-GB" noProof="0" dirty="0"/>
          </a:p>
          <a:p>
            <a:r>
              <a:rPr lang="en-GB" noProof="0" dirty="0"/>
              <a:t>Total impact = (4 x 4)</a:t>
            </a:r>
            <a:r>
              <a:rPr lang="en-GB" dirty="0"/>
              <a:t> +</a:t>
            </a:r>
            <a:r>
              <a:rPr lang="en-GB" noProof="0" dirty="0"/>
              <a:t> 2 = 18</a:t>
            </a:r>
          </a:p>
          <a:p>
            <a:pPr marL="342900" indent="-342900">
              <a:lnSpc>
                <a:spcPct val="100000"/>
              </a:lnSpc>
              <a:buFont typeface="Arial" panose="020B0604020202020204" pitchFamily="34" charset="0"/>
              <a:buChar char="•"/>
            </a:pPr>
            <a:endParaRPr lang="en-GB" noProof="0" dirty="0"/>
          </a:p>
        </p:txBody>
      </p:sp>
      <p:sp>
        <p:nvSpPr>
          <p:cNvPr id="3" name="Footer Placeholder 2">
            <a:extLst>
              <a:ext uri="{FF2B5EF4-FFF2-40B4-BE49-F238E27FC236}">
                <a16:creationId xmlns:a16="http://schemas.microsoft.com/office/drawing/2014/main" id="{CDD27E37-96CA-7354-8E46-67FC0DCFEB0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E19A4059-20B1-2335-55C4-1EADA2696B9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9809753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6FCFD-F611-71E7-A846-E142D71FE97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03F1A6A-E6DE-14D5-684E-4DA726E9CC89}"/>
              </a:ext>
            </a:extLst>
          </p:cNvPr>
          <p:cNvSpPr>
            <a:spLocks noGrp="1"/>
          </p:cNvSpPr>
          <p:nvPr>
            <p:ph type="title"/>
          </p:nvPr>
        </p:nvSpPr>
        <p:spPr>
          <a:xfrm>
            <a:off x="232950" y="249900"/>
            <a:ext cx="8437563" cy="699425"/>
          </a:xfrm>
        </p:spPr>
        <p:txBody>
          <a:bodyPr>
            <a:normAutofit/>
          </a:bodyPr>
          <a:lstStyle/>
          <a:p>
            <a:r>
              <a:rPr lang="en-GB" noProof="0" dirty="0"/>
              <a:t>Calculate the value of an impact</a:t>
            </a:r>
          </a:p>
        </p:txBody>
      </p:sp>
      <p:sp>
        <p:nvSpPr>
          <p:cNvPr id="5" name="Text Placeholder 4">
            <a:extLst>
              <a:ext uri="{FF2B5EF4-FFF2-40B4-BE49-F238E27FC236}">
                <a16:creationId xmlns:a16="http://schemas.microsoft.com/office/drawing/2014/main" id="{35460590-474F-EDAD-BFA7-A82E4FEDC8B3}"/>
              </a:ext>
            </a:extLst>
          </p:cNvPr>
          <p:cNvSpPr>
            <a:spLocks noGrp="1"/>
          </p:cNvSpPr>
          <p:nvPr>
            <p:ph type="body" sz="quarter" idx="12"/>
          </p:nvPr>
        </p:nvSpPr>
        <p:spPr>
          <a:xfrm>
            <a:off x="288925" y="1038934"/>
            <a:ext cx="7667625" cy="3602037"/>
          </a:xfrm>
        </p:spPr>
        <p:txBody>
          <a:bodyPr/>
          <a:lstStyle/>
          <a:p>
            <a:r>
              <a:rPr lang="en-GB" noProof="0" dirty="0"/>
              <a:t>Work in pairs. </a:t>
            </a:r>
          </a:p>
          <a:p>
            <a:endParaRPr lang="en-GB" noProof="0" dirty="0"/>
          </a:p>
          <a:p>
            <a:r>
              <a:rPr lang="en-GB" noProof="0" dirty="0"/>
              <a:t>Select three scenarios written earlier in the lesson.</a:t>
            </a:r>
          </a:p>
          <a:p>
            <a:endParaRPr lang="en-GB" noProof="0" dirty="0"/>
          </a:p>
          <a:p>
            <a:r>
              <a:rPr lang="en-GB" noProof="0" dirty="0"/>
              <a:t>For each, determine the value for likelihood, severity and speed.</a:t>
            </a:r>
          </a:p>
          <a:p>
            <a:endParaRPr lang="en-GB" noProof="0" dirty="0"/>
          </a:p>
          <a:p>
            <a:r>
              <a:rPr lang="en-GB" noProof="0" dirty="0"/>
              <a:t>Calculate the value of the impact of the risks.</a:t>
            </a:r>
          </a:p>
        </p:txBody>
      </p:sp>
      <p:sp>
        <p:nvSpPr>
          <p:cNvPr id="4" name="Slide Number Placeholder 3">
            <a:extLst>
              <a:ext uri="{FF2B5EF4-FFF2-40B4-BE49-F238E27FC236}">
                <a16:creationId xmlns:a16="http://schemas.microsoft.com/office/drawing/2014/main" id="{BE9F6AAF-A8E1-BBF2-502E-D78C5EDBC2D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93</a:t>
            </a:fld>
            <a:endParaRPr lang="en-GB" noProof="0" dirty="0"/>
          </a:p>
        </p:txBody>
      </p:sp>
      <p:sp>
        <p:nvSpPr>
          <p:cNvPr id="3" name="Footer Placeholder 2">
            <a:extLst>
              <a:ext uri="{FF2B5EF4-FFF2-40B4-BE49-F238E27FC236}">
                <a16:creationId xmlns:a16="http://schemas.microsoft.com/office/drawing/2014/main" id="{0733B49B-BF26-1801-0310-C8ADB409E6C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79860854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8DF9A-F49F-3D72-FE8B-81634826F3F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E0A8BEB-5652-4998-BDF7-7EF223FA69C7}"/>
              </a:ext>
            </a:extLst>
          </p:cNvPr>
          <p:cNvSpPr>
            <a:spLocks noGrp="1"/>
          </p:cNvSpPr>
          <p:nvPr>
            <p:ph type="title"/>
          </p:nvPr>
        </p:nvSpPr>
        <p:spPr>
          <a:xfrm>
            <a:off x="232950" y="249900"/>
            <a:ext cx="8437563" cy="699425"/>
          </a:xfrm>
        </p:spPr>
        <p:txBody>
          <a:bodyPr>
            <a:normAutofit/>
          </a:bodyPr>
          <a:lstStyle/>
          <a:p>
            <a:r>
              <a:rPr lang="en-GB" noProof="0" dirty="0"/>
              <a:t>Review the value of an impact</a:t>
            </a:r>
          </a:p>
        </p:txBody>
      </p:sp>
      <p:sp>
        <p:nvSpPr>
          <p:cNvPr id="5" name="Text Placeholder 4">
            <a:extLst>
              <a:ext uri="{FF2B5EF4-FFF2-40B4-BE49-F238E27FC236}">
                <a16:creationId xmlns:a16="http://schemas.microsoft.com/office/drawing/2014/main" id="{FF038C06-8A35-1C4F-2CDF-494AE2232B5B}"/>
              </a:ext>
            </a:extLst>
          </p:cNvPr>
          <p:cNvSpPr>
            <a:spLocks noGrp="1"/>
          </p:cNvSpPr>
          <p:nvPr>
            <p:ph type="body" sz="quarter" idx="12"/>
          </p:nvPr>
        </p:nvSpPr>
        <p:spPr>
          <a:xfrm>
            <a:off x="288925" y="1030056"/>
            <a:ext cx="7667625" cy="3602037"/>
          </a:xfrm>
        </p:spPr>
        <p:txBody>
          <a:bodyPr/>
          <a:lstStyle/>
          <a:p>
            <a:r>
              <a:rPr lang="en-GB" noProof="0" dirty="0"/>
              <a:t>Pass your completed values and reasoning to another pair for peer review.</a:t>
            </a:r>
          </a:p>
          <a:p>
            <a:endParaRPr lang="en-GB" noProof="0" dirty="0"/>
          </a:p>
          <a:p>
            <a:r>
              <a:rPr lang="en-GB" noProof="0" dirty="0"/>
              <a:t>Is the value given to likelihood, severity and speed appropriate?</a:t>
            </a:r>
          </a:p>
          <a:p>
            <a:endParaRPr lang="en-GB" noProof="0" dirty="0"/>
          </a:p>
          <a:p>
            <a:r>
              <a:rPr lang="en-GB" noProof="0" dirty="0"/>
              <a:t>Is the reasoning for the value clear, logical and valid?  </a:t>
            </a:r>
          </a:p>
          <a:p>
            <a:endParaRPr lang="en-GB" noProof="0" dirty="0"/>
          </a:p>
          <a:p>
            <a:r>
              <a:rPr lang="en-GB" noProof="0" dirty="0"/>
              <a:t>Is the value of the risk calculation accurate?</a:t>
            </a:r>
          </a:p>
          <a:p>
            <a:endParaRPr lang="en-GB" noProof="0" dirty="0"/>
          </a:p>
        </p:txBody>
      </p:sp>
      <p:sp>
        <p:nvSpPr>
          <p:cNvPr id="4" name="Slide Number Placeholder 3">
            <a:extLst>
              <a:ext uri="{FF2B5EF4-FFF2-40B4-BE49-F238E27FC236}">
                <a16:creationId xmlns:a16="http://schemas.microsoft.com/office/drawing/2014/main" id="{2D78A975-8196-A0B8-F425-0D63D611F10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94</a:t>
            </a:fld>
            <a:endParaRPr lang="en-GB" noProof="0" dirty="0"/>
          </a:p>
        </p:txBody>
      </p:sp>
      <p:sp>
        <p:nvSpPr>
          <p:cNvPr id="3" name="Footer Placeholder 2">
            <a:extLst>
              <a:ext uri="{FF2B5EF4-FFF2-40B4-BE49-F238E27FC236}">
                <a16:creationId xmlns:a16="http://schemas.microsoft.com/office/drawing/2014/main" id="{67FD7C63-FB4A-DCF1-B632-A90C6612446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8874229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93208-A173-C1CA-3D20-CD9B5B237D4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6732597-6B9E-CFC6-3C52-12B6698E9475}"/>
              </a:ext>
            </a:extLst>
          </p:cNvPr>
          <p:cNvSpPr>
            <a:spLocks noGrp="1"/>
          </p:cNvSpPr>
          <p:nvPr>
            <p:ph type="title"/>
          </p:nvPr>
        </p:nvSpPr>
        <p:spPr/>
        <p:txBody>
          <a:bodyPr>
            <a:normAutofit/>
          </a:bodyPr>
          <a:lstStyle/>
          <a:p>
            <a:pPr>
              <a:lnSpc>
                <a:spcPct val="100000"/>
              </a:lnSpc>
            </a:pPr>
            <a:r>
              <a:rPr lang="en-GB" sz="3600" noProof="0" dirty="0"/>
              <a:t>Food bank case study</a:t>
            </a:r>
          </a:p>
        </p:txBody>
      </p:sp>
      <p:sp>
        <p:nvSpPr>
          <p:cNvPr id="5" name="Text Placeholder 4">
            <a:extLst>
              <a:ext uri="{FF2B5EF4-FFF2-40B4-BE49-F238E27FC236}">
                <a16:creationId xmlns:a16="http://schemas.microsoft.com/office/drawing/2014/main" id="{8994CB89-087F-2286-71BF-D154356045D1}"/>
              </a:ext>
            </a:extLst>
          </p:cNvPr>
          <p:cNvSpPr>
            <a:spLocks noGrp="1"/>
          </p:cNvSpPr>
          <p:nvPr>
            <p:ph type="body" sz="quarter" idx="12"/>
          </p:nvPr>
        </p:nvSpPr>
        <p:spPr>
          <a:xfrm>
            <a:off x="234000" y="986399"/>
            <a:ext cx="8154424" cy="3907201"/>
          </a:xfrm>
        </p:spPr>
        <p:txBody>
          <a:bodyPr/>
          <a:lstStyle/>
          <a:p>
            <a:pPr>
              <a:lnSpc>
                <a:spcPct val="107000"/>
              </a:lnSpc>
              <a:spcAft>
                <a:spcPts val="800"/>
              </a:spcAft>
              <a:buNone/>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Look back at the Food bank case study from an earlier lesson.</a:t>
            </a:r>
          </a:p>
          <a:p>
            <a:pPr>
              <a:lnSpc>
                <a:spcPct val="107000"/>
              </a:lnSpc>
              <a:spcAft>
                <a:spcPts val="800"/>
              </a:spcAft>
              <a:buNone/>
            </a:pPr>
            <a:endParaRPr lang="en-GB" b="1" kern="100" noProof="0" dirty="0">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en-GB" kern="100" noProof="0" dirty="0">
                <a:latin typeface="Arial" panose="020B0604020202020204" pitchFamily="34" charset="0"/>
                <a:ea typeface="Aptos" panose="020B0004020202020204" pitchFamily="34" charset="0"/>
                <a:cs typeface="Times New Roman" panose="02020603050405020304" pitchFamily="18" charset="0"/>
              </a:rPr>
              <a:t>Carry out a risk assessment and calculate the value.</a:t>
            </a:r>
          </a:p>
          <a:p>
            <a:pPr>
              <a:lnSpc>
                <a:spcPct val="107000"/>
              </a:lnSpc>
              <a:spcAft>
                <a:spcPts val="800"/>
              </a:spcAft>
              <a:buNone/>
            </a:pPr>
            <a:endParaRPr lang="en-GB" sz="2400" b="1" kern="1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endParaRPr lang="en-GB" noProof="0" dirty="0"/>
          </a:p>
        </p:txBody>
      </p:sp>
      <p:sp>
        <p:nvSpPr>
          <p:cNvPr id="3" name="Footer Placeholder 2">
            <a:extLst>
              <a:ext uri="{FF2B5EF4-FFF2-40B4-BE49-F238E27FC236}">
                <a16:creationId xmlns:a16="http://schemas.microsoft.com/office/drawing/2014/main" id="{42518BF3-40A0-0480-09CE-4F81E1F7003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D9ACF4B-A3C8-E35A-6605-6BAA2518B1B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694665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Constructing a digital risk matrix</a:t>
            </a:r>
          </a:p>
        </p:txBody>
      </p:sp>
    </p:spTree>
    <p:extLst>
      <p:ext uri="{BB962C8B-B14F-4D97-AF65-F5344CB8AC3E}">
        <p14:creationId xmlns:p14="http://schemas.microsoft.com/office/powerpoint/2010/main" val="52386129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D11F9-AEAD-4AF6-58C4-FE28C05B13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14E2F2-BD90-54D6-BC38-846A972E11DD}"/>
              </a:ext>
            </a:extLst>
          </p:cNvPr>
          <p:cNvSpPr>
            <a:spLocks noGrp="1"/>
          </p:cNvSpPr>
          <p:nvPr>
            <p:ph type="title"/>
          </p:nvPr>
        </p:nvSpPr>
        <p:spPr/>
        <p:txBody>
          <a:bodyPr>
            <a:normAutofit/>
          </a:bodyPr>
          <a:lstStyle/>
          <a:p>
            <a:r>
              <a:rPr lang="en-GB" sz="3600" noProof="0" dirty="0"/>
              <a:t>Learning question </a:t>
            </a:r>
            <a:r>
              <a:rPr lang="en-GB" dirty="0"/>
              <a:t>– </a:t>
            </a:r>
            <a:r>
              <a:rPr lang="en-GB" sz="3600" noProof="0" dirty="0"/>
              <a:t>lesson 6</a:t>
            </a:r>
          </a:p>
        </p:txBody>
      </p:sp>
      <p:sp>
        <p:nvSpPr>
          <p:cNvPr id="5" name="Text Placeholder 4">
            <a:extLst>
              <a:ext uri="{FF2B5EF4-FFF2-40B4-BE49-F238E27FC236}">
                <a16:creationId xmlns:a16="http://schemas.microsoft.com/office/drawing/2014/main" id="{6D211B3A-886E-F6D0-6611-AD2942C61809}"/>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endParaRPr lang="en-GB" noProof="0" dirty="0"/>
          </a:p>
          <a:p>
            <a:pPr>
              <a:lnSpc>
                <a:spcPct val="100000"/>
              </a:lnSpc>
            </a:pPr>
            <a:r>
              <a:rPr lang="en-GB" noProof="0" dirty="0"/>
              <a:t>Can I create a digital risk matrix? </a:t>
            </a:r>
          </a:p>
        </p:txBody>
      </p:sp>
      <p:sp>
        <p:nvSpPr>
          <p:cNvPr id="3" name="Footer Placeholder 2">
            <a:extLst>
              <a:ext uri="{FF2B5EF4-FFF2-40B4-BE49-F238E27FC236}">
                <a16:creationId xmlns:a16="http://schemas.microsoft.com/office/drawing/2014/main" id="{A622B940-A6D6-53BC-B530-D2E0341517F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D71A743-C12E-7CE4-1F70-9D0E3156C79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8346325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359D2-DB1A-E89A-610B-4E5965CA6E7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6E46978-CFA7-7BAB-304F-1AFF470858BD}"/>
              </a:ext>
            </a:extLst>
          </p:cNvPr>
          <p:cNvSpPr>
            <a:spLocks noGrp="1"/>
          </p:cNvSpPr>
          <p:nvPr>
            <p:ph type="title"/>
          </p:nvPr>
        </p:nvSpPr>
        <p:spPr/>
        <p:txBody>
          <a:bodyPr>
            <a:normAutofit/>
          </a:bodyPr>
          <a:lstStyle/>
          <a:p>
            <a:pPr>
              <a:lnSpc>
                <a:spcPct val="100000"/>
              </a:lnSpc>
            </a:pPr>
            <a:r>
              <a:rPr lang="en-GB" sz="3600" noProof="0" dirty="0"/>
              <a:t>Risk matrix word activity</a:t>
            </a:r>
          </a:p>
        </p:txBody>
      </p:sp>
      <p:sp>
        <p:nvSpPr>
          <p:cNvPr id="5" name="Text Placeholder 4">
            <a:extLst>
              <a:ext uri="{FF2B5EF4-FFF2-40B4-BE49-F238E27FC236}">
                <a16:creationId xmlns:a16="http://schemas.microsoft.com/office/drawing/2014/main" id="{029F8E7B-15D5-9F25-4D55-350C15BA4BF7}"/>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Identify three words associated with a risk matrix. Put them into the Word cloud application.</a:t>
            </a:r>
          </a:p>
          <a:p>
            <a:pPr>
              <a:lnSpc>
                <a:spcPct val="100000"/>
              </a:lnSpc>
            </a:pPr>
            <a:endParaRPr lang="en-GB"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DF72D58-A7FF-1B7A-F4B7-698F6EDF524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pic>
        <p:nvPicPr>
          <p:cNvPr id="9" name="Picture 8" descr="QR code to access the Word cloud application">
            <a:extLst>
              <a:ext uri="{FF2B5EF4-FFF2-40B4-BE49-F238E27FC236}">
                <a16:creationId xmlns:a16="http://schemas.microsoft.com/office/drawing/2014/main" id="{DA69CF87-6E83-8D8F-758D-CF42F1F9CE6A}"/>
              </a:ext>
            </a:extLst>
          </p:cNvPr>
          <p:cNvPicPr>
            <a:picLocks noChangeAspect="1"/>
          </p:cNvPicPr>
          <p:nvPr/>
        </p:nvPicPr>
        <p:blipFill>
          <a:blip r:embed="rId3"/>
          <a:stretch>
            <a:fillRect/>
          </a:stretch>
        </p:blipFill>
        <p:spPr>
          <a:xfrm>
            <a:off x="2988256" y="1781913"/>
            <a:ext cx="2159111" cy="2381372"/>
          </a:xfrm>
          <a:prstGeom prst="rect">
            <a:avLst/>
          </a:prstGeom>
        </p:spPr>
      </p:pic>
      <p:sp>
        <p:nvSpPr>
          <p:cNvPr id="4" name="Slide Number Placeholder 3">
            <a:extLst>
              <a:ext uri="{FF2B5EF4-FFF2-40B4-BE49-F238E27FC236}">
                <a16:creationId xmlns:a16="http://schemas.microsoft.com/office/drawing/2014/main" id="{7D6C762E-D801-7EBF-AFC7-EC9DA551679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9882042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602A8-3493-68D0-FA45-3D75A278D7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82D67C-21B4-DF78-23EF-9D436EA6D1B4}"/>
              </a:ext>
            </a:extLst>
          </p:cNvPr>
          <p:cNvSpPr>
            <a:spLocks noGrp="1"/>
          </p:cNvSpPr>
          <p:nvPr>
            <p:ph type="title"/>
          </p:nvPr>
        </p:nvSpPr>
        <p:spPr/>
        <p:txBody>
          <a:bodyPr>
            <a:normAutofit/>
          </a:bodyPr>
          <a:lstStyle/>
          <a:p>
            <a:pPr>
              <a:lnSpc>
                <a:spcPct val="100000"/>
              </a:lnSpc>
            </a:pPr>
            <a:r>
              <a:rPr lang="en-GB" noProof="0" dirty="0"/>
              <a:t>Colour codes on a risk matrix</a:t>
            </a:r>
            <a:endParaRPr lang="en-GB" sz="3600" noProof="0" dirty="0"/>
          </a:p>
        </p:txBody>
      </p:sp>
      <p:sp>
        <p:nvSpPr>
          <p:cNvPr id="5" name="Text Placeholder 4">
            <a:extLst>
              <a:ext uri="{FF2B5EF4-FFF2-40B4-BE49-F238E27FC236}">
                <a16:creationId xmlns:a16="http://schemas.microsoft.com/office/drawing/2014/main" id="{4FC92541-3570-C4A3-46F0-3CF6E2F8AE4E}"/>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The risk matrix consists of five colours.</a:t>
            </a:r>
          </a:p>
          <a:p>
            <a:pPr>
              <a:lnSpc>
                <a:spcPct val="100000"/>
              </a:lnSpc>
            </a:pPr>
            <a:endParaRPr lang="en-GB" noProof="0" dirty="0"/>
          </a:p>
          <a:p>
            <a:pPr>
              <a:lnSpc>
                <a:spcPct val="100000"/>
              </a:lnSpc>
            </a:pPr>
            <a:r>
              <a:rPr lang="en-GB" noProof="0" dirty="0"/>
              <a:t>Why are these colours used?</a:t>
            </a:r>
          </a:p>
          <a:p>
            <a:pPr marL="342900" indent="-342900">
              <a:lnSpc>
                <a:spcPct val="100000"/>
              </a:lnSpc>
              <a:buFont typeface="Arial" panose="020B0604020202020204" pitchFamily="34" charset="0"/>
              <a:buChar char="•"/>
            </a:pPr>
            <a:r>
              <a:rPr lang="en-GB" noProof="0" dirty="0"/>
              <a:t>Dark red.</a:t>
            </a:r>
          </a:p>
          <a:p>
            <a:pPr marL="342900" indent="-342900">
              <a:lnSpc>
                <a:spcPct val="100000"/>
              </a:lnSpc>
              <a:buFont typeface="Arial" panose="020B0604020202020204" pitchFamily="34" charset="0"/>
              <a:buChar char="•"/>
            </a:pPr>
            <a:r>
              <a:rPr lang="en-GB" dirty="0"/>
              <a:t>R</a:t>
            </a:r>
            <a:r>
              <a:rPr lang="en-GB" noProof="0" dirty="0"/>
              <a:t>ed.</a:t>
            </a:r>
          </a:p>
          <a:p>
            <a:pPr marL="342900" indent="-342900">
              <a:lnSpc>
                <a:spcPct val="100000"/>
              </a:lnSpc>
              <a:buFont typeface="Arial" panose="020B0604020202020204" pitchFamily="34" charset="0"/>
              <a:buChar char="•"/>
            </a:pPr>
            <a:r>
              <a:rPr lang="en-GB" dirty="0"/>
              <a:t>O</a:t>
            </a:r>
            <a:r>
              <a:rPr lang="en-GB" noProof="0" dirty="0"/>
              <a:t>range.</a:t>
            </a:r>
          </a:p>
          <a:p>
            <a:pPr marL="342900" indent="-342900">
              <a:lnSpc>
                <a:spcPct val="100000"/>
              </a:lnSpc>
              <a:buFont typeface="Arial" panose="020B0604020202020204" pitchFamily="34" charset="0"/>
              <a:buChar char="•"/>
            </a:pPr>
            <a:r>
              <a:rPr lang="en-GB" dirty="0"/>
              <a:t>Y</a:t>
            </a:r>
            <a:r>
              <a:rPr lang="en-GB" noProof="0" dirty="0" err="1"/>
              <a:t>ellow</a:t>
            </a:r>
            <a:r>
              <a:rPr lang="en-GB" noProof="0" dirty="0"/>
              <a:t>.</a:t>
            </a:r>
          </a:p>
          <a:p>
            <a:pPr marL="342900" indent="-342900">
              <a:lnSpc>
                <a:spcPct val="100000"/>
              </a:lnSpc>
              <a:buFont typeface="Arial" panose="020B0604020202020204" pitchFamily="34" charset="0"/>
              <a:buChar char="•"/>
            </a:pPr>
            <a:r>
              <a:rPr lang="en-GB" dirty="0"/>
              <a:t>L</a:t>
            </a:r>
            <a:r>
              <a:rPr lang="en-GB" noProof="0" dirty="0" err="1"/>
              <a:t>ight</a:t>
            </a:r>
            <a:r>
              <a:rPr lang="en-GB" noProof="0" dirty="0"/>
              <a:t> green.</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71DB7A2-7000-8486-72EA-23A845ADE2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83EC25A-1556-6A8C-D1FA-33CC142F529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49093343"/>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T4Q77CJQPZJK-1009790678-305426</_dlc_DocId>
    <_dlc_DocIdUrl xmlns="ba2294b9-6d6a-4c9b-a125-9e4b98f52ed2">
      <Url>https://educationgovuk.sharepoint.com/sites/lvedfe00038/_layouts/15/DocIdRedir.aspx?ID=T4Q77CJQPZJK-1009790678-305426</Url>
      <Description>T4Q77CJQPZJK-1009790678-305426</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5B557C4B092AEE4EB3E076F9135FEC39" ma:contentTypeVersion="15" ma:contentTypeDescription="" ma:contentTypeScope="" ma:versionID="bb0f7108a780dc0d47ccd1bdd5e2abd4">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de3bce33c9cf422c62cb07d4ac110834"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13628aac-c551-46e2-9f62-e0d0c8aa32ab}" ma:internalName="TaxCatchAll" ma:showField="CatchAllData"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13628aac-c551-46e2-9f62-e0d0c8aa32ab}" ma:internalName="TaxCatchAllLabel" ma:readOnly="true" ma:showField="CatchAllDataLabel"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nillable="true" ma:taxonomy="true" ma:internalName="f6ec388a6d534bab86a259abd1bfa088" ma:taxonomyFieldName="DfeOrganisationalUnit" ma:displayName="Organisational Unit" ma:readOnly="false"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nillable="true" ma:taxonomy="true" ma:internalName="p6919dbb65844893b164c5f63a6f0eeb" ma:taxonomyFieldName="DfeOwner" ma:displayName="Owner" ma:readOnly="false" ma:default="1;#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ec07c698-60f5-424f-b9af-f4c59398b511" ContentTypeId="0x010100545E941595ED5448BA61900FDDAFF313"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A76E745-D9E8-4D93-8B7F-BCE1E4A491AA}">
  <ds:schemaRefs>
    <ds:schemaRef ds:uri="2847a094-2edf-4950-a853-13ec668231ed"/>
    <ds:schemaRef ds:uri="http://schemas.openxmlformats.org/package/2006/metadata/core-properties"/>
    <ds:schemaRef ds:uri="http://www.w3.org/XML/1998/namespace"/>
    <ds:schemaRef ds:uri="http://purl.org/dc/terms/"/>
    <ds:schemaRef ds:uri="414d2ded-29cc-4abd-a1df-c646721ce55b"/>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7519F67D-903D-427B-9132-B02A490AF318}"/>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4.xml><?xml version="1.0" encoding="utf-8"?>
<ds:datastoreItem xmlns:ds="http://schemas.openxmlformats.org/officeDocument/2006/customXml" ds:itemID="{74627A18-08D0-49A4-89A9-6E104FDC65A8}"/>
</file>

<file path=customXml/itemProps5.xml><?xml version="1.0" encoding="utf-8"?>
<ds:datastoreItem xmlns:ds="http://schemas.openxmlformats.org/officeDocument/2006/customXml" ds:itemID="{D87A4A52-590B-4958-96C8-91261AD578DA}"/>
</file>

<file path=docProps/app.xml><?xml version="1.0" encoding="utf-8"?>
<Properties xmlns="http://schemas.openxmlformats.org/officeDocument/2006/extended-properties" xmlns:vt="http://schemas.openxmlformats.org/officeDocument/2006/docPropsVTypes">
  <TotalTime>22123</TotalTime>
  <Words>8157</Words>
  <Application>Microsoft Office PowerPoint</Application>
  <PresentationFormat>On-screen Show (16:9)</PresentationFormat>
  <Paragraphs>1591</Paragraphs>
  <Slides>176</Slides>
  <Notes>135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176</vt:i4>
      </vt:variant>
    </vt:vector>
  </HeadingPairs>
  <TitlesOfParts>
    <vt:vector size="180" baseType="lpstr">
      <vt:lpstr>Arial</vt:lpstr>
      <vt:lpstr>Calibri</vt:lpstr>
      <vt:lpstr>Times New Roman</vt:lpstr>
      <vt:lpstr>ETF Master</vt:lpstr>
      <vt:lpstr>T LEVEL IN FINANCE </vt:lpstr>
      <vt:lpstr>Lesson 1</vt:lpstr>
      <vt:lpstr>Learning question – lesson 1</vt:lpstr>
      <vt:lpstr>What is risk?</vt:lpstr>
      <vt:lpstr>Compare and contrast</vt:lpstr>
      <vt:lpstr>Definition of risk</vt:lpstr>
      <vt:lpstr>Conduct risk</vt:lpstr>
      <vt:lpstr>Examples of conduct risk</vt:lpstr>
      <vt:lpstr>Ethical scenario on conduct risk </vt:lpstr>
      <vt:lpstr>Discussion task  There are indicators in the scenario that employees are mis-selling.   What is mis-selling? Make your definition as exact as possible.  Why is it harmful to this company?  </vt:lpstr>
      <vt:lpstr>Identifying key risks – re-cap</vt:lpstr>
      <vt:lpstr>Ethical scenarios group task</vt:lpstr>
      <vt:lpstr>How to give an answer to an ‘explain’ question</vt:lpstr>
      <vt:lpstr>Model answer to an ‘explain’ question </vt:lpstr>
      <vt:lpstr>Conduct risk question</vt:lpstr>
      <vt:lpstr>Conduct risk answer</vt:lpstr>
      <vt:lpstr>Relationship between conduct and compliance</vt:lpstr>
      <vt:lpstr>Compliance scenario</vt:lpstr>
      <vt:lpstr>Compliance scenarios task</vt:lpstr>
      <vt:lpstr>Explaining a conduct risk</vt:lpstr>
      <vt:lpstr>Explain a conduct risk task</vt:lpstr>
      <vt:lpstr>Conduct or compliance</vt:lpstr>
      <vt:lpstr>Conduct or compliance task</vt:lpstr>
      <vt:lpstr>Conduct or compliance task – answers</vt:lpstr>
      <vt:lpstr>Homework – lesson 1</vt:lpstr>
      <vt:lpstr>Lesson 2</vt:lpstr>
      <vt:lpstr>Learning question – lesson 2</vt:lpstr>
      <vt:lpstr>Homework review</vt:lpstr>
      <vt:lpstr>Are these legal or illegal?</vt:lpstr>
      <vt:lpstr>Key research topics task</vt:lpstr>
      <vt:lpstr>Research log</vt:lpstr>
      <vt:lpstr>Create a poster</vt:lpstr>
      <vt:lpstr>Group poster presentation</vt:lpstr>
      <vt:lpstr>Compliance and legal risks</vt:lpstr>
      <vt:lpstr>Relationship between compliance and legal risks</vt:lpstr>
      <vt:lpstr>Governance </vt:lpstr>
      <vt:lpstr>Governance key terms </vt:lpstr>
      <vt:lpstr>Representing governance</vt:lpstr>
      <vt:lpstr>Food bank organisation chart</vt:lpstr>
      <vt:lpstr>Food bank policies and procedures</vt:lpstr>
      <vt:lpstr>Charity shop case study</vt:lpstr>
      <vt:lpstr>Peer review of Charity shop case study</vt:lpstr>
      <vt:lpstr>What if? scenarios</vt:lpstr>
      <vt:lpstr>Homework question</vt:lpstr>
      <vt:lpstr>Lesson 3</vt:lpstr>
      <vt:lpstr>Learning question – lesson 3</vt:lpstr>
      <vt:lpstr>Peer Bank Ltd</vt:lpstr>
      <vt:lpstr>Categorising content of a case study</vt:lpstr>
      <vt:lpstr>Review your analysis</vt:lpstr>
      <vt:lpstr>Finance risks</vt:lpstr>
      <vt:lpstr>Finance risk examples</vt:lpstr>
      <vt:lpstr>Finance risks case study</vt:lpstr>
      <vt:lpstr>Peer review the analysis</vt:lpstr>
      <vt:lpstr>Using SmartArt</vt:lpstr>
      <vt:lpstr>Visualising relationships</vt:lpstr>
      <vt:lpstr>Explain</vt:lpstr>
      <vt:lpstr>Explain the relationship</vt:lpstr>
      <vt:lpstr>Exam-style question</vt:lpstr>
      <vt:lpstr>Homework – lesson 3</vt:lpstr>
      <vt:lpstr>Lesson 4</vt:lpstr>
      <vt:lpstr>Learning question – lesson 4</vt:lpstr>
      <vt:lpstr>Homework from lesson 3</vt:lpstr>
      <vt:lpstr>What is reputation?</vt:lpstr>
      <vt:lpstr>Reputation risk</vt:lpstr>
      <vt:lpstr>Definition of reputation risk</vt:lpstr>
      <vt:lpstr>Sentiment analysis</vt:lpstr>
      <vt:lpstr>Marks &amp; Spencer’s credit card</vt:lpstr>
      <vt:lpstr>The most significant issues</vt:lpstr>
      <vt:lpstr>Counter the sentiment</vt:lpstr>
      <vt:lpstr>Impact of risks on businesses</vt:lpstr>
      <vt:lpstr>Analyse the impact of risks on  businesses</vt:lpstr>
      <vt:lpstr>Risk scenarios for XYZ Inc</vt:lpstr>
      <vt:lpstr>Yes or no</vt:lpstr>
      <vt:lpstr>Yes or no answers</vt:lpstr>
      <vt:lpstr>Homework – lesson 4</vt:lpstr>
      <vt:lpstr>Lesson 5</vt:lpstr>
      <vt:lpstr>Learning question – lesson 5</vt:lpstr>
      <vt:lpstr>Categories of risk</vt:lpstr>
      <vt:lpstr>Give some examples</vt:lpstr>
      <vt:lpstr>Financial impact of risks – key terms</vt:lpstr>
      <vt:lpstr>Example of a risk scenario</vt:lpstr>
      <vt:lpstr>Create your example risk scenarios</vt:lpstr>
      <vt:lpstr>What is the risk and impact?</vt:lpstr>
      <vt:lpstr>Operational impact</vt:lpstr>
      <vt:lpstr>Research your sector</vt:lpstr>
      <vt:lpstr>Share your findings</vt:lpstr>
      <vt:lpstr>Analyse the impact of risk</vt:lpstr>
      <vt:lpstr>Risk indicators – likelihood</vt:lpstr>
      <vt:lpstr>Risk indicators – severity </vt:lpstr>
      <vt:lpstr>Risk indicators – speed </vt:lpstr>
      <vt:lpstr>Calculate the impact</vt:lpstr>
      <vt:lpstr>Risks to a bank</vt:lpstr>
      <vt:lpstr>Calculate the value of an impact</vt:lpstr>
      <vt:lpstr>Review the value of an impact</vt:lpstr>
      <vt:lpstr>Food bank case study</vt:lpstr>
      <vt:lpstr>Lesson 6</vt:lpstr>
      <vt:lpstr>Learning question – lesson 6</vt:lpstr>
      <vt:lpstr>Risk matrix word activity</vt:lpstr>
      <vt:lpstr>Colour codes on a risk matrix</vt:lpstr>
      <vt:lpstr>Ranking risk types activity</vt:lpstr>
      <vt:lpstr>Key considerations for ranking </vt:lpstr>
      <vt:lpstr>Ranking by colours</vt:lpstr>
      <vt:lpstr>5x5 risk matrix</vt:lpstr>
      <vt:lpstr>Key features of a risk matrix </vt:lpstr>
      <vt:lpstr>Plan a 5x5 risk matrix </vt:lpstr>
      <vt:lpstr>Produce a risk matrix from a plan</vt:lpstr>
      <vt:lpstr>Review the plan</vt:lpstr>
      <vt:lpstr>Add impact to a presentation </vt:lpstr>
      <vt:lpstr>Simple risk matrix task </vt:lpstr>
      <vt:lpstr>Feedback on peer review</vt:lpstr>
      <vt:lpstr>Lesson 7</vt:lpstr>
      <vt:lpstr>Learning question – lesson 7</vt:lpstr>
      <vt:lpstr>Introduction to likelihood</vt:lpstr>
      <vt:lpstr>Alternative words for likelihood</vt:lpstr>
      <vt:lpstr>Likely and unlikely scenarios</vt:lpstr>
      <vt:lpstr>Range of likelihood</vt:lpstr>
      <vt:lpstr>Likelihood rating</vt:lpstr>
      <vt:lpstr>Likelihood range scenarios</vt:lpstr>
      <vt:lpstr>Why do you need to justify decisions?</vt:lpstr>
      <vt:lpstr>What is PEEL?</vt:lpstr>
      <vt:lpstr> PEEL Activity </vt:lpstr>
      <vt:lpstr>Correct Point and Evidence answer</vt:lpstr>
      <vt:lpstr>Correct Explanation and Link answer</vt:lpstr>
      <vt:lpstr>Likelihood scenarios</vt:lpstr>
      <vt:lpstr>Review of likelihood scenarios</vt:lpstr>
      <vt:lpstr>Further likelihood scenario</vt:lpstr>
      <vt:lpstr>Review of further likelihood scenario</vt:lpstr>
      <vt:lpstr>Introduction to impact</vt:lpstr>
      <vt:lpstr>Range of impact</vt:lpstr>
      <vt:lpstr>Impact rating</vt:lpstr>
      <vt:lpstr>Impact scenarios</vt:lpstr>
      <vt:lpstr>Review of impact scenarios</vt:lpstr>
      <vt:lpstr>Further impact scenario</vt:lpstr>
      <vt:lpstr>Review of further impact scenario</vt:lpstr>
      <vt:lpstr>Overall risk score</vt:lpstr>
      <vt:lpstr>Risk analysis </vt:lpstr>
      <vt:lpstr>Risk analysis on simple scenarios</vt:lpstr>
      <vt:lpstr>Review – scenarios risk analysis</vt:lpstr>
      <vt:lpstr>Risk analysis result into 5x5 matrix</vt:lpstr>
      <vt:lpstr>Lesson 8</vt:lpstr>
      <vt:lpstr>Learning question – lesson 8</vt:lpstr>
      <vt:lpstr>A good PEEL justification</vt:lpstr>
      <vt:lpstr>Point and Evidence</vt:lpstr>
      <vt:lpstr>Explanation and Link</vt:lpstr>
      <vt:lpstr>PEEL starter activity</vt:lpstr>
      <vt:lpstr>Review PEEL starter activity</vt:lpstr>
      <vt:lpstr>Risk mitigation</vt:lpstr>
      <vt:lpstr>Risk mitigation strategies</vt:lpstr>
      <vt:lpstr>Risk mitigation strategy activity (1)</vt:lpstr>
      <vt:lpstr>Using AI for a risk mitigation strategy</vt:lpstr>
      <vt:lpstr>Risk mitigation strategy activity (2)</vt:lpstr>
      <vt:lpstr>Highflyers Accounting Limited activity</vt:lpstr>
      <vt:lpstr>Group activity using AI</vt:lpstr>
      <vt:lpstr>Group activity review</vt:lpstr>
      <vt:lpstr>Lesson 9</vt:lpstr>
      <vt:lpstr>Learning question – lesson 9</vt:lpstr>
      <vt:lpstr>Lesson 9 case study</vt:lpstr>
      <vt:lpstr>Risk analysis</vt:lpstr>
      <vt:lpstr>Peer review of risk analysis</vt:lpstr>
      <vt:lpstr>Review the feedback</vt:lpstr>
      <vt:lpstr>Risk assessment</vt:lpstr>
      <vt:lpstr>Reporting</vt:lpstr>
      <vt:lpstr>Design a report template</vt:lpstr>
      <vt:lpstr>Create a slide to show your report</vt:lpstr>
      <vt:lpstr>Review the templates</vt:lpstr>
      <vt:lpstr>Design the template</vt:lpstr>
      <vt:lpstr>Produce a report</vt:lpstr>
      <vt:lpstr>Next steps</vt:lpstr>
      <vt:lpstr>Lesson 10</vt:lpstr>
      <vt:lpstr>Learning question – lesson 10</vt:lpstr>
      <vt:lpstr>Case study introduction</vt:lpstr>
      <vt:lpstr>Case study analysis</vt:lpstr>
      <vt:lpstr>Reporting on proposed actions</vt:lpstr>
      <vt:lpstr>Peer assessment activity</vt:lpstr>
      <vt:lpstr>Self-assessment</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Level in Finance: Supporting the development of Core Knowledge Content –The management of risk in a business</dc:title>
  <dc:creator/>
  <cp:lastModifiedBy>Nicola Susans</cp:lastModifiedBy>
  <cp:revision>250</cp:revision>
  <cp:lastPrinted>2026-01-08T12:14:39Z</cp:lastPrinted>
  <dcterms:created xsi:type="dcterms:W3CDTF">2020-10-20T08:50:32Z</dcterms:created>
  <dcterms:modified xsi:type="dcterms:W3CDTF">2026-06-03T09:04:07Z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0x010100545E941595ED5448BA61900FDDAFF313005B557C4B092AEE4EB3E076F9135FEC39</vt:lpwstr>
  </property>
  <property fmtid="{D5CDD505-2E9C-101B-9397-08002B2CF9AE}" pid="3" name="MediaServiceImageTags">
    <vt:lpwstr/>
  </property>
  <property fmtid="{D5CDD505-2E9C-101B-9397-08002B2CF9AE}" pid="4" name="pd0bfabaa6cb47f7bff41b54a8405b46">
    <vt:lpwstr>DfE|cc08a6d4-dfde-4d0f-bd85-069ebcef80d5</vt:lpwstr>
  </property>
  <property fmtid="{D5CDD505-2E9C-101B-9397-08002B2CF9AE}" pid="5" name="afedf6f4583d4414b8b49f98bd7a4a38">
    <vt:lpwstr>DfE|a484111e-5b24-4ad9-9778-c536c8c88985</vt:lpwstr>
  </property>
  <property fmtid="{D5CDD505-2E9C-101B-9397-08002B2CF9AE}" pid="6" name="_dlc_DocIdItemGuid">
    <vt:lpwstr>92b58e61-0a8d-4190-a941-718cadb2ea16</vt:lpwstr>
  </property>
  <property fmtid="{D5CDD505-2E9C-101B-9397-08002B2CF9AE}" pid="7" name="DfeOrganisationalUnit">
    <vt:i4>2</vt:i4>
  </property>
  <property fmtid="{D5CDD505-2E9C-101B-9397-08002B2CF9AE}" pid="8" name="DfeOwner">
    <vt:i4>1</vt:i4>
  </property>
</Properties>
</file>