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docProps/custom.xml" ContentType="application/vnd.openxmlformats-officedocument.custom-properties+xml"/>
  <Override PartName="/customXml/itemProps4.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1"/>
  </p:notesMasterIdLst>
  <p:handoutMasterIdLst>
    <p:handoutMasterId r:id="rId172"/>
  </p:handoutMasterIdLst>
  <p:sldIdLst>
    <p:sldId id="296" r:id="rId5"/>
    <p:sldId id="298" r:id="rId6"/>
    <p:sldId id="299" r:id="rId7"/>
    <p:sldId id="341" r:id="rId8"/>
    <p:sldId id="340" r:id="rId9"/>
    <p:sldId id="339" r:id="rId10"/>
    <p:sldId id="338" r:id="rId11"/>
    <p:sldId id="342" r:id="rId12"/>
    <p:sldId id="343" r:id="rId13"/>
    <p:sldId id="344" r:id="rId14"/>
    <p:sldId id="345" r:id="rId15"/>
    <p:sldId id="346" r:id="rId16"/>
    <p:sldId id="348" r:id="rId17"/>
    <p:sldId id="347" r:id="rId18"/>
    <p:sldId id="352" r:id="rId19"/>
    <p:sldId id="349" r:id="rId20"/>
    <p:sldId id="300" r:id="rId21"/>
    <p:sldId id="353" r:id="rId22"/>
    <p:sldId id="354" r:id="rId23"/>
    <p:sldId id="355" r:id="rId24"/>
    <p:sldId id="356" r:id="rId25"/>
    <p:sldId id="357" r:id="rId26"/>
    <p:sldId id="358" r:id="rId27"/>
    <p:sldId id="384" r:id="rId28"/>
    <p:sldId id="359" r:id="rId29"/>
    <p:sldId id="360" r:id="rId30"/>
    <p:sldId id="361" r:id="rId31"/>
    <p:sldId id="385" r:id="rId32"/>
    <p:sldId id="386" r:id="rId33"/>
    <p:sldId id="387" r:id="rId34"/>
    <p:sldId id="388" r:id="rId35"/>
    <p:sldId id="362" r:id="rId36"/>
    <p:sldId id="304" r:id="rId37"/>
    <p:sldId id="363" r:id="rId38"/>
    <p:sldId id="364" r:id="rId39"/>
    <p:sldId id="365" r:id="rId40"/>
    <p:sldId id="505" r:id="rId41"/>
    <p:sldId id="366" r:id="rId42"/>
    <p:sldId id="389" r:id="rId43"/>
    <p:sldId id="390" r:id="rId44"/>
    <p:sldId id="391" r:id="rId45"/>
    <p:sldId id="369" r:id="rId46"/>
    <p:sldId id="392" r:id="rId47"/>
    <p:sldId id="367" r:id="rId48"/>
    <p:sldId id="368" r:id="rId49"/>
    <p:sldId id="370" r:id="rId50"/>
    <p:sldId id="371" r:id="rId51"/>
    <p:sldId id="377" r:id="rId52"/>
    <p:sldId id="372" r:id="rId53"/>
    <p:sldId id="378" r:id="rId54"/>
    <p:sldId id="379" r:id="rId55"/>
    <p:sldId id="374" r:id="rId56"/>
    <p:sldId id="375" r:id="rId57"/>
    <p:sldId id="382" r:id="rId58"/>
    <p:sldId id="383" r:id="rId59"/>
    <p:sldId id="307" r:id="rId60"/>
    <p:sldId id="452" r:id="rId61"/>
    <p:sldId id="502" r:id="rId62"/>
    <p:sldId id="451" r:id="rId63"/>
    <p:sldId id="453" r:id="rId64"/>
    <p:sldId id="454" r:id="rId65"/>
    <p:sldId id="455" r:id="rId66"/>
    <p:sldId id="457" r:id="rId67"/>
    <p:sldId id="456" r:id="rId68"/>
    <p:sldId id="458" r:id="rId69"/>
    <p:sldId id="459" r:id="rId70"/>
    <p:sldId id="461" r:id="rId71"/>
    <p:sldId id="462" r:id="rId72"/>
    <p:sldId id="463" r:id="rId73"/>
    <p:sldId id="464" r:id="rId74"/>
    <p:sldId id="503" r:id="rId75"/>
    <p:sldId id="465" r:id="rId76"/>
    <p:sldId id="466" r:id="rId77"/>
    <p:sldId id="310" r:id="rId78"/>
    <p:sldId id="468" r:id="rId79"/>
    <p:sldId id="467" r:id="rId80"/>
    <p:sldId id="469" r:id="rId81"/>
    <p:sldId id="470" r:id="rId82"/>
    <p:sldId id="471" r:id="rId83"/>
    <p:sldId id="472" r:id="rId84"/>
    <p:sldId id="473" r:id="rId85"/>
    <p:sldId id="474" r:id="rId86"/>
    <p:sldId id="475" r:id="rId87"/>
    <p:sldId id="476" r:id="rId88"/>
    <p:sldId id="477" r:id="rId89"/>
    <p:sldId id="479" r:id="rId90"/>
    <p:sldId id="480" r:id="rId91"/>
    <p:sldId id="481" r:id="rId92"/>
    <p:sldId id="482" r:id="rId93"/>
    <p:sldId id="483" r:id="rId94"/>
    <p:sldId id="313" r:id="rId95"/>
    <p:sldId id="484" r:id="rId96"/>
    <p:sldId id="504" r:id="rId97"/>
    <p:sldId id="485" r:id="rId98"/>
    <p:sldId id="486" r:id="rId99"/>
    <p:sldId id="487" r:id="rId100"/>
    <p:sldId id="488" r:id="rId101"/>
    <p:sldId id="489" r:id="rId102"/>
    <p:sldId id="490" r:id="rId103"/>
    <p:sldId id="491" r:id="rId104"/>
    <p:sldId id="492" r:id="rId105"/>
    <p:sldId id="493" r:id="rId106"/>
    <p:sldId id="494" r:id="rId107"/>
    <p:sldId id="495" r:id="rId108"/>
    <p:sldId id="496" r:id="rId109"/>
    <p:sldId id="497" r:id="rId110"/>
    <p:sldId id="498" r:id="rId111"/>
    <p:sldId id="499" r:id="rId112"/>
    <p:sldId id="316" r:id="rId113"/>
    <p:sldId id="393" r:id="rId114"/>
    <p:sldId id="444" r:id="rId115"/>
    <p:sldId id="394" r:id="rId116"/>
    <p:sldId id="395" r:id="rId117"/>
    <p:sldId id="396" r:id="rId118"/>
    <p:sldId id="397" r:id="rId119"/>
    <p:sldId id="445" r:id="rId120"/>
    <p:sldId id="399" r:id="rId121"/>
    <p:sldId id="398" r:id="rId122"/>
    <p:sldId id="400" r:id="rId123"/>
    <p:sldId id="401" r:id="rId124"/>
    <p:sldId id="402" r:id="rId125"/>
    <p:sldId id="403" r:id="rId126"/>
    <p:sldId id="404" r:id="rId127"/>
    <p:sldId id="405" r:id="rId128"/>
    <p:sldId id="406" r:id="rId129"/>
    <p:sldId id="407" r:id="rId130"/>
    <p:sldId id="408" r:id="rId131"/>
    <p:sldId id="319" r:id="rId132"/>
    <p:sldId id="409" r:id="rId133"/>
    <p:sldId id="446" r:id="rId134"/>
    <p:sldId id="410" r:id="rId135"/>
    <p:sldId id="411" r:id="rId136"/>
    <p:sldId id="412" r:id="rId137"/>
    <p:sldId id="413" r:id="rId138"/>
    <p:sldId id="414" r:id="rId139"/>
    <p:sldId id="415" r:id="rId140"/>
    <p:sldId id="416" r:id="rId141"/>
    <p:sldId id="417" r:id="rId142"/>
    <p:sldId id="418" r:id="rId143"/>
    <p:sldId id="419" r:id="rId144"/>
    <p:sldId id="420" r:id="rId145"/>
    <p:sldId id="421" r:id="rId146"/>
    <p:sldId id="422" r:id="rId147"/>
    <p:sldId id="425" r:id="rId148"/>
    <p:sldId id="426" r:id="rId149"/>
    <p:sldId id="322" r:id="rId150"/>
    <p:sldId id="427" r:id="rId151"/>
    <p:sldId id="447" r:id="rId152"/>
    <p:sldId id="428" r:id="rId153"/>
    <p:sldId id="429" r:id="rId154"/>
    <p:sldId id="430" r:id="rId155"/>
    <p:sldId id="431" r:id="rId156"/>
    <p:sldId id="433" r:id="rId157"/>
    <p:sldId id="434" r:id="rId158"/>
    <p:sldId id="435" r:id="rId159"/>
    <p:sldId id="436" r:id="rId160"/>
    <p:sldId id="437" r:id="rId161"/>
    <p:sldId id="438" r:id="rId162"/>
    <p:sldId id="448" r:id="rId163"/>
    <p:sldId id="449" r:id="rId164"/>
    <p:sldId id="439" r:id="rId165"/>
    <p:sldId id="440" r:id="rId166"/>
    <p:sldId id="443" r:id="rId167"/>
    <p:sldId id="325" r:id="rId168"/>
    <p:sldId id="450" r:id="rId169"/>
    <p:sldId id="262" r:id="rId17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244FAC3-9C09-41BF-8F5B-EF3B92CC2EE3}">
          <p14:sldIdLst>
            <p14:sldId id="296"/>
            <p14:sldId id="298"/>
            <p14:sldId id="299"/>
            <p14:sldId id="341"/>
            <p14:sldId id="340"/>
            <p14:sldId id="339"/>
            <p14:sldId id="338"/>
            <p14:sldId id="342"/>
            <p14:sldId id="343"/>
            <p14:sldId id="344"/>
            <p14:sldId id="345"/>
            <p14:sldId id="346"/>
            <p14:sldId id="348"/>
            <p14:sldId id="347"/>
            <p14:sldId id="352"/>
            <p14:sldId id="349"/>
            <p14:sldId id="300"/>
            <p14:sldId id="353"/>
            <p14:sldId id="354"/>
            <p14:sldId id="355"/>
            <p14:sldId id="356"/>
            <p14:sldId id="357"/>
            <p14:sldId id="358"/>
            <p14:sldId id="384"/>
            <p14:sldId id="359"/>
            <p14:sldId id="360"/>
            <p14:sldId id="361"/>
            <p14:sldId id="385"/>
            <p14:sldId id="386"/>
            <p14:sldId id="387"/>
            <p14:sldId id="388"/>
            <p14:sldId id="362"/>
          </p14:sldIdLst>
        </p14:section>
        <p14:section name="Untitled Section" id="{24176508-7C29-4321-861A-FFFC2A439E37}">
          <p14:sldIdLst>
            <p14:sldId id="304"/>
            <p14:sldId id="363"/>
            <p14:sldId id="364"/>
            <p14:sldId id="365"/>
            <p14:sldId id="505"/>
            <p14:sldId id="366"/>
            <p14:sldId id="389"/>
            <p14:sldId id="390"/>
            <p14:sldId id="391"/>
            <p14:sldId id="369"/>
            <p14:sldId id="392"/>
            <p14:sldId id="367"/>
            <p14:sldId id="368"/>
            <p14:sldId id="370"/>
            <p14:sldId id="371"/>
            <p14:sldId id="377"/>
            <p14:sldId id="372"/>
            <p14:sldId id="378"/>
            <p14:sldId id="379"/>
            <p14:sldId id="374"/>
            <p14:sldId id="375"/>
            <p14:sldId id="382"/>
            <p14:sldId id="383"/>
            <p14:sldId id="307"/>
            <p14:sldId id="452"/>
            <p14:sldId id="502"/>
            <p14:sldId id="451"/>
            <p14:sldId id="453"/>
            <p14:sldId id="454"/>
            <p14:sldId id="455"/>
            <p14:sldId id="457"/>
            <p14:sldId id="456"/>
            <p14:sldId id="458"/>
            <p14:sldId id="459"/>
            <p14:sldId id="461"/>
            <p14:sldId id="462"/>
            <p14:sldId id="463"/>
            <p14:sldId id="464"/>
            <p14:sldId id="503"/>
            <p14:sldId id="465"/>
            <p14:sldId id="466"/>
            <p14:sldId id="310"/>
            <p14:sldId id="468"/>
            <p14:sldId id="467"/>
            <p14:sldId id="469"/>
            <p14:sldId id="470"/>
            <p14:sldId id="471"/>
            <p14:sldId id="472"/>
            <p14:sldId id="473"/>
            <p14:sldId id="474"/>
            <p14:sldId id="475"/>
            <p14:sldId id="476"/>
            <p14:sldId id="477"/>
            <p14:sldId id="479"/>
            <p14:sldId id="480"/>
            <p14:sldId id="481"/>
            <p14:sldId id="482"/>
            <p14:sldId id="483"/>
            <p14:sldId id="313"/>
            <p14:sldId id="484"/>
            <p14:sldId id="504"/>
            <p14:sldId id="485"/>
            <p14:sldId id="486"/>
            <p14:sldId id="487"/>
            <p14:sldId id="488"/>
            <p14:sldId id="489"/>
            <p14:sldId id="490"/>
            <p14:sldId id="491"/>
            <p14:sldId id="492"/>
            <p14:sldId id="493"/>
            <p14:sldId id="494"/>
            <p14:sldId id="495"/>
            <p14:sldId id="496"/>
            <p14:sldId id="497"/>
            <p14:sldId id="498"/>
            <p14:sldId id="499"/>
            <p14:sldId id="316"/>
            <p14:sldId id="393"/>
            <p14:sldId id="444"/>
            <p14:sldId id="394"/>
            <p14:sldId id="395"/>
            <p14:sldId id="396"/>
            <p14:sldId id="397"/>
            <p14:sldId id="445"/>
            <p14:sldId id="399"/>
            <p14:sldId id="398"/>
            <p14:sldId id="400"/>
            <p14:sldId id="401"/>
            <p14:sldId id="402"/>
            <p14:sldId id="403"/>
            <p14:sldId id="404"/>
            <p14:sldId id="405"/>
            <p14:sldId id="406"/>
            <p14:sldId id="407"/>
            <p14:sldId id="408"/>
            <p14:sldId id="319"/>
            <p14:sldId id="409"/>
            <p14:sldId id="446"/>
            <p14:sldId id="410"/>
            <p14:sldId id="411"/>
            <p14:sldId id="412"/>
            <p14:sldId id="413"/>
            <p14:sldId id="414"/>
            <p14:sldId id="415"/>
            <p14:sldId id="416"/>
            <p14:sldId id="417"/>
            <p14:sldId id="418"/>
            <p14:sldId id="419"/>
            <p14:sldId id="420"/>
            <p14:sldId id="421"/>
            <p14:sldId id="422"/>
            <p14:sldId id="425"/>
            <p14:sldId id="426"/>
            <p14:sldId id="322"/>
            <p14:sldId id="427"/>
            <p14:sldId id="447"/>
            <p14:sldId id="428"/>
            <p14:sldId id="429"/>
            <p14:sldId id="430"/>
            <p14:sldId id="431"/>
            <p14:sldId id="433"/>
            <p14:sldId id="434"/>
            <p14:sldId id="435"/>
            <p14:sldId id="436"/>
            <p14:sldId id="437"/>
            <p14:sldId id="438"/>
            <p14:sldId id="448"/>
            <p14:sldId id="449"/>
            <p14:sldId id="439"/>
            <p14:sldId id="440"/>
            <p14:sldId id="443"/>
            <p14:sldId id="325"/>
            <p14:sldId id="450"/>
            <p14:sldId id="262"/>
          </p14:sldIdLst>
        </p14:section>
      </p14:sectionLst>
    </p:ext>
    <p:ext uri="{EFAFB233-063F-42B5-8137-9DF3F51BA10A}">
      <p15:sldGuideLst xmlns:p15="http://schemas.microsoft.com/office/powerpoint/2012/main">
        <p15:guide id="1" orient="horz" pos="1620">
          <p15:clr>
            <a:srgbClr val="A4A3A4"/>
          </p15:clr>
        </p15:guide>
        <p15:guide id="2" orient="horz" pos="3060">
          <p15:clr>
            <a:srgbClr val="A4A3A4"/>
          </p15:clr>
        </p15:guide>
        <p15:guide id="3" orient="horz" pos="169">
          <p15:clr>
            <a:srgbClr val="A4A3A4"/>
          </p15:clr>
        </p15:guide>
        <p15:guide id="4" orient="horz" pos="2890">
          <p15:clr>
            <a:srgbClr val="A4A3A4"/>
          </p15:clr>
        </p15:guide>
        <p15:guide id="5" orient="horz">
          <p15:clr>
            <a:srgbClr val="A4A3A4"/>
          </p15:clr>
        </p15:guide>
        <p15:guide id="6" orient="horz" pos="622">
          <p15:clr>
            <a:srgbClr val="A4A3A4"/>
          </p15:clr>
        </p15:guide>
        <p15:guide id="7" orient="horz" pos="1575">
          <p15:clr>
            <a:srgbClr val="A4A3A4"/>
          </p15:clr>
        </p15:guide>
        <p15:guide id="8" orient="horz" pos="868">
          <p15:clr>
            <a:srgbClr val="A4A3A4"/>
          </p15:clr>
        </p15:guide>
        <p15:guide id="9" pos="2835">
          <p15:clr>
            <a:srgbClr val="A4A3A4"/>
          </p15:clr>
        </p15:guide>
        <p15:guide id="10" pos="5583">
          <p15:clr>
            <a:srgbClr val="A4A3A4"/>
          </p15:clr>
        </p15:guide>
        <p15:guide id="11" pos="158">
          <p15:clr>
            <a:srgbClr val="A4A3A4"/>
          </p15:clr>
        </p15:guide>
        <p15:guide id="12" pos="5012">
          <p15:clr>
            <a:srgbClr val="A4A3A4"/>
          </p15:clr>
        </p15:guide>
        <p15:guide id="13" pos="1651">
          <p15:clr>
            <a:srgbClr val="A4A3A4"/>
          </p15:clr>
        </p15:guide>
        <p15:guide id="14" pos="2744">
          <p15:clr>
            <a:srgbClr val="A4A3A4"/>
          </p15:clr>
        </p15:guide>
        <p15:guide id="15" pos="5465">
          <p15:clr>
            <a:srgbClr val="A4A3A4"/>
          </p15:clr>
        </p15:guide>
        <p15:guide id="16" pos="956">
          <p15:clr>
            <a:srgbClr val="A4A3A4"/>
          </p15:clr>
        </p15:guide>
        <p15:guide id="17" pos="2562">
          <p15:clr>
            <a:srgbClr val="A4A3A4"/>
          </p15:clr>
        </p15:guide>
        <p15:guide id="18" pos="325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4EC9750-9833-8A38-0627-DC9FD829F06E}" name="Michelle Pearl" initials="MP" userId="S::Michelle.Pearl@aoc.co.uk::58ad019b-c170-4705-aa31-2eed23ec8863" providerId="AD"/>
  <p188:author id="{6AF9835E-BE51-BCF6-8A20-EC033CDEBA41}" name="Nikki Mansell" initials="NM" userId="S::nikki.mansell_northamptoncollege.ac.uk#ext#@aoctenant.onmicrosoft.com::3d603aa8-303d-45eb-9ddc-241912e9ccb1" providerId="AD"/>
  <p188:author id="{473F2D82-C3C3-DDA7-9377-E23167EA6B6B}" name="Elise James" initials="EJ" userId="42537d0e53cac1b1" providerId="Windows Live"/>
  <p188:author id="{DF6B61B9-D879-91C9-ECE6-A1D21E84EACA}" name="Kirsten Hollister" initials="KH" userId="S::kirstenh@shrewsbury.ac.uk::f82291c8-99d5-47cd-8c9c-47767899496e" providerId="AD"/>
  <p188:author id="{6BEE51D8-7DFA-0C73-07A6-B6FDEC75D2C7}" name="Sharon Moore" initials="SM" userId="11e493e1b6637736" providerId="Windows Live"/>
  <p188:author id="{8FC8F5ED-B8AF-51EB-94F5-922FC6F39F76}" name="Nikki Mansell" initials="NM" userId="S::nikki.mansell_westking.ac.uk#ext#@aoctenant.onmicrosoft.com::bd1f3717-491a-445d-84cf-371ba8987e0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1C41"/>
    <a:srgbClr val="0071F8"/>
    <a:srgbClr val="00A068"/>
    <a:srgbClr val="BE0064"/>
    <a:srgbClr val="FEB9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582D56-2603-4F84-A610-4955DFBAAE22}" v="374" dt="2026-04-03T07:49:10.1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83" autoAdjust="0"/>
    <p:restoredTop sz="86382"/>
  </p:normalViewPr>
  <p:slideViewPr>
    <p:cSldViewPr showGuides="1">
      <p:cViewPr varScale="1">
        <p:scale>
          <a:sx n="83" d="100"/>
          <a:sy n="83" d="100"/>
        </p:scale>
        <p:origin x="1277" y="413"/>
      </p:cViewPr>
      <p:guideLst>
        <p:guide orient="horz" pos="1620"/>
        <p:guide orient="horz" pos="3060"/>
        <p:guide orient="horz" pos="169"/>
        <p:guide orient="horz" pos="2890"/>
        <p:guide orient="horz"/>
        <p:guide orient="horz" pos="622"/>
        <p:guide orient="horz" pos="1575"/>
        <p:guide orient="horz" pos="868"/>
        <p:guide pos="2835"/>
        <p:guide pos="5583"/>
        <p:guide pos="158"/>
        <p:guide pos="5012"/>
        <p:guide pos="1651"/>
        <p:guide pos="2744"/>
        <p:guide pos="5465"/>
        <p:guide pos="956"/>
        <p:guide pos="2562"/>
        <p:guide pos="3257"/>
      </p:guideLst>
    </p:cSldViewPr>
  </p:slideViewPr>
  <p:outlineViewPr>
    <p:cViewPr>
      <p:scale>
        <a:sx n="33" d="100"/>
        <a:sy n="33" d="100"/>
      </p:scale>
      <p:origin x="0" y="0"/>
    </p:cViewPr>
  </p:outlineViewPr>
  <p:notesTextViewPr>
    <p:cViewPr>
      <p:scale>
        <a:sx n="3" d="2"/>
        <a:sy n="3" d="2"/>
      </p:scale>
      <p:origin x="0" y="0"/>
    </p:cViewPr>
  </p:notesTextViewPr>
  <p:sorterViewPr>
    <p:cViewPr>
      <p:scale>
        <a:sx n="1" d="1"/>
        <a:sy n="1" d="1"/>
      </p:scale>
      <p:origin x="0" y="0"/>
    </p:cViewPr>
  </p:sorterViewPr>
  <p:notesViewPr>
    <p:cSldViewPr showGuides="1">
      <p:cViewPr varScale="1">
        <p:scale>
          <a:sx n="155" d="100"/>
          <a:sy n="155" d="100"/>
        </p:scale>
        <p:origin x="5360" y="20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63" Type="http://schemas.openxmlformats.org/officeDocument/2006/relationships/slide" Target="slides/slide59.xml"/><Relationship Id="rId84" Type="http://schemas.openxmlformats.org/officeDocument/2006/relationships/slide" Target="slides/slide80.xml"/><Relationship Id="rId138" Type="http://schemas.openxmlformats.org/officeDocument/2006/relationships/slide" Target="slides/slide134.xml"/><Relationship Id="rId159" Type="http://schemas.openxmlformats.org/officeDocument/2006/relationships/slide" Target="slides/slide155.xml"/><Relationship Id="rId170" Type="http://schemas.openxmlformats.org/officeDocument/2006/relationships/slide" Target="slides/slide166.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53" Type="http://schemas.openxmlformats.org/officeDocument/2006/relationships/slide" Target="slides/slide49.xml"/><Relationship Id="rId74" Type="http://schemas.openxmlformats.org/officeDocument/2006/relationships/slide" Target="slides/slide70.xml"/><Relationship Id="rId128" Type="http://schemas.openxmlformats.org/officeDocument/2006/relationships/slide" Target="slides/slide124.xml"/><Relationship Id="rId149" Type="http://schemas.openxmlformats.org/officeDocument/2006/relationships/slide" Target="slides/slide145.xml"/><Relationship Id="rId5" Type="http://schemas.openxmlformats.org/officeDocument/2006/relationships/slide" Target="slides/slide1.xml"/><Relationship Id="rId95" Type="http://schemas.openxmlformats.org/officeDocument/2006/relationships/slide" Target="slides/slide91.xml"/><Relationship Id="rId160" Type="http://schemas.openxmlformats.org/officeDocument/2006/relationships/slide" Target="slides/slide156.xml"/><Relationship Id="rId181" Type="http://schemas.openxmlformats.org/officeDocument/2006/relationships/customXml" Target="../customXml/item5.xml"/><Relationship Id="rId22" Type="http://schemas.openxmlformats.org/officeDocument/2006/relationships/slide" Target="slides/slide18.xml"/><Relationship Id="rId43" Type="http://schemas.openxmlformats.org/officeDocument/2006/relationships/slide" Target="slides/slide39.xml"/><Relationship Id="rId64" Type="http://schemas.openxmlformats.org/officeDocument/2006/relationships/slide" Target="slides/slide60.xml"/><Relationship Id="rId118" Type="http://schemas.openxmlformats.org/officeDocument/2006/relationships/slide" Target="slides/slide114.xml"/><Relationship Id="rId139" Type="http://schemas.openxmlformats.org/officeDocument/2006/relationships/slide" Target="slides/slide135.xml"/><Relationship Id="rId85" Type="http://schemas.openxmlformats.org/officeDocument/2006/relationships/slide" Target="slides/slide81.xml"/><Relationship Id="rId150" Type="http://schemas.openxmlformats.org/officeDocument/2006/relationships/slide" Target="slides/slide146.xml"/><Relationship Id="rId171" Type="http://schemas.openxmlformats.org/officeDocument/2006/relationships/notesMaster" Target="notesMasters/notesMaster1.xml"/><Relationship Id="rId12" Type="http://schemas.openxmlformats.org/officeDocument/2006/relationships/slide" Target="slides/slide8.xml"/><Relationship Id="rId33" Type="http://schemas.openxmlformats.org/officeDocument/2006/relationships/slide" Target="slides/slide29.xml"/><Relationship Id="rId108" Type="http://schemas.openxmlformats.org/officeDocument/2006/relationships/slide" Target="slides/slide104.xml"/><Relationship Id="rId129" Type="http://schemas.openxmlformats.org/officeDocument/2006/relationships/slide" Target="slides/slide125.xml"/><Relationship Id="rId54" Type="http://schemas.openxmlformats.org/officeDocument/2006/relationships/slide" Target="slides/slide50.xml"/><Relationship Id="rId75" Type="http://schemas.openxmlformats.org/officeDocument/2006/relationships/slide" Target="slides/slide71.xml"/><Relationship Id="rId96" Type="http://schemas.openxmlformats.org/officeDocument/2006/relationships/slide" Target="slides/slide92.xml"/><Relationship Id="rId140" Type="http://schemas.openxmlformats.org/officeDocument/2006/relationships/slide" Target="slides/slide136.xml"/><Relationship Id="rId161" Type="http://schemas.openxmlformats.org/officeDocument/2006/relationships/slide" Target="slides/slide157.xml"/><Relationship Id="rId6" Type="http://schemas.openxmlformats.org/officeDocument/2006/relationships/slide" Target="slides/slide2.xml"/><Relationship Id="rId23" Type="http://schemas.openxmlformats.org/officeDocument/2006/relationships/slide" Target="slides/slide19.xml"/><Relationship Id="rId119" Type="http://schemas.openxmlformats.org/officeDocument/2006/relationships/slide" Target="slides/slide115.xml"/><Relationship Id="rId44" Type="http://schemas.openxmlformats.org/officeDocument/2006/relationships/slide" Target="slides/slide40.xml"/><Relationship Id="rId60" Type="http://schemas.openxmlformats.org/officeDocument/2006/relationships/slide" Target="slides/slide56.xml"/><Relationship Id="rId65" Type="http://schemas.openxmlformats.org/officeDocument/2006/relationships/slide" Target="slides/slide61.xml"/><Relationship Id="rId81" Type="http://schemas.openxmlformats.org/officeDocument/2006/relationships/slide" Target="slides/slide77.xml"/><Relationship Id="rId86" Type="http://schemas.openxmlformats.org/officeDocument/2006/relationships/slide" Target="slides/slide82.xml"/><Relationship Id="rId130" Type="http://schemas.openxmlformats.org/officeDocument/2006/relationships/slide" Target="slides/slide126.xml"/><Relationship Id="rId135" Type="http://schemas.openxmlformats.org/officeDocument/2006/relationships/slide" Target="slides/slide131.xml"/><Relationship Id="rId151" Type="http://schemas.openxmlformats.org/officeDocument/2006/relationships/slide" Target="slides/slide147.xml"/><Relationship Id="rId156" Type="http://schemas.openxmlformats.org/officeDocument/2006/relationships/slide" Target="slides/slide152.xml"/><Relationship Id="rId177" Type="http://schemas.microsoft.com/office/2016/11/relationships/changesInfo" Target="changesInfos/changesInfo1.xml"/><Relationship Id="rId172" Type="http://schemas.openxmlformats.org/officeDocument/2006/relationships/handoutMaster" Target="handoutMasters/handoutMaster1.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120" Type="http://schemas.openxmlformats.org/officeDocument/2006/relationships/slide" Target="slides/slide116.xml"/><Relationship Id="rId125" Type="http://schemas.openxmlformats.org/officeDocument/2006/relationships/slide" Target="slides/slide121.xml"/><Relationship Id="rId141" Type="http://schemas.openxmlformats.org/officeDocument/2006/relationships/slide" Target="slides/slide137.xml"/><Relationship Id="rId146" Type="http://schemas.openxmlformats.org/officeDocument/2006/relationships/slide" Target="slides/slide142.xml"/><Relationship Id="rId167" Type="http://schemas.openxmlformats.org/officeDocument/2006/relationships/slide" Target="slides/slide163.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162" Type="http://schemas.openxmlformats.org/officeDocument/2006/relationships/slide" Target="slides/slide15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slide" Target="slides/slide111.xml"/><Relationship Id="rId131" Type="http://schemas.openxmlformats.org/officeDocument/2006/relationships/slide" Target="slides/slide127.xml"/><Relationship Id="rId136" Type="http://schemas.openxmlformats.org/officeDocument/2006/relationships/slide" Target="slides/slide132.xml"/><Relationship Id="rId157" Type="http://schemas.openxmlformats.org/officeDocument/2006/relationships/slide" Target="slides/slide153.xml"/><Relationship Id="rId178" Type="http://schemas.microsoft.com/office/2015/10/relationships/revisionInfo" Target="revisionInfo.xml"/><Relationship Id="rId61" Type="http://schemas.openxmlformats.org/officeDocument/2006/relationships/slide" Target="slides/slide57.xml"/><Relationship Id="rId82" Type="http://schemas.openxmlformats.org/officeDocument/2006/relationships/slide" Target="slides/slide78.xml"/><Relationship Id="rId152" Type="http://schemas.openxmlformats.org/officeDocument/2006/relationships/slide" Target="slides/slide148.xml"/><Relationship Id="rId173" Type="http://schemas.openxmlformats.org/officeDocument/2006/relationships/presProps" Target="presProps.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26" Type="http://schemas.openxmlformats.org/officeDocument/2006/relationships/slide" Target="slides/slide122.xml"/><Relationship Id="rId147" Type="http://schemas.openxmlformats.org/officeDocument/2006/relationships/slide" Target="slides/slide143.xml"/><Relationship Id="rId168" Type="http://schemas.openxmlformats.org/officeDocument/2006/relationships/slide" Target="slides/slide164.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slide" Target="slides/slide117.xml"/><Relationship Id="rId142" Type="http://schemas.openxmlformats.org/officeDocument/2006/relationships/slide" Target="slides/slide138.xml"/><Relationship Id="rId163" Type="http://schemas.openxmlformats.org/officeDocument/2006/relationships/slide" Target="slides/slide159.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slide" Target="slides/slide112.xml"/><Relationship Id="rId137" Type="http://schemas.openxmlformats.org/officeDocument/2006/relationships/slide" Target="slides/slide133.xml"/><Relationship Id="rId158" Type="http://schemas.openxmlformats.org/officeDocument/2006/relationships/slide" Target="slides/slide154.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32" Type="http://schemas.openxmlformats.org/officeDocument/2006/relationships/slide" Target="slides/slide128.xml"/><Relationship Id="rId153" Type="http://schemas.openxmlformats.org/officeDocument/2006/relationships/slide" Target="slides/slide149.xml"/><Relationship Id="rId174" Type="http://schemas.openxmlformats.org/officeDocument/2006/relationships/viewProps" Target="viewProps.xml"/><Relationship Id="rId179" Type="http://schemas.microsoft.com/office/2018/10/relationships/authors" Target="authors.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 Id="rId127" Type="http://schemas.openxmlformats.org/officeDocument/2006/relationships/slide" Target="slides/slide123.xml"/><Relationship Id="rId10" Type="http://schemas.openxmlformats.org/officeDocument/2006/relationships/slide" Target="slides/slide6.xml"/><Relationship Id="rId31" Type="http://schemas.openxmlformats.org/officeDocument/2006/relationships/slide" Target="slides/slide27.xml"/><Relationship Id="rId52" Type="http://schemas.openxmlformats.org/officeDocument/2006/relationships/slide" Target="slides/slide48.xml"/><Relationship Id="rId73" Type="http://schemas.openxmlformats.org/officeDocument/2006/relationships/slide" Target="slides/slide69.xml"/><Relationship Id="rId78" Type="http://schemas.openxmlformats.org/officeDocument/2006/relationships/slide" Target="slides/slide74.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slide" Target="slides/slide118.xml"/><Relationship Id="rId143" Type="http://schemas.openxmlformats.org/officeDocument/2006/relationships/slide" Target="slides/slide139.xml"/><Relationship Id="rId148" Type="http://schemas.openxmlformats.org/officeDocument/2006/relationships/slide" Target="slides/slide144.xml"/><Relationship Id="rId164" Type="http://schemas.openxmlformats.org/officeDocument/2006/relationships/slide" Target="slides/slide160.xml"/><Relationship Id="rId169" Type="http://schemas.openxmlformats.org/officeDocument/2006/relationships/slide" Target="slides/slide165.xml"/><Relationship Id="rId4" Type="http://schemas.openxmlformats.org/officeDocument/2006/relationships/slideMaster" Target="slideMasters/slideMaster1.xml"/><Relationship Id="rId9" Type="http://schemas.openxmlformats.org/officeDocument/2006/relationships/slide" Target="slides/slide5.xml"/><Relationship Id="rId180" Type="http://schemas.openxmlformats.org/officeDocument/2006/relationships/customXml" Target="../customXml/item4.xml"/><Relationship Id="rId26" Type="http://schemas.openxmlformats.org/officeDocument/2006/relationships/slide" Target="slides/slide22.xml"/><Relationship Id="rId47" Type="http://schemas.openxmlformats.org/officeDocument/2006/relationships/slide" Target="slides/slide43.xml"/><Relationship Id="rId68" Type="http://schemas.openxmlformats.org/officeDocument/2006/relationships/slide" Target="slides/slide64.xml"/><Relationship Id="rId89" Type="http://schemas.openxmlformats.org/officeDocument/2006/relationships/slide" Target="slides/slide85.xml"/><Relationship Id="rId112" Type="http://schemas.openxmlformats.org/officeDocument/2006/relationships/slide" Target="slides/slide108.xml"/><Relationship Id="rId133" Type="http://schemas.openxmlformats.org/officeDocument/2006/relationships/slide" Target="slides/slide129.xml"/><Relationship Id="rId154" Type="http://schemas.openxmlformats.org/officeDocument/2006/relationships/slide" Target="slides/slide150.xml"/><Relationship Id="rId175" Type="http://schemas.openxmlformats.org/officeDocument/2006/relationships/theme" Target="theme/theme1.xml"/><Relationship Id="rId16" Type="http://schemas.openxmlformats.org/officeDocument/2006/relationships/slide" Target="slides/slide12.xml"/><Relationship Id="rId37" Type="http://schemas.openxmlformats.org/officeDocument/2006/relationships/slide" Target="slides/slide33.xml"/><Relationship Id="rId58" Type="http://schemas.openxmlformats.org/officeDocument/2006/relationships/slide" Target="slides/slide54.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slide" Target="slides/slide119.xml"/><Relationship Id="rId144" Type="http://schemas.openxmlformats.org/officeDocument/2006/relationships/slide" Target="slides/slide140.xml"/><Relationship Id="rId90" Type="http://schemas.openxmlformats.org/officeDocument/2006/relationships/slide" Target="slides/slide86.xml"/><Relationship Id="rId165" Type="http://schemas.openxmlformats.org/officeDocument/2006/relationships/slide" Target="slides/slide161.xml"/><Relationship Id="rId27" Type="http://schemas.openxmlformats.org/officeDocument/2006/relationships/slide" Target="slides/slide23.xml"/><Relationship Id="rId48" Type="http://schemas.openxmlformats.org/officeDocument/2006/relationships/slide" Target="slides/slide44.xml"/><Relationship Id="rId69" Type="http://schemas.openxmlformats.org/officeDocument/2006/relationships/slide" Target="slides/slide65.xml"/><Relationship Id="rId113" Type="http://schemas.openxmlformats.org/officeDocument/2006/relationships/slide" Target="slides/slide109.xml"/><Relationship Id="rId134" Type="http://schemas.openxmlformats.org/officeDocument/2006/relationships/slide" Target="slides/slide130.xml"/><Relationship Id="rId80" Type="http://schemas.openxmlformats.org/officeDocument/2006/relationships/slide" Target="slides/slide76.xml"/><Relationship Id="rId155" Type="http://schemas.openxmlformats.org/officeDocument/2006/relationships/slide" Target="slides/slide151.xml"/><Relationship Id="rId176" Type="http://schemas.openxmlformats.org/officeDocument/2006/relationships/tableStyles" Target="tableStyles.xml"/><Relationship Id="rId17" Type="http://schemas.openxmlformats.org/officeDocument/2006/relationships/slide" Target="slides/slide13.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24" Type="http://schemas.openxmlformats.org/officeDocument/2006/relationships/slide" Target="slides/slide120.xml"/><Relationship Id="rId70" Type="http://schemas.openxmlformats.org/officeDocument/2006/relationships/slide" Target="slides/slide66.xml"/><Relationship Id="rId91" Type="http://schemas.openxmlformats.org/officeDocument/2006/relationships/slide" Target="slides/slide87.xml"/><Relationship Id="rId145" Type="http://schemas.openxmlformats.org/officeDocument/2006/relationships/slide" Target="slides/slide141.xml"/><Relationship Id="rId166" Type="http://schemas.openxmlformats.org/officeDocument/2006/relationships/slide" Target="slides/slide162.xml"/><Relationship Id="rId1" Type="http://schemas.openxmlformats.org/officeDocument/2006/relationships/customXml" Target="../customXml/item1.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slide" Target="slides/slide1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ron Moore" userId="11e493e1b6637736" providerId="LiveId" clId="{04506F66-7C29-4168-88EA-EEB477F73DEE}"/>
    <pc:docChg chg="undo custSel modSld">
      <pc:chgData name="Sharon Moore" userId="11e493e1b6637736" providerId="LiveId" clId="{04506F66-7C29-4168-88EA-EEB477F73DEE}" dt="2026-04-03T05:47:15.970" v="226" actId="20577"/>
      <pc:docMkLst>
        <pc:docMk/>
      </pc:docMkLst>
      <pc:sldChg chg="modSp mod">
        <pc:chgData name="Sharon Moore" userId="11e493e1b6637736" providerId="LiveId" clId="{04506F66-7C29-4168-88EA-EEB477F73DEE}" dt="2026-04-03T05:29:44.693" v="11" actId="20577"/>
        <pc:sldMkLst>
          <pc:docMk/>
          <pc:sldMk cId="3729418625" sldId="344"/>
        </pc:sldMkLst>
        <pc:spChg chg="mod">
          <ac:chgData name="Sharon Moore" userId="11e493e1b6637736" providerId="LiveId" clId="{04506F66-7C29-4168-88EA-EEB477F73DEE}" dt="2026-04-03T05:29:44.693" v="11" actId="20577"/>
          <ac:spMkLst>
            <pc:docMk/>
            <pc:sldMk cId="3729418625" sldId="344"/>
            <ac:spMk id="3" creationId="{DE0727AD-06B4-AE61-1520-383DAE25CBA2}"/>
          </ac:spMkLst>
        </pc:spChg>
      </pc:sldChg>
      <pc:sldChg chg="modSp mod">
        <pc:chgData name="Sharon Moore" userId="11e493e1b6637736" providerId="LiveId" clId="{04506F66-7C29-4168-88EA-EEB477F73DEE}" dt="2026-04-03T05:30:18.551" v="19" actId="20577"/>
        <pc:sldMkLst>
          <pc:docMk/>
          <pc:sldMk cId="3771460925" sldId="347"/>
        </pc:sldMkLst>
        <pc:spChg chg="mod">
          <ac:chgData name="Sharon Moore" userId="11e493e1b6637736" providerId="LiveId" clId="{04506F66-7C29-4168-88EA-EEB477F73DEE}" dt="2026-04-03T05:30:18.551" v="19" actId="20577"/>
          <ac:spMkLst>
            <pc:docMk/>
            <pc:sldMk cId="3771460925" sldId="347"/>
            <ac:spMk id="3" creationId="{3770360C-98AF-95F1-6AB3-CC96F6A09493}"/>
          </ac:spMkLst>
        </pc:spChg>
      </pc:sldChg>
      <pc:sldChg chg="modSp mod">
        <pc:chgData name="Sharon Moore" userId="11e493e1b6637736" providerId="LiveId" clId="{04506F66-7C29-4168-88EA-EEB477F73DEE}" dt="2026-04-03T05:30:08.206" v="15" actId="20577"/>
        <pc:sldMkLst>
          <pc:docMk/>
          <pc:sldMk cId="3126715970" sldId="348"/>
        </pc:sldMkLst>
        <pc:spChg chg="mod">
          <ac:chgData name="Sharon Moore" userId="11e493e1b6637736" providerId="LiveId" clId="{04506F66-7C29-4168-88EA-EEB477F73DEE}" dt="2026-04-03T05:30:08.206" v="15" actId="20577"/>
          <ac:spMkLst>
            <pc:docMk/>
            <pc:sldMk cId="3126715970" sldId="348"/>
            <ac:spMk id="3" creationId="{CF376E77-31F2-6403-B014-F5F078D88BA0}"/>
          </ac:spMkLst>
        </pc:spChg>
      </pc:sldChg>
      <pc:sldChg chg="modSp mod">
        <pc:chgData name="Sharon Moore" userId="11e493e1b6637736" providerId="LiveId" clId="{04506F66-7C29-4168-88EA-EEB477F73DEE}" dt="2026-04-03T05:30:29.650" v="23" actId="20577"/>
        <pc:sldMkLst>
          <pc:docMk/>
          <pc:sldMk cId="361397208" sldId="352"/>
        </pc:sldMkLst>
        <pc:spChg chg="mod">
          <ac:chgData name="Sharon Moore" userId="11e493e1b6637736" providerId="LiveId" clId="{04506F66-7C29-4168-88EA-EEB477F73DEE}" dt="2026-04-03T05:30:29.650" v="23" actId="20577"/>
          <ac:spMkLst>
            <pc:docMk/>
            <pc:sldMk cId="361397208" sldId="352"/>
            <ac:spMk id="3" creationId="{2FC7F50D-071A-67F4-6119-138E49A4D610}"/>
          </ac:spMkLst>
        </pc:spChg>
      </pc:sldChg>
      <pc:sldChg chg="modSp mod">
        <pc:chgData name="Sharon Moore" userId="11e493e1b6637736" providerId="LiveId" clId="{04506F66-7C29-4168-88EA-EEB477F73DEE}" dt="2026-04-03T05:30:59.315" v="27" actId="20577"/>
        <pc:sldMkLst>
          <pc:docMk/>
          <pc:sldMk cId="761376921" sldId="354"/>
        </pc:sldMkLst>
        <pc:spChg chg="mod">
          <ac:chgData name="Sharon Moore" userId="11e493e1b6637736" providerId="LiveId" clId="{04506F66-7C29-4168-88EA-EEB477F73DEE}" dt="2026-04-03T05:30:59.315" v="27" actId="20577"/>
          <ac:spMkLst>
            <pc:docMk/>
            <pc:sldMk cId="761376921" sldId="354"/>
            <ac:spMk id="5" creationId="{A70F9D91-F8AA-88B4-E1D4-380EF58996DD}"/>
          </ac:spMkLst>
        </pc:spChg>
      </pc:sldChg>
      <pc:sldChg chg="modSp mod">
        <pc:chgData name="Sharon Moore" userId="11e493e1b6637736" providerId="LiveId" clId="{04506F66-7C29-4168-88EA-EEB477F73DEE}" dt="2026-04-03T05:31:38.837" v="39" actId="20577"/>
        <pc:sldMkLst>
          <pc:docMk/>
          <pc:sldMk cId="4024353038" sldId="355"/>
        </pc:sldMkLst>
        <pc:spChg chg="mod">
          <ac:chgData name="Sharon Moore" userId="11e493e1b6637736" providerId="LiveId" clId="{04506F66-7C29-4168-88EA-EEB477F73DEE}" dt="2026-04-03T05:31:38.837" v="39" actId="20577"/>
          <ac:spMkLst>
            <pc:docMk/>
            <pc:sldMk cId="4024353038" sldId="355"/>
            <ac:spMk id="5" creationId="{C0B4F9C5-3BE1-74E4-6779-2F5E612FA817}"/>
          </ac:spMkLst>
        </pc:spChg>
      </pc:sldChg>
      <pc:sldChg chg="modSp mod">
        <pc:chgData name="Sharon Moore" userId="11e493e1b6637736" providerId="LiveId" clId="{04506F66-7C29-4168-88EA-EEB477F73DEE}" dt="2026-04-03T05:28:38.698" v="1" actId="20577"/>
        <pc:sldMkLst>
          <pc:docMk/>
          <pc:sldMk cId="1066796895" sldId="357"/>
        </pc:sldMkLst>
        <pc:spChg chg="mod">
          <ac:chgData name="Sharon Moore" userId="11e493e1b6637736" providerId="LiveId" clId="{04506F66-7C29-4168-88EA-EEB477F73DEE}" dt="2026-04-03T05:28:38.698" v="1" actId="20577"/>
          <ac:spMkLst>
            <pc:docMk/>
            <pc:sldMk cId="1066796895" sldId="357"/>
            <ac:spMk id="3" creationId="{2ECC32ED-686B-282B-4EBD-EEC187A6F22D}"/>
          </ac:spMkLst>
        </pc:spChg>
      </pc:sldChg>
      <pc:sldChg chg="modSp mod">
        <pc:chgData name="Sharon Moore" userId="11e493e1b6637736" providerId="LiveId" clId="{04506F66-7C29-4168-88EA-EEB477F73DEE}" dt="2026-04-03T05:35:22.037" v="95" actId="20577"/>
        <pc:sldMkLst>
          <pc:docMk/>
          <pc:sldMk cId="1309842142" sldId="366"/>
        </pc:sldMkLst>
        <pc:spChg chg="mod">
          <ac:chgData name="Sharon Moore" userId="11e493e1b6637736" providerId="LiveId" clId="{04506F66-7C29-4168-88EA-EEB477F73DEE}" dt="2026-04-03T05:35:22.037" v="95" actId="20577"/>
          <ac:spMkLst>
            <pc:docMk/>
            <pc:sldMk cId="1309842142" sldId="366"/>
            <ac:spMk id="3" creationId="{A3AFF2AF-1019-98E9-0398-0D2ACC884EA9}"/>
          </ac:spMkLst>
        </pc:spChg>
      </pc:sldChg>
      <pc:sldChg chg="modSp mod">
        <pc:chgData name="Sharon Moore" userId="11e493e1b6637736" providerId="LiveId" clId="{04506F66-7C29-4168-88EA-EEB477F73DEE}" dt="2026-04-03T05:37:00.637" v="127" actId="20577"/>
        <pc:sldMkLst>
          <pc:docMk/>
          <pc:sldMk cId="4209012563" sldId="374"/>
        </pc:sldMkLst>
        <pc:spChg chg="mod">
          <ac:chgData name="Sharon Moore" userId="11e493e1b6637736" providerId="LiveId" clId="{04506F66-7C29-4168-88EA-EEB477F73DEE}" dt="2026-04-03T05:37:00.637" v="127" actId="20577"/>
          <ac:spMkLst>
            <pc:docMk/>
            <pc:sldMk cId="4209012563" sldId="374"/>
            <ac:spMk id="3" creationId="{CB794D66-66E6-2075-A33D-87D5AFF12E47}"/>
          </ac:spMkLst>
        </pc:spChg>
      </pc:sldChg>
      <pc:sldChg chg="modSp mod">
        <pc:chgData name="Sharon Moore" userId="11e493e1b6637736" providerId="LiveId" clId="{04506F66-7C29-4168-88EA-EEB477F73DEE}" dt="2026-04-03T05:36:30.581" v="118" actId="20577"/>
        <pc:sldMkLst>
          <pc:docMk/>
          <pc:sldMk cId="3632609879" sldId="378"/>
        </pc:sldMkLst>
        <pc:spChg chg="mod">
          <ac:chgData name="Sharon Moore" userId="11e493e1b6637736" providerId="LiveId" clId="{04506F66-7C29-4168-88EA-EEB477F73DEE}" dt="2026-04-03T05:36:30.581" v="118" actId="20577"/>
          <ac:spMkLst>
            <pc:docMk/>
            <pc:sldMk cId="3632609879" sldId="378"/>
            <ac:spMk id="3" creationId="{0DC97CF3-9D17-66D9-82E1-13AA39CE9CA8}"/>
          </ac:spMkLst>
        </pc:spChg>
      </pc:sldChg>
      <pc:sldChg chg="modSp mod">
        <pc:chgData name="Sharon Moore" userId="11e493e1b6637736" providerId="LiveId" clId="{04506F66-7C29-4168-88EA-EEB477F73DEE}" dt="2026-04-03T05:28:55.290" v="7" actId="20577"/>
        <pc:sldMkLst>
          <pc:docMk/>
          <pc:sldMk cId="3342922767" sldId="384"/>
        </pc:sldMkLst>
        <pc:spChg chg="mod">
          <ac:chgData name="Sharon Moore" userId="11e493e1b6637736" providerId="LiveId" clId="{04506F66-7C29-4168-88EA-EEB477F73DEE}" dt="2026-04-03T05:28:55.290" v="7" actId="20577"/>
          <ac:spMkLst>
            <pc:docMk/>
            <pc:sldMk cId="3342922767" sldId="384"/>
            <ac:spMk id="3" creationId="{00D57770-26FA-3CD9-E100-DEAA3DC9143C}"/>
          </ac:spMkLst>
        </pc:spChg>
      </pc:sldChg>
      <pc:sldChg chg="modSp mod">
        <pc:chgData name="Sharon Moore" userId="11e493e1b6637736" providerId="LiveId" clId="{04506F66-7C29-4168-88EA-EEB477F73DEE}" dt="2026-04-03T05:33:30.273" v="63" actId="20577"/>
        <pc:sldMkLst>
          <pc:docMk/>
          <pc:sldMk cId="1883755410" sldId="385"/>
        </pc:sldMkLst>
        <pc:spChg chg="mod">
          <ac:chgData name="Sharon Moore" userId="11e493e1b6637736" providerId="LiveId" clId="{04506F66-7C29-4168-88EA-EEB477F73DEE}" dt="2026-04-03T05:33:30.273" v="63" actId="20577"/>
          <ac:spMkLst>
            <pc:docMk/>
            <pc:sldMk cId="1883755410" sldId="385"/>
            <ac:spMk id="3" creationId="{6E857BB1-F3B0-B031-031A-1914FCE5B6F8}"/>
          </ac:spMkLst>
        </pc:spChg>
      </pc:sldChg>
      <pc:sldChg chg="modSp mod">
        <pc:chgData name="Sharon Moore" userId="11e493e1b6637736" providerId="LiveId" clId="{04506F66-7C29-4168-88EA-EEB477F73DEE}" dt="2026-04-03T05:33:52.515" v="67" actId="20577"/>
        <pc:sldMkLst>
          <pc:docMk/>
          <pc:sldMk cId="1561781691" sldId="386"/>
        </pc:sldMkLst>
        <pc:spChg chg="mod">
          <ac:chgData name="Sharon Moore" userId="11e493e1b6637736" providerId="LiveId" clId="{04506F66-7C29-4168-88EA-EEB477F73DEE}" dt="2026-04-03T05:33:52.515" v="67" actId="20577"/>
          <ac:spMkLst>
            <pc:docMk/>
            <pc:sldMk cId="1561781691" sldId="386"/>
            <ac:spMk id="3" creationId="{11452BE9-C26A-2936-A7B5-8DC7BAFEFC9B}"/>
          </ac:spMkLst>
        </pc:spChg>
      </pc:sldChg>
      <pc:sldChg chg="modSp mod">
        <pc:chgData name="Sharon Moore" userId="11e493e1b6637736" providerId="LiveId" clId="{04506F66-7C29-4168-88EA-EEB477F73DEE}" dt="2026-04-03T05:34:03.686" v="69" actId="20577"/>
        <pc:sldMkLst>
          <pc:docMk/>
          <pc:sldMk cId="1879954182" sldId="387"/>
        </pc:sldMkLst>
        <pc:spChg chg="mod">
          <ac:chgData name="Sharon Moore" userId="11e493e1b6637736" providerId="LiveId" clId="{04506F66-7C29-4168-88EA-EEB477F73DEE}" dt="2026-04-03T05:34:03.686" v="69" actId="20577"/>
          <ac:spMkLst>
            <pc:docMk/>
            <pc:sldMk cId="1879954182" sldId="387"/>
            <ac:spMk id="3" creationId="{D69ECA86-4E9A-B1DD-A07D-95BC723672FA}"/>
          </ac:spMkLst>
        </pc:spChg>
      </pc:sldChg>
      <pc:sldChg chg="modSp mod">
        <pc:chgData name="Sharon Moore" userId="11e493e1b6637736" providerId="LiveId" clId="{04506F66-7C29-4168-88EA-EEB477F73DEE}" dt="2026-04-03T05:34:31.301" v="85" actId="20577"/>
        <pc:sldMkLst>
          <pc:docMk/>
          <pc:sldMk cId="978624899" sldId="388"/>
        </pc:sldMkLst>
        <pc:spChg chg="mod">
          <ac:chgData name="Sharon Moore" userId="11e493e1b6637736" providerId="LiveId" clId="{04506F66-7C29-4168-88EA-EEB477F73DEE}" dt="2026-04-03T05:34:31.301" v="85" actId="20577"/>
          <ac:spMkLst>
            <pc:docMk/>
            <pc:sldMk cId="978624899" sldId="388"/>
            <ac:spMk id="3" creationId="{BE2F05CC-AFEF-73CF-AFC2-E6CAE32026C8}"/>
          </ac:spMkLst>
        </pc:spChg>
      </pc:sldChg>
      <pc:sldChg chg="modSp mod">
        <pc:chgData name="Sharon Moore" userId="11e493e1b6637736" providerId="LiveId" clId="{04506F66-7C29-4168-88EA-EEB477F73DEE}" dt="2026-04-03T05:35:43.178" v="113" actId="20577"/>
        <pc:sldMkLst>
          <pc:docMk/>
          <pc:sldMk cId="2163915271" sldId="390"/>
        </pc:sldMkLst>
        <pc:spChg chg="mod">
          <ac:chgData name="Sharon Moore" userId="11e493e1b6637736" providerId="LiveId" clId="{04506F66-7C29-4168-88EA-EEB477F73DEE}" dt="2026-04-03T05:35:43.178" v="113" actId="20577"/>
          <ac:spMkLst>
            <pc:docMk/>
            <pc:sldMk cId="2163915271" sldId="390"/>
            <ac:spMk id="5" creationId="{A4A73A93-B6BC-7202-80F6-D86213858ED2}"/>
          </ac:spMkLst>
        </pc:spChg>
      </pc:sldChg>
      <pc:sldChg chg="modSp mod">
        <pc:chgData name="Sharon Moore" userId="11e493e1b6637736" providerId="LiveId" clId="{04506F66-7C29-4168-88EA-EEB477F73DEE}" dt="2026-04-03T05:35:56.125" v="114" actId="20577"/>
        <pc:sldMkLst>
          <pc:docMk/>
          <pc:sldMk cId="3383240274" sldId="391"/>
        </pc:sldMkLst>
        <pc:spChg chg="mod">
          <ac:chgData name="Sharon Moore" userId="11e493e1b6637736" providerId="LiveId" clId="{04506F66-7C29-4168-88EA-EEB477F73DEE}" dt="2026-04-03T05:35:56.125" v="114" actId="20577"/>
          <ac:spMkLst>
            <pc:docMk/>
            <pc:sldMk cId="3383240274" sldId="391"/>
            <ac:spMk id="5" creationId="{905373D7-C9E2-BF30-FFA3-8B70FDEED923}"/>
          </ac:spMkLst>
        </pc:spChg>
      </pc:sldChg>
      <pc:sldChg chg="modSp mod">
        <pc:chgData name="Sharon Moore" userId="11e493e1b6637736" providerId="LiveId" clId="{04506F66-7C29-4168-88EA-EEB477F73DEE}" dt="2026-04-03T05:40:32.176" v="155" actId="20577"/>
        <pc:sldMkLst>
          <pc:docMk/>
          <pc:sldMk cId="765236122" sldId="393"/>
        </pc:sldMkLst>
        <pc:spChg chg="mod">
          <ac:chgData name="Sharon Moore" userId="11e493e1b6637736" providerId="LiveId" clId="{04506F66-7C29-4168-88EA-EEB477F73DEE}" dt="2026-04-03T05:40:32.176" v="155" actId="20577"/>
          <ac:spMkLst>
            <pc:docMk/>
            <pc:sldMk cId="765236122" sldId="393"/>
            <ac:spMk id="5" creationId="{33AE9D7D-B4AF-D064-3C00-8064A3D7FBD5}"/>
          </ac:spMkLst>
        </pc:spChg>
      </pc:sldChg>
      <pc:sldChg chg="modSp mod">
        <pc:chgData name="Sharon Moore" userId="11e493e1b6637736" providerId="LiveId" clId="{04506F66-7C29-4168-88EA-EEB477F73DEE}" dt="2026-04-03T05:41:51.374" v="162" actId="20577"/>
        <pc:sldMkLst>
          <pc:docMk/>
          <pc:sldMk cId="3707499969" sldId="402"/>
        </pc:sldMkLst>
        <pc:spChg chg="mod">
          <ac:chgData name="Sharon Moore" userId="11e493e1b6637736" providerId="LiveId" clId="{04506F66-7C29-4168-88EA-EEB477F73DEE}" dt="2026-04-03T05:41:51.374" v="162" actId="20577"/>
          <ac:spMkLst>
            <pc:docMk/>
            <pc:sldMk cId="3707499969" sldId="402"/>
            <ac:spMk id="5" creationId="{91332836-1ED4-F593-66BD-DD15945314B7}"/>
          </ac:spMkLst>
        </pc:spChg>
      </pc:sldChg>
      <pc:sldChg chg="modSp mod">
        <pc:chgData name="Sharon Moore" userId="11e493e1b6637736" providerId="LiveId" clId="{04506F66-7C29-4168-88EA-EEB477F73DEE}" dt="2026-04-03T05:42:05.848" v="163" actId="20577"/>
        <pc:sldMkLst>
          <pc:docMk/>
          <pc:sldMk cId="2172059613" sldId="404"/>
        </pc:sldMkLst>
        <pc:spChg chg="mod">
          <ac:chgData name="Sharon Moore" userId="11e493e1b6637736" providerId="LiveId" clId="{04506F66-7C29-4168-88EA-EEB477F73DEE}" dt="2026-04-03T05:42:05.848" v="163" actId="20577"/>
          <ac:spMkLst>
            <pc:docMk/>
            <pc:sldMk cId="2172059613" sldId="404"/>
            <ac:spMk id="5" creationId="{2B7A40AE-6A89-4083-583A-80A4D49A2269}"/>
          </ac:spMkLst>
        </pc:spChg>
      </pc:sldChg>
      <pc:sldChg chg="modSp mod">
        <pc:chgData name="Sharon Moore" userId="11e493e1b6637736" providerId="LiveId" clId="{04506F66-7C29-4168-88EA-EEB477F73DEE}" dt="2026-04-03T05:42:41.506" v="173" actId="20577"/>
        <pc:sldMkLst>
          <pc:docMk/>
          <pc:sldMk cId="299730465" sldId="406"/>
        </pc:sldMkLst>
        <pc:spChg chg="mod">
          <ac:chgData name="Sharon Moore" userId="11e493e1b6637736" providerId="LiveId" clId="{04506F66-7C29-4168-88EA-EEB477F73DEE}" dt="2026-04-03T05:42:41.506" v="173" actId="20577"/>
          <ac:spMkLst>
            <pc:docMk/>
            <pc:sldMk cId="299730465" sldId="406"/>
            <ac:spMk id="6" creationId="{24BEAAD5-A4A8-1D47-81E2-74E71FAFD396}"/>
          </ac:spMkLst>
        </pc:spChg>
      </pc:sldChg>
      <pc:sldChg chg="modSp mod">
        <pc:chgData name="Sharon Moore" userId="11e493e1b6637736" providerId="LiveId" clId="{04506F66-7C29-4168-88EA-EEB477F73DEE}" dt="2026-04-03T05:42:53.647" v="174" actId="20577"/>
        <pc:sldMkLst>
          <pc:docMk/>
          <pc:sldMk cId="4184185258" sldId="407"/>
        </pc:sldMkLst>
        <pc:spChg chg="mod">
          <ac:chgData name="Sharon Moore" userId="11e493e1b6637736" providerId="LiveId" clId="{04506F66-7C29-4168-88EA-EEB477F73DEE}" dt="2026-04-03T05:42:53.647" v="174" actId="20577"/>
          <ac:spMkLst>
            <pc:docMk/>
            <pc:sldMk cId="4184185258" sldId="407"/>
            <ac:spMk id="6" creationId="{4948D210-F82C-5A13-110C-3412C3271611}"/>
          </ac:spMkLst>
        </pc:spChg>
      </pc:sldChg>
      <pc:sldChg chg="modSp mod">
        <pc:chgData name="Sharon Moore" userId="11e493e1b6637736" providerId="LiveId" clId="{04506F66-7C29-4168-88EA-EEB477F73DEE}" dt="2026-04-03T05:43:42.397" v="199" actId="20577"/>
        <pc:sldMkLst>
          <pc:docMk/>
          <pc:sldMk cId="2941441857" sldId="415"/>
        </pc:sldMkLst>
        <pc:spChg chg="mod">
          <ac:chgData name="Sharon Moore" userId="11e493e1b6637736" providerId="LiveId" clId="{04506F66-7C29-4168-88EA-EEB477F73DEE}" dt="2026-04-03T05:43:42.397" v="199" actId="20577"/>
          <ac:spMkLst>
            <pc:docMk/>
            <pc:sldMk cId="2941441857" sldId="415"/>
            <ac:spMk id="5" creationId="{DF728749-8475-4C72-C4CB-7C6BA493859C}"/>
          </ac:spMkLst>
        </pc:spChg>
      </pc:sldChg>
      <pc:sldChg chg="modSp mod">
        <pc:chgData name="Sharon Moore" userId="11e493e1b6637736" providerId="LiveId" clId="{04506F66-7C29-4168-88EA-EEB477F73DEE}" dt="2026-04-03T05:43:56.014" v="200" actId="20577"/>
        <pc:sldMkLst>
          <pc:docMk/>
          <pc:sldMk cId="1029491410" sldId="417"/>
        </pc:sldMkLst>
        <pc:spChg chg="mod">
          <ac:chgData name="Sharon Moore" userId="11e493e1b6637736" providerId="LiveId" clId="{04506F66-7C29-4168-88EA-EEB477F73DEE}" dt="2026-04-03T05:43:56.014" v="200" actId="20577"/>
          <ac:spMkLst>
            <pc:docMk/>
            <pc:sldMk cId="1029491410" sldId="417"/>
            <ac:spMk id="5" creationId="{C2099CD4-2C6A-3B57-9015-122CB9922B4A}"/>
          </ac:spMkLst>
        </pc:spChg>
      </pc:sldChg>
      <pc:sldChg chg="modSp mod">
        <pc:chgData name="Sharon Moore" userId="11e493e1b6637736" providerId="LiveId" clId="{04506F66-7C29-4168-88EA-EEB477F73DEE}" dt="2026-04-03T05:44:24.320" v="204" actId="20577"/>
        <pc:sldMkLst>
          <pc:docMk/>
          <pc:sldMk cId="2729996562" sldId="422"/>
        </pc:sldMkLst>
        <pc:spChg chg="mod">
          <ac:chgData name="Sharon Moore" userId="11e493e1b6637736" providerId="LiveId" clId="{04506F66-7C29-4168-88EA-EEB477F73DEE}" dt="2026-04-03T05:44:24.320" v="204" actId="20577"/>
          <ac:spMkLst>
            <pc:docMk/>
            <pc:sldMk cId="2729996562" sldId="422"/>
            <ac:spMk id="5" creationId="{569D3A62-BFB4-40CB-6D98-E54E8C295B35}"/>
          </ac:spMkLst>
        </pc:spChg>
      </pc:sldChg>
      <pc:sldChg chg="modSp mod">
        <pc:chgData name="Sharon Moore" userId="11e493e1b6637736" providerId="LiveId" clId="{04506F66-7C29-4168-88EA-EEB477F73DEE}" dt="2026-04-03T05:44:41.780" v="206" actId="20577"/>
        <pc:sldMkLst>
          <pc:docMk/>
          <pc:sldMk cId="917688419" sldId="428"/>
        </pc:sldMkLst>
        <pc:spChg chg="mod">
          <ac:chgData name="Sharon Moore" userId="11e493e1b6637736" providerId="LiveId" clId="{04506F66-7C29-4168-88EA-EEB477F73DEE}" dt="2026-04-03T05:44:41.780" v="206" actId="20577"/>
          <ac:spMkLst>
            <pc:docMk/>
            <pc:sldMk cId="917688419" sldId="428"/>
            <ac:spMk id="5" creationId="{F47C8FD7-00A5-0D4D-F919-61E4D830F18F}"/>
          </ac:spMkLst>
        </pc:spChg>
      </pc:sldChg>
      <pc:sldChg chg="modSp mod">
        <pc:chgData name="Sharon Moore" userId="11e493e1b6637736" providerId="LiveId" clId="{04506F66-7C29-4168-88EA-EEB477F73DEE}" dt="2026-04-03T05:45:00.829" v="207" actId="20577"/>
        <pc:sldMkLst>
          <pc:docMk/>
          <pc:sldMk cId="2617363737" sldId="431"/>
        </pc:sldMkLst>
        <pc:spChg chg="mod">
          <ac:chgData name="Sharon Moore" userId="11e493e1b6637736" providerId="LiveId" clId="{04506F66-7C29-4168-88EA-EEB477F73DEE}" dt="2026-04-03T05:45:00.829" v="207" actId="20577"/>
          <ac:spMkLst>
            <pc:docMk/>
            <pc:sldMk cId="2617363737" sldId="431"/>
            <ac:spMk id="5" creationId="{24C555F3-1E89-6098-FABC-20532D17999E}"/>
          </ac:spMkLst>
        </pc:spChg>
      </pc:sldChg>
      <pc:sldChg chg="modSp mod">
        <pc:chgData name="Sharon Moore" userId="11e493e1b6637736" providerId="LiveId" clId="{04506F66-7C29-4168-88EA-EEB477F73DEE}" dt="2026-04-03T05:45:13.112" v="208" actId="20577"/>
        <pc:sldMkLst>
          <pc:docMk/>
          <pc:sldMk cId="1285017004" sldId="433"/>
        </pc:sldMkLst>
        <pc:spChg chg="mod">
          <ac:chgData name="Sharon Moore" userId="11e493e1b6637736" providerId="LiveId" clId="{04506F66-7C29-4168-88EA-EEB477F73DEE}" dt="2026-04-03T05:45:13.112" v="208" actId="20577"/>
          <ac:spMkLst>
            <pc:docMk/>
            <pc:sldMk cId="1285017004" sldId="433"/>
            <ac:spMk id="5" creationId="{13A3DBC3-714B-1984-2063-6F798DCAF1F0}"/>
          </ac:spMkLst>
        </pc:spChg>
      </pc:sldChg>
      <pc:sldChg chg="modSp mod">
        <pc:chgData name="Sharon Moore" userId="11e493e1b6637736" providerId="LiveId" clId="{04506F66-7C29-4168-88EA-EEB477F73DEE}" dt="2026-04-03T05:45:22.616" v="209" actId="20577"/>
        <pc:sldMkLst>
          <pc:docMk/>
          <pc:sldMk cId="183591740" sldId="434"/>
        </pc:sldMkLst>
        <pc:spChg chg="mod">
          <ac:chgData name="Sharon Moore" userId="11e493e1b6637736" providerId="LiveId" clId="{04506F66-7C29-4168-88EA-EEB477F73DEE}" dt="2026-04-03T05:45:22.616" v="209" actId="20577"/>
          <ac:spMkLst>
            <pc:docMk/>
            <pc:sldMk cId="183591740" sldId="434"/>
            <ac:spMk id="5" creationId="{73544AAB-427F-BA8B-2CBC-6E62056FB2EC}"/>
          </ac:spMkLst>
        </pc:spChg>
      </pc:sldChg>
      <pc:sldChg chg="modSp mod">
        <pc:chgData name="Sharon Moore" userId="11e493e1b6637736" providerId="LiveId" clId="{04506F66-7C29-4168-88EA-EEB477F73DEE}" dt="2026-04-03T05:46:00.662" v="218" actId="20577"/>
        <pc:sldMkLst>
          <pc:docMk/>
          <pc:sldMk cId="77177487" sldId="435"/>
        </pc:sldMkLst>
        <pc:spChg chg="mod">
          <ac:chgData name="Sharon Moore" userId="11e493e1b6637736" providerId="LiveId" clId="{04506F66-7C29-4168-88EA-EEB477F73DEE}" dt="2026-04-03T05:46:00.662" v="218" actId="20577"/>
          <ac:spMkLst>
            <pc:docMk/>
            <pc:sldMk cId="77177487" sldId="435"/>
            <ac:spMk id="5" creationId="{947DDA0C-B992-C3C6-BF81-8B703F9E0807}"/>
          </ac:spMkLst>
        </pc:spChg>
      </pc:sldChg>
      <pc:sldChg chg="modSp mod">
        <pc:chgData name="Sharon Moore" userId="11e493e1b6637736" providerId="LiveId" clId="{04506F66-7C29-4168-88EA-EEB477F73DEE}" dt="2026-04-03T05:46:08.150" v="219" actId="20577"/>
        <pc:sldMkLst>
          <pc:docMk/>
          <pc:sldMk cId="454064041" sldId="436"/>
        </pc:sldMkLst>
        <pc:spChg chg="mod">
          <ac:chgData name="Sharon Moore" userId="11e493e1b6637736" providerId="LiveId" clId="{04506F66-7C29-4168-88EA-EEB477F73DEE}" dt="2026-04-03T05:46:08.150" v="219" actId="20577"/>
          <ac:spMkLst>
            <pc:docMk/>
            <pc:sldMk cId="454064041" sldId="436"/>
            <ac:spMk id="5" creationId="{E4681262-4C55-8185-321C-A1C551E04C8A}"/>
          </ac:spMkLst>
        </pc:spChg>
      </pc:sldChg>
      <pc:sldChg chg="modSp mod">
        <pc:chgData name="Sharon Moore" userId="11e493e1b6637736" providerId="LiveId" clId="{04506F66-7C29-4168-88EA-EEB477F73DEE}" dt="2026-04-03T05:46:29.647" v="222" actId="20577"/>
        <pc:sldMkLst>
          <pc:docMk/>
          <pc:sldMk cId="496077491" sldId="437"/>
        </pc:sldMkLst>
        <pc:spChg chg="mod">
          <ac:chgData name="Sharon Moore" userId="11e493e1b6637736" providerId="LiveId" clId="{04506F66-7C29-4168-88EA-EEB477F73DEE}" dt="2026-04-03T05:46:29.647" v="222" actId="20577"/>
          <ac:spMkLst>
            <pc:docMk/>
            <pc:sldMk cId="496077491" sldId="437"/>
            <ac:spMk id="5" creationId="{270D6456-ADFE-CF80-218E-18D72FF8001B}"/>
          </ac:spMkLst>
        </pc:spChg>
      </pc:sldChg>
      <pc:sldChg chg="modSp mod">
        <pc:chgData name="Sharon Moore" userId="11e493e1b6637736" providerId="LiveId" clId="{04506F66-7C29-4168-88EA-EEB477F73DEE}" dt="2026-04-03T05:40:48.849" v="158" actId="20577"/>
        <pc:sldMkLst>
          <pc:docMk/>
          <pc:sldMk cId="1307281532" sldId="444"/>
        </pc:sldMkLst>
        <pc:spChg chg="mod">
          <ac:chgData name="Sharon Moore" userId="11e493e1b6637736" providerId="LiveId" clId="{04506F66-7C29-4168-88EA-EEB477F73DEE}" dt="2026-04-03T05:40:48.849" v="158" actId="20577"/>
          <ac:spMkLst>
            <pc:docMk/>
            <pc:sldMk cId="1307281532" sldId="444"/>
            <ac:spMk id="5" creationId="{89041D58-AF6D-2A6F-8200-4C1248900B08}"/>
          </ac:spMkLst>
        </pc:spChg>
      </pc:sldChg>
      <pc:sldChg chg="modSp mod">
        <pc:chgData name="Sharon Moore" userId="11e493e1b6637736" providerId="LiveId" clId="{04506F66-7C29-4168-88EA-EEB477F73DEE}" dt="2026-04-03T05:47:15.970" v="226" actId="20577"/>
        <pc:sldMkLst>
          <pc:docMk/>
          <pc:sldMk cId="3043024079" sldId="450"/>
        </pc:sldMkLst>
        <pc:spChg chg="mod">
          <ac:chgData name="Sharon Moore" userId="11e493e1b6637736" providerId="LiveId" clId="{04506F66-7C29-4168-88EA-EEB477F73DEE}" dt="2026-04-03T05:47:15.970" v="226" actId="20577"/>
          <ac:spMkLst>
            <pc:docMk/>
            <pc:sldMk cId="3043024079" sldId="450"/>
            <ac:spMk id="3" creationId="{489A33C7-A5D2-CE02-2E7A-4372AEA8EFEB}"/>
          </ac:spMkLst>
        </pc:spChg>
      </pc:sldChg>
      <pc:sldChg chg="modSp mod">
        <pc:chgData name="Sharon Moore" userId="11e493e1b6637736" providerId="LiveId" clId="{04506F66-7C29-4168-88EA-EEB477F73DEE}" dt="2026-04-03T05:37:44.355" v="137" actId="20577"/>
        <pc:sldMkLst>
          <pc:docMk/>
          <pc:sldMk cId="2908696835" sldId="451"/>
        </pc:sldMkLst>
        <pc:spChg chg="mod">
          <ac:chgData name="Sharon Moore" userId="11e493e1b6637736" providerId="LiveId" clId="{04506F66-7C29-4168-88EA-EEB477F73DEE}" dt="2026-04-03T05:37:44.355" v="137" actId="20577"/>
          <ac:spMkLst>
            <pc:docMk/>
            <pc:sldMk cId="2908696835" sldId="451"/>
            <ac:spMk id="5" creationId="{1BC4CDA1-B3ED-308F-953F-4BF054EBCEAE}"/>
          </ac:spMkLst>
        </pc:spChg>
      </pc:sldChg>
      <pc:sldChg chg="modSp mod">
        <pc:chgData name="Sharon Moore" userId="11e493e1b6637736" providerId="LiveId" clId="{04506F66-7C29-4168-88EA-EEB477F73DEE}" dt="2026-04-03T05:38:56.499" v="139" actId="20577"/>
        <pc:sldMkLst>
          <pc:docMk/>
          <pc:sldMk cId="2016477101" sldId="481"/>
        </pc:sldMkLst>
        <pc:spChg chg="mod">
          <ac:chgData name="Sharon Moore" userId="11e493e1b6637736" providerId="LiveId" clId="{04506F66-7C29-4168-88EA-EEB477F73DEE}" dt="2026-04-03T05:38:56.499" v="139" actId="20577"/>
          <ac:spMkLst>
            <pc:docMk/>
            <pc:sldMk cId="2016477101" sldId="481"/>
            <ac:spMk id="5" creationId="{27D1557D-798D-D1F9-36BC-6F6D26379F6B}"/>
          </ac:spMkLst>
        </pc:spChg>
      </pc:sldChg>
      <pc:sldChg chg="modSp mod">
        <pc:chgData name="Sharon Moore" userId="11e493e1b6637736" providerId="LiveId" clId="{04506F66-7C29-4168-88EA-EEB477F73DEE}" dt="2026-04-03T05:39:40.646" v="144" actId="20577"/>
        <pc:sldMkLst>
          <pc:docMk/>
          <pc:sldMk cId="218823575" sldId="490"/>
        </pc:sldMkLst>
        <pc:spChg chg="mod">
          <ac:chgData name="Sharon Moore" userId="11e493e1b6637736" providerId="LiveId" clId="{04506F66-7C29-4168-88EA-EEB477F73DEE}" dt="2026-04-03T05:39:40.646" v="144" actId="20577"/>
          <ac:spMkLst>
            <pc:docMk/>
            <pc:sldMk cId="218823575" sldId="490"/>
            <ac:spMk id="5" creationId="{249203EE-D8B2-DF57-DD96-158494BF9B54}"/>
          </ac:spMkLst>
        </pc:spChg>
      </pc:sldChg>
      <pc:sldChg chg="modSp mod">
        <pc:chgData name="Sharon Moore" userId="11e493e1b6637736" providerId="LiveId" clId="{04506F66-7C29-4168-88EA-EEB477F73DEE}" dt="2026-04-03T05:40:09.937" v="150" actId="20577"/>
        <pc:sldMkLst>
          <pc:docMk/>
          <pc:sldMk cId="839784895" sldId="496"/>
        </pc:sldMkLst>
        <pc:spChg chg="mod">
          <ac:chgData name="Sharon Moore" userId="11e493e1b6637736" providerId="LiveId" clId="{04506F66-7C29-4168-88EA-EEB477F73DEE}" dt="2026-04-03T05:40:09.937" v="150" actId="20577"/>
          <ac:spMkLst>
            <pc:docMk/>
            <pc:sldMk cId="839784895" sldId="496"/>
            <ac:spMk id="5" creationId="{651B2191-45EF-7011-E522-CD4C55C69E72}"/>
          </ac:spMkLst>
        </pc:spChg>
      </pc:sldChg>
      <pc:sldChg chg="modSp mod">
        <pc:chgData name="Sharon Moore" userId="11e493e1b6637736" providerId="LiveId" clId="{04506F66-7C29-4168-88EA-EEB477F73DEE}" dt="2026-04-03T05:37:28.582" v="133" actId="20577"/>
        <pc:sldMkLst>
          <pc:docMk/>
          <pc:sldMk cId="1402360420" sldId="502"/>
        </pc:sldMkLst>
        <pc:spChg chg="mod">
          <ac:chgData name="Sharon Moore" userId="11e493e1b6637736" providerId="LiveId" clId="{04506F66-7C29-4168-88EA-EEB477F73DEE}" dt="2026-04-03T05:37:28.582" v="133" actId="20577"/>
          <ac:spMkLst>
            <pc:docMk/>
            <pc:sldMk cId="1402360420" sldId="502"/>
            <ac:spMk id="5" creationId="{B94A5C8A-FAC6-679E-7F71-EF4FB80611F6}"/>
          </ac:spMkLst>
        </pc:spChg>
      </pc:sldChg>
      <pc:sldChg chg="modSp mod">
        <pc:chgData name="Sharon Moore" userId="11e493e1b6637736" providerId="LiveId" clId="{04506F66-7C29-4168-88EA-EEB477F73DEE}" dt="2026-04-03T05:39:13.958" v="142" actId="20577"/>
        <pc:sldMkLst>
          <pc:docMk/>
          <pc:sldMk cId="3480091175" sldId="504"/>
        </pc:sldMkLst>
        <pc:spChg chg="mod">
          <ac:chgData name="Sharon Moore" userId="11e493e1b6637736" providerId="LiveId" clId="{04506F66-7C29-4168-88EA-EEB477F73DEE}" dt="2026-04-03T05:39:13.958" v="142" actId="20577"/>
          <ac:spMkLst>
            <pc:docMk/>
            <pc:sldMk cId="3480091175" sldId="504"/>
            <ac:spMk id="5" creationId="{732E8A8E-7897-000E-4390-0F0ED3E069E8}"/>
          </ac:spMkLst>
        </pc:spChg>
      </pc:sldChg>
    </pc:docChg>
  </pc:docChgLst>
  <pc:docChgLst>
    <pc:chgData name="elise.james" userId="S::elise.james_btinternet.com#ext#@aoctenant.onmicrosoft.com::1b80fdc6-2750-4b54-85ca-247cc3bba039" providerId="AD" clId="Web-{17582D56-2603-4F84-A610-4955DFBAAE22}"/>
    <pc:docChg chg="modSld">
      <pc:chgData name="elise.james" userId="S::elise.james_btinternet.com#ext#@aoctenant.onmicrosoft.com::1b80fdc6-2750-4b54-85ca-247cc3bba039" providerId="AD" clId="Web-{17582D56-2603-4F84-A610-4955DFBAAE22}" dt="2026-04-03T07:49:07.232" v="318" actId="20577"/>
      <pc:docMkLst>
        <pc:docMk/>
      </pc:docMkLst>
      <pc:sldChg chg="modSp">
        <pc:chgData name="elise.james" userId="S::elise.james_btinternet.com#ext#@aoctenant.onmicrosoft.com::1b80fdc6-2750-4b54-85ca-247cc3bba039" providerId="AD" clId="Web-{17582D56-2603-4F84-A610-4955DFBAAE22}" dt="2026-04-03T07:24:09.385" v="3" actId="20577"/>
        <pc:sldMkLst>
          <pc:docMk/>
          <pc:sldMk cId="2623175481" sldId="299"/>
        </pc:sldMkLst>
        <pc:spChg chg="mod">
          <ac:chgData name="elise.james" userId="S::elise.james_btinternet.com#ext#@aoctenant.onmicrosoft.com::1b80fdc6-2750-4b54-85ca-247cc3bba039" providerId="AD" clId="Web-{17582D56-2603-4F84-A610-4955DFBAAE22}" dt="2026-04-03T07:24:09.385" v="3" actId="20577"/>
          <ac:spMkLst>
            <pc:docMk/>
            <pc:sldMk cId="2623175481" sldId="299"/>
            <ac:spMk id="5" creationId="{00000000-0000-0000-0000-000000000000}"/>
          </ac:spMkLst>
        </pc:spChg>
      </pc:sldChg>
      <pc:sldChg chg="modSp">
        <pc:chgData name="elise.james" userId="S::elise.james_btinternet.com#ext#@aoctenant.onmicrosoft.com::1b80fdc6-2750-4b54-85ca-247cc3bba039" providerId="AD" clId="Web-{17582D56-2603-4F84-A610-4955DFBAAE22}" dt="2026-04-03T07:26:41.180" v="26" actId="20577"/>
        <pc:sldMkLst>
          <pc:docMk/>
          <pc:sldMk cId="3126453772" sldId="338"/>
        </pc:sldMkLst>
        <pc:spChg chg="mod">
          <ac:chgData name="elise.james" userId="S::elise.james_btinternet.com#ext#@aoctenant.onmicrosoft.com::1b80fdc6-2750-4b54-85ca-247cc3bba039" providerId="AD" clId="Web-{17582D56-2603-4F84-A610-4955DFBAAE22}" dt="2026-04-03T07:26:41.180" v="26" actId="20577"/>
          <ac:spMkLst>
            <pc:docMk/>
            <pc:sldMk cId="3126453772" sldId="338"/>
            <ac:spMk id="3" creationId="{1230E5BA-7E4E-9C45-B1C3-825437AE1CDF}"/>
          </ac:spMkLst>
        </pc:spChg>
      </pc:sldChg>
      <pc:sldChg chg="modSp">
        <pc:chgData name="elise.james" userId="S::elise.james_btinternet.com#ext#@aoctenant.onmicrosoft.com::1b80fdc6-2750-4b54-85ca-247cc3bba039" providerId="AD" clId="Web-{17582D56-2603-4F84-A610-4955DFBAAE22}" dt="2026-04-03T07:24:50.374" v="6" actId="20577"/>
        <pc:sldMkLst>
          <pc:docMk/>
          <pc:sldMk cId="2260363860" sldId="341"/>
        </pc:sldMkLst>
        <pc:spChg chg="mod">
          <ac:chgData name="elise.james" userId="S::elise.james_btinternet.com#ext#@aoctenant.onmicrosoft.com::1b80fdc6-2750-4b54-85ca-247cc3bba039" providerId="AD" clId="Web-{17582D56-2603-4F84-A610-4955DFBAAE22}" dt="2026-04-03T07:24:50.374" v="6" actId="20577"/>
          <ac:spMkLst>
            <pc:docMk/>
            <pc:sldMk cId="2260363860" sldId="341"/>
            <ac:spMk id="5" creationId="{DED55D89-38C1-F151-7EE1-01927D3A8450}"/>
          </ac:spMkLst>
        </pc:spChg>
      </pc:sldChg>
      <pc:sldChg chg="modSp">
        <pc:chgData name="elise.james" userId="S::elise.james_btinternet.com#ext#@aoctenant.onmicrosoft.com::1b80fdc6-2750-4b54-85ca-247cc3bba039" providerId="AD" clId="Web-{17582D56-2603-4F84-A610-4955DFBAAE22}" dt="2026-04-03T07:28:11.811" v="34" actId="20577"/>
        <pc:sldMkLst>
          <pc:docMk/>
          <pc:sldMk cId="2628839510" sldId="345"/>
        </pc:sldMkLst>
        <pc:spChg chg="mod">
          <ac:chgData name="elise.james" userId="S::elise.james_btinternet.com#ext#@aoctenant.onmicrosoft.com::1b80fdc6-2750-4b54-85ca-247cc3bba039" providerId="AD" clId="Web-{17582D56-2603-4F84-A610-4955DFBAAE22}" dt="2026-04-03T07:28:11.811" v="34" actId="20577"/>
          <ac:spMkLst>
            <pc:docMk/>
            <pc:sldMk cId="2628839510" sldId="345"/>
            <ac:spMk id="3" creationId="{BF50095C-9A07-AA8E-592B-34F4686FA3A1}"/>
          </ac:spMkLst>
        </pc:spChg>
      </pc:sldChg>
      <pc:sldChg chg="modSp">
        <pc:chgData name="elise.james" userId="S::elise.james_btinternet.com#ext#@aoctenant.onmicrosoft.com::1b80fdc6-2750-4b54-85ca-247cc3bba039" providerId="AD" clId="Web-{17582D56-2603-4F84-A610-4955DFBAAE22}" dt="2026-04-03T07:28:44.485" v="42" actId="20577"/>
        <pc:sldMkLst>
          <pc:docMk/>
          <pc:sldMk cId="2359335250" sldId="359"/>
        </pc:sldMkLst>
        <pc:spChg chg="mod">
          <ac:chgData name="elise.james" userId="S::elise.james_btinternet.com#ext#@aoctenant.onmicrosoft.com::1b80fdc6-2750-4b54-85ca-247cc3bba039" providerId="AD" clId="Web-{17582D56-2603-4F84-A610-4955DFBAAE22}" dt="2026-04-03T07:28:44.485" v="42" actId="20577"/>
          <ac:spMkLst>
            <pc:docMk/>
            <pc:sldMk cId="2359335250" sldId="359"/>
            <ac:spMk id="3" creationId="{47DC858B-08F0-6A67-7BF5-5F7BBE4CD852}"/>
          </ac:spMkLst>
        </pc:spChg>
      </pc:sldChg>
      <pc:sldChg chg="modSp">
        <pc:chgData name="elise.james" userId="S::elise.james_btinternet.com#ext#@aoctenant.onmicrosoft.com::1b80fdc6-2750-4b54-85ca-247cc3bba039" providerId="AD" clId="Web-{17582D56-2603-4F84-A610-4955DFBAAE22}" dt="2026-04-03T07:29:15.908" v="43" actId="20577"/>
        <pc:sldMkLst>
          <pc:docMk/>
          <pc:sldMk cId="225826393" sldId="364"/>
        </pc:sldMkLst>
        <pc:spChg chg="mod">
          <ac:chgData name="elise.james" userId="S::elise.james_btinternet.com#ext#@aoctenant.onmicrosoft.com::1b80fdc6-2750-4b54-85ca-247cc3bba039" providerId="AD" clId="Web-{17582D56-2603-4F84-A610-4955DFBAAE22}" dt="2026-04-03T07:29:15.908" v="43" actId="20577"/>
          <ac:spMkLst>
            <pc:docMk/>
            <pc:sldMk cId="225826393" sldId="364"/>
            <ac:spMk id="5" creationId="{9B6C6287-F33C-7CCB-B276-FD52EC5C272F}"/>
          </ac:spMkLst>
        </pc:spChg>
      </pc:sldChg>
      <pc:sldChg chg="modSp">
        <pc:chgData name="elise.james" userId="S::elise.james_btinternet.com#ext#@aoctenant.onmicrosoft.com::1b80fdc6-2750-4b54-85ca-247cc3bba039" providerId="AD" clId="Web-{17582D56-2603-4F84-A610-4955DFBAAE22}" dt="2026-04-03T07:30:40.661" v="59" actId="20577"/>
        <pc:sldMkLst>
          <pc:docMk/>
          <pc:sldMk cId="3782687526" sldId="368"/>
        </pc:sldMkLst>
        <pc:spChg chg="mod">
          <ac:chgData name="elise.james" userId="S::elise.james_btinternet.com#ext#@aoctenant.onmicrosoft.com::1b80fdc6-2750-4b54-85ca-247cc3bba039" providerId="AD" clId="Web-{17582D56-2603-4F84-A610-4955DFBAAE22}" dt="2026-04-03T07:30:40.661" v="59" actId="20577"/>
          <ac:spMkLst>
            <pc:docMk/>
            <pc:sldMk cId="3782687526" sldId="368"/>
            <ac:spMk id="3" creationId="{0305DB8C-22B6-C5FD-50C9-A776B37D432F}"/>
          </ac:spMkLst>
        </pc:spChg>
      </pc:sldChg>
      <pc:sldChg chg="modSp">
        <pc:chgData name="elise.james" userId="S::elise.james_btinternet.com#ext#@aoctenant.onmicrosoft.com::1b80fdc6-2750-4b54-85ca-247cc3bba039" providerId="AD" clId="Web-{17582D56-2603-4F84-A610-4955DFBAAE22}" dt="2026-04-03T07:31:06.584" v="64" actId="20577"/>
        <pc:sldMkLst>
          <pc:docMk/>
          <pc:sldMk cId="2408901040" sldId="370"/>
        </pc:sldMkLst>
        <pc:spChg chg="mod">
          <ac:chgData name="elise.james" userId="S::elise.james_btinternet.com#ext#@aoctenant.onmicrosoft.com::1b80fdc6-2750-4b54-85ca-247cc3bba039" providerId="AD" clId="Web-{17582D56-2603-4F84-A610-4955DFBAAE22}" dt="2026-04-03T07:31:06.584" v="64" actId="20577"/>
          <ac:spMkLst>
            <pc:docMk/>
            <pc:sldMk cId="2408901040" sldId="370"/>
            <ac:spMk id="3" creationId="{74D0A905-1CA8-71A2-A642-5EFCBB7AFE98}"/>
          </ac:spMkLst>
        </pc:spChg>
      </pc:sldChg>
      <pc:sldChg chg="modSp">
        <pc:chgData name="elise.james" userId="S::elise.james_btinternet.com#ext#@aoctenant.onmicrosoft.com::1b80fdc6-2750-4b54-85ca-247cc3bba039" providerId="AD" clId="Web-{17582D56-2603-4F84-A610-4955DFBAAE22}" dt="2026-04-03T07:31:49.319" v="67" actId="20577"/>
        <pc:sldMkLst>
          <pc:docMk/>
          <pc:sldMk cId="2438089094" sldId="377"/>
        </pc:sldMkLst>
        <pc:spChg chg="mod">
          <ac:chgData name="elise.james" userId="S::elise.james_btinternet.com#ext#@aoctenant.onmicrosoft.com::1b80fdc6-2750-4b54-85ca-247cc3bba039" providerId="AD" clId="Web-{17582D56-2603-4F84-A610-4955DFBAAE22}" dt="2026-04-03T07:31:49.319" v="67" actId="20577"/>
          <ac:spMkLst>
            <pc:docMk/>
            <pc:sldMk cId="2438089094" sldId="377"/>
            <ac:spMk id="3" creationId="{EB4C1CAF-97E3-43F7-58A7-97977D290BC4}"/>
          </ac:spMkLst>
        </pc:spChg>
      </pc:sldChg>
      <pc:sldChg chg="modSp">
        <pc:chgData name="elise.james" userId="S::elise.james_btinternet.com#ext#@aoctenant.onmicrosoft.com::1b80fdc6-2750-4b54-85ca-247cc3bba039" providerId="AD" clId="Web-{17582D56-2603-4F84-A610-4955DFBAAE22}" dt="2026-04-03T07:30:10.723" v="53" actId="20577"/>
        <pc:sldMkLst>
          <pc:docMk/>
          <pc:sldMk cId="4243257185" sldId="392"/>
        </pc:sldMkLst>
        <pc:spChg chg="mod">
          <ac:chgData name="elise.james" userId="S::elise.james_btinternet.com#ext#@aoctenant.onmicrosoft.com::1b80fdc6-2750-4b54-85ca-247cc3bba039" providerId="AD" clId="Web-{17582D56-2603-4F84-A610-4955DFBAAE22}" dt="2026-04-03T07:30:10.723" v="53" actId="20577"/>
          <ac:spMkLst>
            <pc:docMk/>
            <pc:sldMk cId="4243257185" sldId="392"/>
            <ac:spMk id="5" creationId="{96811EC9-F16A-9A34-CB89-B6DE09F7A6F6}"/>
          </ac:spMkLst>
        </pc:spChg>
      </pc:sldChg>
      <pc:sldChg chg="modSp">
        <pc:chgData name="elise.james" userId="S::elise.james_btinternet.com#ext#@aoctenant.onmicrosoft.com::1b80fdc6-2750-4b54-85ca-247cc3bba039" providerId="AD" clId="Web-{17582D56-2603-4F84-A610-4955DFBAAE22}" dt="2026-04-03T07:41:41.972" v="183" actId="20577"/>
        <pc:sldMkLst>
          <pc:docMk/>
          <pc:sldMk cId="518907985" sldId="395"/>
        </pc:sldMkLst>
        <pc:spChg chg="mod">
          <ac:chgData name="elise.james" userId="S::elise.james_btinternet.com#ext#@aoctenant.onmicrosoft.com::1b80fdc6-2750-4b54-85ca-247cc3bba039" providerId="AD" clId="Web-{17582D56-2603-4F84-A610-4955DFBAAE22}" dt="2026-04-03T07:41:41.972" v="183" actId="20577"/>
          <ac:spMkLst>
            <pc:docMk/>
            <pc:sldMk cId="518907985" sldId="395"/>
            <ac:spMk id="5" creationId="{94B7ED5E-7A61-F6DF-A828-C669F8C30971}"/>
          </ac:spMkLst>
        </pc:spChg>
      </pc:sldChg>
      <pc:sldChg chg="modSp">
        <pc:chgData name="elise.james" userId="S::elise.james_btinternet.com#ext#@aoctenant.onmicrosoft.com::1b80fdc6-2750-4b54-85ca-247cc3bba039" providerId="AD" clId="Web-{17582D56-2603-4F84-A610-4955DFBAAE22}" dt="2026-04-03T07:41:58.818" v="189" actId="20577"/>
        <pc:sldMkLst>
          <pc:docMk/>
          <pc:sldMk cId="2394517417" sldId="396"/>
        </pc:sldMkLst>
        <pc:spChg chg="mod">
          <ac:chgData name="elise.james" userId="S::elise.james_btinternet.com#ext#@aoctenant.onmicrosoft.com::1b80fdc6-2750-4b54-85ca-247cc3bba039" providerId="AD" clId="Web-{17582D56-2603-4F84-A610-4955DFBAAE22}" dt="2026-04-03T07:41:58.818" v="189" actId="20577"/>
          <ac:spMkLst>
            <pc:docMk/>
            <pc:sldMk cId="2394517417" sldId="396"/>
            <ac:spMk id="5" creationId="{7935869B-E81C-E149-96F0-4F7416265FAE}"/>
          </ac:spMkLst>
        </pc:spChg>
      </pc:sldChg>
      <pc:sldChg chg="modSp">
        <pc:chgData name="elise.james" userId="S::elise.james_btinternet.com#ext#@aoctenant.onmicrosoft.com::1b80fdc6-2750-4b54-85ca-247cc3bba039" providerId="AD" clId="Web-{17582D56-2603-4F84-A610-4955DFBAAE22}" dt="2026-04-03T07:42:12.929" v="193" actId="20577"/>
        <pc:sldMkLst>
          <pc:docMk/>
          <pc:sldMk cId="491613878" sldId="397"/>
        </pc:sldMkLst>
        <pc:spChg chg="mod">
          <ac:chgData name="elise.james" userId="S::elise.james_btinternet.com#ext#@aoctenant.onmicrosoft.com::1b80fdc6-2750-4b54-85ca-247cc3bba039" providerId="AD" clId="Web-{17582D56-2603-4F84-A610-4955DFBAAE22}" dt="2026-04-03T07:42:12.929" v="193" actId="20577"/>
          <ac:spMkLst>
            <pc:docMk/>
            <pc:sldMk cId="491613878" sldId="397"/>
            <ac:spMk id="5" creationId="{961587B3-7662-B075-C313-2A07BFBA3A00}"/>
          </ac:spMkLst>
        </pc:spChg>
      </pc:sldChg>
      <pc:sldChg chg="modSp">
        <pc:chgData name="elise.james" userId="S::elise.james_btinternet.com#ext#@aoctenant.onmicrosoft.com::1b80fdc6-2750-4b54-85ca-247cc3bba039" providerId="AD" clId="Web-{17582D56-2603-4F84-A610-4955DFBAAE22}" dt="2026-04-03T07:43:22.231" v="217" actId="20577"/>
        <pc:sldMkLst>
          <pc:docMk/>
          <pc:sldMk cId="2887408413" sldId="398"/>
        </pc:sldMkLst>
        <pc:spChg chg="mod">
          <ac:chgData name="elise.james" userId="S::elise.james_btinternet.com#ext#@aoctenant.onmicrosoft.com::1b80fdc6-2750-4b54-85ca-247cc3bba039" providerId="AD" clId="Web-{17582D56-2603-4F84-A610-4955DFBAAE22}" dt="2026-04-03T07:43:22.231" v="217" actId="20577"/>
          <ac:spMkLst>
            <pc:docMk/>
            <pc:sldMk cId="2887408413" sldId="398"/>
            <ac:spMk id="5" creationId="{BAC8D2F5-F2B9-504F-CB5B-C1716A2012C7}"/>
          </ac:spMkLst>
        </pc:spChg>
      </pc:sldChg>
      <pc:sldChg chg="modSp">
        <pc:chgData name="elise.james" userId="S::elise.james_btinternet.com#ext#@aoctenant.onmicrosoft.com::1b80fdc6-2750-4b54-85ca-247cc3bba039" providerId="AD" clId="Web-{17582D56-2603-4F84-A610-4955DFBAAE22}" dt="2026-04-03T07:43:02.198" v="210" actId="20577"/>
        <pc:sldMkLst>
          <pc:docMk/>
          <pc:sldMk cId="2156205700" sldId="399"/>
        </pc:sldMkLst>
        <pc:spChg chg="mod">
          <ac:chgData name="elise.james" userId="S::elise.james_btinternet.com#ext#@aoctenant.onmicrosoft.com::1b80fdc6-2750-4b54-85ca-247cc3bba039" providerId="AD" clId="Web-{17582D56-2603-4F84-A610-4955DFBAAE22}" dt="2026-04-03T07:43:02.198" v="210" actId="20577"/>
          <ac:spMkLst>
            <pc:docMk/>
            <pc:sldMk cId="2156205700" sldId="399"/>
            <ac:spMk id="5" creationId="{D281307B-8E11-E4B2-3713-BC9A4F92A194}"/>
          </ac:spMkLst>
        </pc:spChg>
      </pc:sldChg>
      <pc:sldChg chg="modSp">
        <pc:chgData name="elise.james" userId="S::elise.james_btinternet.com#ext#@aoctenant.onmicrosoft.com::1b80fdc6-2750-4b54-85ca-247cc3bba039" providerId="AD" clId="Web-{17582D56-2603-4F84-A610-4955DFBAAE22}" dt="2026-04-03T07:43:37.139" v="219" actId="20577"/>
        <pc:sldMkLst>
          <pc:docMk/>
          <pc:sldMk cId="3181270514" sldId="400"/>
        </pc:sldMkLst>
        <pc:spChg chg="mod">
          <ac:chgData name="elise.james" userId="S::elise.james_btinternet.com#ext#@aoctenant.onmicrosoft.com::1b80fdc6-2750-4b54-85ca-247cc3bba039" providerId="AD" clId="Web-{17582D56-2603-4F84-A610-4955DFBAAE22}" dt="2026-04-03T07:43:37.139" v="219" actId="20577"/>
          <ac:spMkLst>
            <pc:docMk/>
            <pc:sldMk cId="3181270514" sldId="400"/>
            <ac:spMk id="5" creationId="{DF2E8FE7-8735-2D99-C704-AD9142856330}"/>
          </ac:spMkLst>
        </pc:spChg>
      </pc:sldChg>
      <pc:sldChg chg="modSp">
        <pc:chgData name="elise.james" userId="S::elise.james_btinternet.com#ext#@aoctenant.onmicrosoft.com::1b80fdc6-2750-4b54-85ca-247cc3bba039" providerId="AD" clId="Web-{17582D56-2603-4F84-A610-4955DFBAAE22}" dt="2026-04-03T07:44:00.125" v="224" actId="20577"/>
        <pc:sldMkLst>
          <pc:docMk/>
          <pc:sldMk cId="4097278537" sldId="401"/>
        </pc:sldMkLst>
        <pc:spChg chg="mod">
          <ac:chgData name="elise.james" userId="S::elise.james_btinternet.com#ext#@aoctenant.onmicrosoft.com::1b80fdc6-2750-4b54-85ca-247cc3bba039" providerId="AD" clId="Web-{17582D56-2603-4F84-A610-4955DFBAAE22}" dt="2026-04-03T07:44:00.125" v="224" actId="20577"/>
          <ac:spMkLst>
            <pc:docMk/>
            <pc:sldMk cId="4097278537" sldId="401"/>
            <ac:spMk id="5" creationId="{AD0CE1D6-D8D7-E9E4-E871-3BC769BECED3}"/>
          </ac:spMkLst>
        </pc:spChg>
      </pc:sldChg>
      <pc:sldChg chg="modSp">
        <pc:chgData name="elise.james" userId="S::elise.james_btinternet.com#ext#@aoctenant.onmicrosoft.com::1b80fdc6-2750-4b54-85ca-247cc3bba039" providerId="AD" clId="Web-{17582D56-2603-4F84-A610-4955DFBAAE22}" dt="2026-04-03T07:44:17.766" v="230" actId="20577"/>
        <pc:sldMkLst>
          <pc:docMk/>
          <pc:sldMk cId="3707499969" sldId="402"/>
        </pc:sldMkLst>
        <pc:spChg chg="mod">
          <ac:chgData name="elise.james" userId="S::elise.james_btinternet.com#ext#@aoctenant.onmicrosoft.com::1b80fdc6-2750-4b54-85ca-247cc3bba039" providerId="AD" clId="Web-{17582D56-2603-4F84-A610-4955DFBAAE22}" dt="2026-04-03T07:44:17.766" v="230" actId="20577"/>
          <ac:spMkLst>
            <pc:docMk/>
            <pc:sldMk cId="3707499969" sldId="402"/>
            <ac:spMk id="5" creationId="{91332836-1ED4-F593-66BD-DD15945314B7}"/>
          </ac:spMkLst>
        </pc:spChg>
      </pc:sldChg>
      <pc:sldChg chg="modSp">
        <pc:chgData name="elise.james" userId="S::elise.james_btinternet.com#ext#@aoctenant.onmicrosoft.com::1b80fdc6-2750-4b54-85ca-247cc3bba039" providerId="AD" clId="Web-{17582D56-2603-4F84-A610-4955DFBAAE22}" dt="2026-04-03T07:44:35.908" v="238" actId="20577"/>
        <pc:sldMkLst>
          <pc:docMk/>
          <pc:sldMk cId="751470230" sldId="403"/>
        </pc:sldMkLst>
        <pc:spChg chg="mod">
          <ac:chgData name="elise.james" userId="S::elise.james_btinternet.com#ext#@aoctenant.onmicrosoft.com::1b80fdc6-2750-4b54-85ca-247cc3bba039" providerId="AD" clId="Web-{17582D56-2603-4F84-A610-4955DFBAAE22}" dt="2026-04-03T07:44:35.908" v="238" actId="20577"/>
          <ac:spMkLst>
            <pc:docMk/>
            <pc:sldMk cId="751470230" sldId="403"/>
            <ac:spMk id="5" creationId="{935E36BC-EDCC-05F4-6D0B-25A6CF8C281B}"/>
          </ac:spMkLst>
        </pc:spChg>
      </pc:sldChg>
      <pc:sldChg chg="modSp">
        <pc:chgData name="elise.james" userId="S::elise.james_btinternet.com#ext#@aoctenant.onmicrosoft.com::1b80fdc6-2750-4b54-85ca-247cc3bba039" providerId="AD" clId="Web-{17582D56-2603-4F84-A610-4955DFBAAE22}" dt="2026-04-03T07:44:55.081" v="243" actId="20577"/>
        <pc:sldMkLst>
          <pc:docMk/>
          <pc:sldMk cId="299730465" sldId="406"/>
        </pc:sldMkLst>
        <pc:spChg chg="mod">
          <ac:chgData name="elise.james" userId="S::elise.james_btinternet.com#ext#@aoctenant.onmicrosoft.com::1b80fdc6-2750-4b54-85ca-247cc3bba039" providerId="AD" clId="Web-{17582D56-2603-4F84-A610-4955DFBAAE22}" dt="2026-04-03T07:44:55.081" v="243" actId="20577"/>
          <ac:spMkLst>
            <pc:docMk/>
            <pc:sldMk cId="299730465" sldId="406"/>
            <ac:spMk id="6" creationId="{24BEAAD5-A4A8-1D47-81E2-74E71FAFD396}"/>
          </ac:spMkLst>
        </pc:spChg>
      </pc:sldChg>
      <pc:sldChg chg="modSp">
        <pc:chgData name="elise.james" userId="S::elise.james_btinternet.com#ext#@aoctenant.onmicrosoft.com::1b80fdc6-2750-4b54-85ca-247cc3bba039" providerId="AD" clId="Web-{17582D56-2603-4F84-A610-4955DFBAAE22}" dt="2026-04-03T07:45:17.254" v="245" actId="20577"/>
        <pc:sldMkLst>
          <pc:docMk/>
          <pc:sldMk cId="883430586" sldId="410"/>
        </pc:sldMkLst>
        <pc:spChg chg="mod">
          <ac:chgData name="elise.james" userId="S::elise.james_btinternet.com#ext#@aoctenant.onmicrosoft.com::1b80fdc6-2750-4b54-85ca-247cc3bba039" providerId="AD" clId="Web-{17582D56-2603-4F84-A610-4955DFBAAE22}" dt="2026-04-03T07:45:17.254" v="245" actId="20577"/>
          <ac:spMkLst>
            <pc:docMk/>
            <pc:sldMk cId="883430586" sldId="410"/>
            <ac:spMk id="5" creationId="{BAB7C4CC-9F43-9A20-455E-2260CCC89FED}"/>
          </ac:spMkLst>
        </pc:spChg>
      </pc:sldChg>
      <pc:sldChg chg="modSp">
        <pc:chgData name="elise.james" userId="S::elise.james_btinternet.com#ext#@aoctenant.onmicrosoft.com::1b80fdc6-2750-4b54-85ca-247cc3bba039" providerId="AD" clId="Web-{17582D56-2603-4F84-A610-4955DFBAAE22}" dt="2026-04-03T07:45:26.926" v="248" actId="20577"/>
        <pc:sldMkLst>
          <pc:docMk/>
          <pc:sldMk cId="470612736" sldId="411"/>
        </pc:sldMkLst>
        <pc:spChg chg="mod">
          <ac:chgData name="elise.james" userId="S::elise.james_btinternet.com#ext#@aoctenant.onmicrosoft.com::1b80fdc6-2750-4b54-85ca-247cc3bba039" providerId="AD" clId="Web-{17582D56-2603-4F84-A610-4955DFBAAE22}" dt="2026-04-03T07:45:26.926" v="248" actId="20577"/>
          <ac:spMkLst>
            <pc:docMk/>
            <pc:sldMk cId="470612736" sldId="411"/>
            <ac:spMk id="5" creationId="{EBB05BE6-3EBD-81B0-B5DC-7A0325C41632}"/>
          </ac:spMkLst>
        </pc:spChg>
      </pc:sldChg>
      <pc:sldChg chg="modSp">
        <pc:chgData name="elise.james" userId="S::elise.james_btinternet.com#ext#@aoctenant.onmicrosoft.com::1b80fdc6-2750-4b54-85ca-247cc3bba039" providerId="AD" clId="Web-{17582D56-2603-4F84-A610-4955DFBAAE22}" dt="2026-04-03T07:45:48.599" v="255" actId="20577"/>
        <pc:sldMkLst>
          <pc:docMk/>
          <pc:sldMk cId="3616380355" sldId="414"/>
        </pc:sldMkLst>
        <pc:spChg chg="mod">
          <ac:chgData name="elise.james" userId="S::elise.james_btinternet.com#ext#@aoctenant.onmicrosoft.com::1b80fdc6-2750-4b54-85ca-247cc3bba039" providerId="AD" clId="Web-{17582D56-2603-4F84-A610-4955DFBAAE22}" dt="2026-04-03T07:45:48.599" v="255" actId="20577"/>
          <ac:spMkLst>
            <pc:docMk/>
            <pc:sldMk cId="3616380355" sldId="414"/>
            <ac:spMk id="5" creationId="{CF9703F6-5CB4-FB40-723F-B73A44A83915}"/>
          </ac:spMkLst>
        </pc:spChg>
      </pc:sldChg>
      <pc:sldChg chg="modSp">
        <pc:chgData name="elise.james" userId="S::elise.james_btinternet.com#ext#@aoctenant.onmicrosoft.com::1b80fdc6-2750-4b54-85ca-247cc3bba039" providerId="AD" clId="Web-{17582D56-2603-4F84-A610-4955DFBAAE22}" dt="2026-04-03T07:45:57.522" v="258" actId="20577"/>
        <pc:sldMkLst>
          <pc:docMk/>
          <pc:sldMk cId="2941441857" sldId="415"/>
        </pc:sldMkLst>
        <pc:spChg chg="mod">
          <ac:chgData name="elise.james" userId="S::elise.james_btinternet.com#ext#@aoctenant.onmicrosoft.com::1b80fdc6-2750-4b54-85ca-247cc3bba039" providerId="AD" clId="Web-{17582D56-2603-4F84-A610-4955DFBAAE22}" dt="2026-04-03T07:45:57.522" v="258" actId="20577"/>
          <ac:spMkLst>
            <pc:docMk/>
            <pc:sldMk cId="2941441857" sldId="415"/>
            <ac:spMk id="5" creationId="{DF728749-8475-4C72-C4CB-7C6BA493859C}"/>
          </ac:spMkLst>
        </pc:spChg>
      </pc:sldChg>
      <pc:sldChg chg="modSp">
        <pc:chgData name="elise.james" userId="S::elise.james_btinternet.com#ext#@aoctenant.onmicrosoft.com::1b80fdc6-2750-4b54-85ca-247cc3bba039" providerId="AD" clId="Web-{17582D56-2603-4F84-A610-4955DFBAAE22}" dt="2026-04-03T07:46:20.757" v="267" actId="20577"/>
        <pc:sldMkLst>
          <pc:docMk/>
          <pc:sldMk cId="3626326811" sldId="416"/>
        </pc:sldMkLst>
        <pc:spChg chg="mod">
          <ac:chgData name="elise.james" userId="S::elise.james_btinternet.com#ext#@aoctenant.onmicrosoft.com::1b80fdc6-2750-4b54-85ca-247cc3bba039" providerId="AD" clId="Web-{17582D56-2603-4F84-A610-4955DFBAAE22}" dt="2026-04-03T07:46:20.757" v="267" actId="20577"/>
          <ac:spMkLst>
            <pc:docMk/>
            <pc:sldMk cId="3626326811" sldId="416"/>
            <ac:spMk id="5" creationId="{53A01AB5-5DA1-298D-549F-2B2EC96C6409}"/>
          </ac:spMkLst>
        </pc:spChg>
      </pc:sldChg>
      <pc:sldChg chg="modSp">
        <pc:chgData name="elise.james" userId="S::elise.james_btinternet.com#ext#@aoctenant.onmicrosoft.com::1b80fdc6-2750-4b54-85ca-247cc3bba039" providerId="AD" clId="Web-{17582D56-2603-4F84-A610-4955DFBAAE22}" dt="2026-04-03T07:46:33.242" v="271" actId="20577"/>
        <pc:sldMkLst>
          <pc:docMk/>
          <pc:sldMk cId="2159889386" sldId="419"/>
        </pc:sldMkLst>
        <pc:spChg chg="mod">
          <ac:chgData name="elise.james" userId="S::elise.james_btinternet.com#ext#@aoctenant.onmicrosoft.com::1b80fdc6-2750-4b54-85ca-247cc3bba039" providerId="AD" clId="Web-{17582D56-2603-4F84-A610-4955DFBAAE22}" dt="2026-04-03T07:46:33.242" v="271" actId="20577"/>
          <ac:spMkLst>
            <pc:docMk/>
            <pc:sldMk cId="2159889386" sldId="419"/>
            <ac:spMk id="5" creationId="{D62FD5C4-74D1-652D-B802-9B973F51FB0C}"/>
          </ac:spMkLst>
        </pc:spChg>
      </pc:sldChg>
      <pc:sldChg chg="modSp">
        <pc:chgData name="elise.james" userId="S::elise.james_btinternet.com#ext#@aoctenant.onmicrosoft.com::1b80fdc6-2750-4b54-85ca-247cc3bba039" providerId="AD" clId="Web-{17582D56-2603-4F84-A610-4955DFBAAE22}" dt="2026-04-03T07:46:57.227" v="280" actId="20577"/>
        <pc:sldMkLst>
          <pc:docMk/>
          <pc:sldMk cId="1007350476" sldId="420"/>
        </pc:sldMkLst>
        <pc:spChg chg="mod">
          <ac:chgData name="elise.james" userId="S::elise.james_btinternet.com#ext#@aoctenant.onmicrosoft.com::1b80fdc6-2750-4b54-85ca-247cc3bba039" providerId="AD" clId="Web-{17582D56-2603-4F84-A610-4955DFBAAE22}" dt="2026-04-03T07:46:57.227" v="280" actId="20577"/>
          <ac:spMkLst>
            <pc:docMk/>
            <pc:sldMk cId="1007350476" sldId="420"/>
            <ac:spMk id="5" creationId="{AEC5D70E-9BDE-6D16-EAD5-C8A17824A69C}"/>
          </ac:spMkLst>
        </pc:spChg>
      </pc:sldChg>
      <pc:sldChg chg="modSp">
        <pc:chgData name="elise.james" userId="S::elise.james_btinternet.com#ext#@aoctenant.onmicrosoft.com::1b80fdc6-2750-4b54-85ca-247cc3bba039" providerId="AD" clId="Web-{17582D56-2603-4F84-A610-4955DFBAAE22}" dt="2026-04-03T07:47:21.400" v="286" actId="20577"/>
        <pc:sldMkLst>
          <pc:docMk/>
          <pc:sldMk cId="2052215987" sldId="421"/>
        </pc:sldMkLst>
        <pc:spChg chg="mod">
          <ac:chgData name="elise.james" userId="S::elise.james_btinternet.com#ext#@aoctenant.onmicrosoft.com::1b80fdc6-2750-4b54-85ca-247cc3bba039" providerId="AD" clId="Web-{17582D56-2603-4F84-A610-4955DFBAAE22}" dt="2026-04-03T07:47:21.400" v="286" actId="20577"/>
          <ac:spMkLst>
            <pc:docMk/>
            <pc:sldMk cId="2052215987" sldId="421"/>
            <ac:spMk id="5" creationId="{F1962DDD-531B-E63F-1216-9759467DA15A}"/>
          </ac:spMkLst>
        </pc:spChg>
      </pc:sldChg>
      <pc:sldChg chg="modSp">
        <pc:chgData name="elise.james" userId="S::elise.james_btinternet.com#ext#@aoctenant.onmicrosoft.com::1b80fdc6-2750-4b54-85ca-247cc3bba039" providerId="AD" clId="Web-{17582D56-2603-4F84-A610-4955DFBAAE22}" dt="2026-04-03T07:47:44.073" v="294" actId="20577"/>
        <pc:sldMkLst>
          <pc:docMk/>
          <pc:sldMk cId="2729996562" sldId="422"/>
        </pc:sldMkLst>
        <pc:spChg chg="mod">
          <ac:chgData name="elise.james" userId="S::elise.james_btinternet.com#ext#@aoctenant.onmicrosoft.com::1b80fdc6-2750-4b54-85ca-247cc3bba039" providerId="AD" clId="Web-{17582D56-2603-4F84-A610-4955DFBAAE22}" dt="2026-04-03T07:47:44.073" v="294" actId="20577"/>
          <ac:spMkLst>
            <pc:docMk/>
            <pc:sldMk cId="2729996562" sldId="422"/>
            <ac:spMk id="5" creationId="{569D3A62-BFB4-40CB-6D98-E54E8C295B35}"/>
          </ac:spMkLst>
        </pc:spChg>
      </pc:sldChg>
      <pc:sldChg chg="modSp">
        <pc:chgData name="elise.james" userId="S::elise.james_btinternet.com#ext#@aoctenant.onmicrosoft.com::1b80fdc6-2750-4b54-85ca-247cc3bba039" providerId="AD" clId="Web-{17582D56-2603-4F84-A610-4955DFBAAE22}" dt="2026-04-03T07:48:02.605" v="296" actId="20577"/>
        <pc:sldMkLst>
          <pc:docMk/>
          <pc:sldMk cId="3864266711" sldId="425"/>
        </pc:sldMkLst>
        <pc:spChg chg="mod">
          <ac:chgData name="elise.james" userId="S::elise.james_btinternet.com#ext#@aoctenant.onmicrosoft.com::1b80fdc6-2750-4b54-85ca-247cc3bba039" providerId="AD" clId="Web-{17582D56-2603-4F84-A610-4955DFBAAE22}" dt="2026-04-03T07:48:02.605" v="296" actId="20577"/>
          <ac:spMkLst>
            <pc:docMk/>
            <pc:sldMk cId="3864266711" sldId="425"/>
            <ac:spMk id="5" creationId="{2C12B488-3F9E-D30E-9B83-11571328AB88}"/>
          </ac:spMkLst>
        </pc:spChg>
      </pc:sldChg>
      <pc:sldChg chg="modSp">
        <pc:chgData name="elise.james" userId="S::elise.james_btinternet.com#ext#@aoctenant.onmicrosoft.com::1b80fdc6-2750-4b54-85ca-247cc3bba039" providerId="AD" clId="Web-{17582D56-2603-4F84-A610-4955DFBAAE22}" dt="2026-04-03T07:48:19.793" v="301" actId="20577"/>
        <pc:sldMkLst>
          <pc:docMk/>
          <pc:sldMk cId="917688419" sldId="428"/>
        </pc:sldMkLst>
        <pc:spChg chg="mod">
          <ac:chgData name="elise.james" userId="S::elise.james_btinternet.com#ext#@aoctenant.onmicrosoft.com::1b80fdc6-2750-4b54-85ca-247cc3bba039" providerId="AD" clId="Web-{17582D56-2603-4F84-A610-4955DFBAAE22}" dt="2026-04-03T07:48:19.793" v="301" actId="20577"/>
          <ac:spMkLst>
            <pc:docMk/>
            <pc:sldMk cId="917688419" sldId="428"/>
            <ac:spMk id="5" creationId="{F47C8FD7-00A5-0D4D-F919-61E4D830F18F}"/>
          </ac:spMkLst>
        </pc:spChg>
      </pc:sldChg>
      <pc:sldChg chg="modSp">
        <pc:chgData name="elise.james" userId="S::elise.james_btinternet.com#ext#@aoctenant.onmicrosoft.com::1b80fdc6-2750-4b54-85ca-247cc3bba039" providerId="AD" clId="Web-{17582D56-2603-4F84-A610-4955DFBAAE22}" dt="2026-04-03T07:48:33.918" v="305" actId="20577"/>
        <pc:sldMkLst>
          <pc:docMk/>
          <pc:sldMk cId="1383039307" sldId="430"/>
        </pc:sldMkLst>
        <pc:spChg chg="mod">
          <ac:chgData name="elise.james" userId="S::elise.james_btinternet.com#ext#@aoctenant.onmicrosoft.com::1b80fdc6-2750-4b54-85ca-247cc3bba039" providerId="AD" clId="Web-{17582D56-2603-4F84-A610-4955DFBAAE22}" dt="2026-04-03T07:48:33.918" v="305" actId="20577"/>
          <ac:spMkLst>
            <pc:docMk/>
            <pc:sldMk cId="1383039307" sldId="430"/>
            <ac:spMk id="5" creationId="{BB38B629-A589-DF1E-35C3-CDD5230BDBCA}"/>
          </ac:spMkLst>
        </pc:spChg>
      </pc:sldChg>
      <pc:sldChg chg="modSp">
        <pc:chgData name="elise.james" userId="S::elise.james_btinternet.com#ext#@aoctenant.onmicrosoft.com::1b80fdc6-2750-4b54-85ca-247cc3bba039" providerId="AD" clId="Web-{17582D56-2603-4F84-A610-4955DFBAAE22}" dt="2026-04-03T07:48:51.590" v="311" actId="20577"/>
        <pc:sldMkLst>
          <pc:docMk/>
          <pc:sldMk cId="4019181739" sldId="438"/>
        </pc:sldMkLst>
        <pc:spChg chg="mod">
          <ac:chgData name="elise.james" userId="S::elise.james_btinternet.com#ext#@aoctenant.onmicrosoft.com::1b80fdc6-2750-4b54-85ca-247cc3bba039" providerId="AD" clId="Web-{17582D56-2603-4F84-A610-4955DFBAAE22}" dt="2026-04-03T07:48:51.590" v="311" actId="20577"/>
          <ac:spMkLst>
            <pc:docMk/>
            <pc:sldMk cId="4019181739" sldId="438"/>
            <ac:spMk id="5" creationId="{8835DB01-CED9-27AA-37EA-11CA9D1FD2E4}"/>
          </ac:spMkLst>
        </pc:spChg>
      </pc:sldChg>
      <pc:sldChg chg="modSp">
        <pc:chgData name="elise.james" userId="S::elise.james_btinternet.com#ext#@aoctenant.onmicrosoft.com::1b80fdc6-2750-4b54-85ca-247cc3bba039" providerId="AD" clId="Web-{17582D56-2603-4F84-A610-4955DFBAAE22}" dt="2026-04-03T07:49:07.232" v="318" actId="20577"/>
        <pc:sldMkLst>
          <pc:docMk/>
          <pc:sldMk cId="2519311479" sldId="439"/>
        </pc:sldMkLst>
        <pc:spChg chg="mod">
          <ac:chgData name="elise.james" userId="S::elise.james_btinternet.com#ext#@aoctenant.onmicrosoft.com::1b80fdc6-2750-4b54-85ca-247cc3bba039" providerId="AD" clId="Web-{17582D56-2603-4F84-A610-4955DFBAAE22}" dt="2026-04-03T07:49:07.232" v="318" actId="20577"/>
          <ac:spMkLst>
            <pc:docMk/>
            <pc:sldMk cId="2519311479" sldId="439"/>
            <ac:spMk id="5" creationId="{20F4A4F1-1CE7-C9B4-54E7-2B5C1C0378B5}"/>
          </ac:spMkLst>
        </pc:spChg>
      </pc:sldChg>
      <pc:sldChg chg="modSp">
        <pc:chgData name="elise.james" userId="S::elise.james_btinternet.com#ext#@aoctenant.onmicrosoft.com::1b80fdc6-2750-4b54-85ca-247cc3bba039" providerId="AD" clId="Web-{17582D56-2603-4F84-A610-4955DFBAAE22}" dt="2026-04-03T07:42:32.555" v="199" actId="20577"/>
        <pc:sldMkLst>
          <pc:docMk/>
          <pc:sldMk cId="953252630" sldId="445"/>
        </pc:sldMkLst>
        <pc:spChg chg="mod">
          <ac:chgData name="elise.james" userId="S::elise.james_btinternet.com#ext#@aoctenant.onmicrosoft.com::1b80fdc6-2750-4b54-85ca-247cc3bba039" providerId="AD" clId="Web-{17582D56-2603-4F84-A610-4955DFBAAE22}" dt="2026-04-03T07:42:32.555" v="199" actId="20577"/>
          <ac:spMkLst>
            <pc:docMk/>
            <pc:sldMk cId="953252630" sldId="445"/>
            <ac:spMk id="5" creationId="{F0FA7BB7-90D3-E724-5364-978EF90A2B60}"/>
          </ac:spMkLst>
        </pc:spChg>
      </pc:sldChg>
      <pc:sldChg chg="modSp">
        <pc:chgData name="elise.james" userId="S::elise.james_btinternet.com#ext#@aoctenant.onmicrosoft.com::1b80fdc6-2750-4b54-85ca-247cc3bba039" providerId="AD" clId="Web-{17582D56-2603-4F84-A610-4955DFBAAE22}" dt="2026-04-03T07:32:39.696" v="75" actId="20577"/>
        <pc:sldMkLst>
          <pc:docMk/>
          <pc:sldMk cId="2344265447" sldId="453"/>
        </pc:sldMkLst>
        <pc:spChg chg="mod">
          <ac:chgData name="elise.james" userId="S::elise.james_btinternet.com#ext#@aoctenant.onmicrosoft.com::1b80fdc6-2750-4b54-85ca-247cc3bba039" providerId="AD" clId="Web-{17582D56-2603-4F84-A610-4955DFBAAE22}" dt="2026-04-03T07:32:39.696" v="75" actId="20577"/>
          <ac:spMkLst>
            <pc:docMk/>
            <pc:sldMk cId="2344265447" sldId="453"/>
            <ac:spMk id="5" creationId="{1AFF2B6C-FD27-54C8-C302-8D747BF5934A}"/>
          </ac:spMkLst>
        </pc:spChg>
      </pc:sldChg>
      <pc:sldChg chg="modSp">
        <pc:chgData name="elise.james" userId="S::elise.james_btinternet.com#ext#@aoctenant.onmicrosoft.com::1b80fdc6-2750-4b54-85ca-247cc3bba039" providerId="AD" clId="Web-{17582D56-2603-4F84-A610-4955DFBAAE22}" dt="2026-04-03T07:33:28.275" v="83" actId="20577"/>
        <pc:sldMkLst>
          <pc:docMk/>
          <pc:sldMk cId="566988785" sldId="454"/>
        </pc:sldMkLst>
        <pc:spChg chg="mod">
          <ac:chgData name="elise.james" userId="S::elise.james_btinternet.com#ext#@aoctenant.onmicrosoft.com::1b80fdc6-2750-4b54-85ca-247cc3bba039" providerId="AD" clId="Web-{17582D56-2603-4F84-A610-4955DFBAAE22}" dt="2026-04-03T07:33:28.275" v="83" actId="20577"/>
          <ac:spMkLst>
            <pc:docMk/>
            <pc:sldMk cId="566988785" sldId="454"/>
            <ac:spMk id="5" creationId="{7BC7A5AE-9161-B3AD-082B-2A2C07901662}"/>
          </ac:spMkLst>
        </pc:spChg>
      </pc:sldChg>
      <pc:sldChg chg="modSp">
        <pc:chgData name="elise.james" userId="S::elise.james_btinternet.com#ext#@aoctenant.onmicrosoft.com::1b80fdc6-2750-4b54-85ca-247cc3bba039" providerId="AD" clId="Web-{17582D56-2603-4F84-A610-4955DFBAAE22}" dt="2026-04-03T07:34:31.761" v="89" actId="20577"/>
        <pc:sldMkLst>
          <pc:docMk/>
          <pc:sldMk cId="4167150633" sldId="455"/>
        </pc:sldMkLst>
        <pc:spChg chg="mod">
          <ac:chgData name="elise.james" userId="S::elise.james_btinternet.com#ext#@aoctenant.onmicrosoft.com::1b80fdc6-2750-4b54-85ca-247cc3bba039" providerId="AD" clId="Web-{17582D56-2603-4F84-A610-4955DFBAAE22}" dt="2026-04-03T07:34:31.761" v="89" actId="20577"/>
          <ac:spMkLst>
            <pc:docMk/>
            <pc:sldMk cId="4167150633" sldId="455"/>
            <ac:spMk id="5" creationId="{34BBBA1A-98CD-BEC6-F911-433F4B14E828}"/>
          </ac:spMkLst>
        </pc:spChg>
      </pc:sldChg>
      <pc:sldChg chg="modSp">
        <pc:chgData name="elise.james" userId="S::elise.james_btinternet.com#ext#@aoctenant.onmicrosoft.com::1b80fdc6-2750-4b54-85ca-247cc3bba039" providerId="AD" clId="Web-{17582D56-2603-4F84-A610-4955DFBAAE22}" dt="2026-04-03T07:35:22.824" v="104" actId="20577"/>
        <pc:sldMkLst>
          <pc:docMk/>
          <pc:sldMk cId="1764048028" sldId="456"/>
        </pc:sldMkLst>
        <pc:spChg chg="mod">
          <ac:chgData name="elise.james" userId="S::elise.james_btinternet.com#ext#@aoctenant.onmicrosoft.com::1b80fdc6-2750-4b54-85ca-247cc3bba039" providerId="AD" clId="Web-{17582D56-2603-4F84-A610-4955DFBAAE22}" dt="2026-04-03T07:35:22.824" v="104" actId="20577"/>
          <ac:spMkLst>
            <pc:docMk/>
            <pc:sldMk cId="1764048028" sldId="456"/>
            <ac:spMk id="5" creationId="{21EA1727-189E-E912-A588-844FD3D2F2D8}"/>
          </ac:spMkLst>
        </pc:spChg>
      </pc:sldChg>
      <pc:sldChg chg="modSp">
        <pc:chgData name="elise.james" userId="S::elise.james_btinternet.com#ext#@aoctenant.onmicrosoft.com::1b80fdc6-2750-4b54-85ca-247cc3bba039" providerId="AD" clId="Web-{17582D56-2603-4F84-A610-4955DFBAAE22}" dt="2026-04-03T07:35:02.511" v="97" actId="20577"/>
        <pc:sldMkLst>
          <pc:docMk/>
          <pc:sldMk cId="2618989889" sldId="457"/>
        </pc:sldMkLst>
        <pc:spChg chg="mod">
          <ac:chgData name="elise.james" userId="S::elise.james_btinternet.com#ext#@aoctenant.onmicrosoft.com::1b80fdc6-2750-4b54-85ca-247cc3bba039" providerId="AD" clId="Web-{17582D56-2603-4F84-A610-4955DFBAAE22}" dt="2026-04-03T07:35:02.511" v="97" actId="20577"/>
          <ac:spMkLst>
            <pc:docMk/>
            <pc:sldMk cId="2618989889" sldId="457"/>
            <ac:spMk id="5" creationId="{A22548C4-777E-847D-A7E7-5C2E5B21123A}"/>
          </ac:spMkLst>
        </pc:spChg>
      </pc:sldChg>
      <pc:sldChg chg="modSp">
        <pc:chgData name="elise.james" userId="S::elise.james_btinternet.com#ext#@aoctenant.onmicrosoft.com::1b80fdc6-2750-4b54-85ca-247cc3bba039" providerId="AD" clId="Web-{17582D56-2603-4F84-A610-4955DFBAAE22}" dt="2026-04-03T07:36:13.434" v="113" actId="20577"/>
        <pc:sldMkLst>
          <pc:docMk/>
          <pc:sldMk cId="3904618097" sldId="458"/>
        </pc:sldMkLst>
        <pc:spChg chg="mod">
          <ac:chgData name="elise.james" userId="S::elise.james_btinternet.com#ext#@aoctenant.onmicrosoft.com::1b80fdc6-2750-4b54-85ca-247cc3bba039" providerId="AD" clId="Web-{17582D56-2603-4F84-A610-4955DFBAAE22}" dt="2026-04-03T07:36:13.434" v="113" actId="20577"/>
          <ac:spMkLst>
            <pc:docMk/>
            <pc:sldMk cId="3904618097" sldId="458"/>
            <ac:spMk id="5" creationId="{EC34ED1D-DE79-BCD2-B332-D0F5CE407693}"/>
          </ac:spMkLst>
        </pc:spChg>
        <pc:spChg chg="mod">
          <ac:chgData name="elise.james" userId="S::elise.james_btinternet.com#ext#@aoctenant.onmicrosoft.com::1b80fdc6-2750-4b54-85ca-247cc3bba039" providerId="AD" clId="Web-{17582D56-2603-4F84-A610-4955DFBAAE22}" dt="2026-04-03T07:35:52.887" v="107" actId="20577"/>
          <ac:spMkLst>
            <pc:docMk/>
            <pc:sldMk cId="3904618097" sldId="458"/>
            <ac:spMk id="12" creationId="{F9FF9F1C-1D22-C28C-9F4F-F7E040872FC6}"/>
          </ac:spMkLst>
        </pc:spChg>
      </pc:sldChg>
      <pc:sldChg chg="modSp">
        <pc:chgData name="elise.james" userId="S::elise.james_btinternet.com#ext#@aoctenant.onmicrosoft.com::1b80fdc6-2750-4b54-85ca-247cc3bba039" providerId="AD" clId="Web-{17582D56-2603-4F84-A610-4955DFBAAE22}" dt="2026-04-03T07:36:28.231" v="116" actId="20577"/>
        <pc:sldMkLst>
          <pc:docMk/>
          <pc:sldMk cId="1502268113" sldId="459"/>
        </pc:sldMkLst>
        <pc:spChg chg="mod">
          <ac:chgData name="elise.james" userId="S::elise.james_btinternet.com#ext#@aoctenant.onmicrosoft.com::1b80fdc6-2750-4b54-85ca-247cc3bba039" providerId="AD" clId="Web-{17582D56-2603-4F84-A610-4955DFBAAE22}" dt="2026-04-03T07:36:28.231" v="116" actId="20577"/>
          <ac:spMkLst>
            <pc:docMk/>
            <pc:sldMk cId="1502268113" sldId="459"/>
            <ac:spMk id="5" creationId="{F8F50369-7C07-3772-ADA2-0F1E32340291}"/>
          </ac:spMkLst>
        </pc:spChg>
      </pc:sldChg>
      <pc:sldChg chg="modSp">
        <pc:chgData name="elise.james" userId="S::elise.james_btinternet.com#ext#@aoctenant.onmicrosoft.com::1b80fdc6-2750-4b54-85ca-247cc3bba039" providerId="AD" clId="Web-{17582D56-2603-4F84-A610-4955DFBAAE22}" dt="2026-04-03T07:36:49.497" v="122" actId="20577"/>
        <pc:sldMkLst>
          <pc:docMk/>
          <pc:sldMk cId="832907832" sldId="467"/>
        </pc:sldMkLst>
        <pc:spChg chg="mod">
          <ac:chgData name="elise.james" userId="S::elise.james_btinternet.com#ext#@aoctenant.onmicrosoft.com::1b80fdc6-2750-4b54-85ca-247cc3bba039" providerId="AD" clId="Web-{17582D56-2603-4F84-A610-4955DFBAAE22}" dt="2026-04-03T07:36:49.497" v="122" actId="20577"/>
          <ac:spMkLst>
            <pc:docMk/>
            <pc:sldMk cId="832907832" sldId="467"/>
            <ac:spMk id="5" creationId="{D4638533-936F-2CF4-4F8E-5E299BB4D78A}"/>
          </ac:spMkLst>
        </pc:spChg>
      </pc:sldChg>
      <pc:sldChg chg="modSp">
        <pc:chgData name="elise.james" userId="S::elise.james_btinternet.com#ext#@aoctenant.onmicrosoft.com::1b80fdc6-2750-4b54-85ca-247cc3bba039" providerId="AD" clId="Web-{17582D56-2603-4F84-A610-4955DFBAAE22}" dt="2026-04-03T07:37:25.123" v="129" actId="20577"/>
        <pc:sldMkLst>
          <pc:docMk/>
          <pc:sldMk cId="1192810363" sldId="470"/>
        </pc:sldMkLst>
        <pc:spChg chg="mod">
          <ac:chgData name="elise.james" userId="S::elise.james_btinternet.com#ext#@aoctenant.onmicrosoft.com::1b80fdc6-2750-4b54-85ca-247cc3bba039" providerId="AD" clId="Web-{17582D56-2603-4F84-A610-4955DFBAAE22}" dt="2026-04-03T07:37:25.123" v="129" actId="20577"/>
          <ac:spMkLst>
            <pc:docMk/>
            <pc:sldMk cId="1192810363" sldId="470"/>
            <ac:spMk id="5" creationId="{B5569234-3D21-E023-7829-630B6D924B33}"/>
          </ac:spMkLst>
        </pc:spChg>
      </pc:sldChg>
      <pc:sldChg chg="modSp">
        <pc:chgData name="elise.james" userId="S::elise.james_btinternet.com#ext#@aoctenant.onmicrosoft.com::1b80fdc6-2750-4b54-85ca-247cc3bba039" providerId="AD" clId="Web-{17582D56-2603-4F84-A610-4955DFBAAE22}" dt="2026-04-03T07:37:48.529" v="132" actId="20577"/>
        <pc:sldMkLst>
          <pc:docMk/>
          <pc:sldMk cId="1684094063" sldId="471"/>
        </pc:sldMkLst>
        <pc:spChg chg="mod">
          <ac:chgData name="elise.james" userId="S::elise.james_btinternet.com#ext#@aoctenant.onmicrosoft.com::1b80fdc6-2750-4b54-85ca-247cc3bba039" providerId="AD" clId="Web-{17582D56-2603-4F84-A610-4955DFBAAE22}" dt="2026-04-03T07:37:48.529" v="132" actId="20577"/>
          <ac:spMkLst>
            <pc:docMk/>
            <pc:sldMk cId="1684094063" sldId="471"/>
            <ac:spMk id="5" creationId="{AEB0661F-7AE3-325F-7CE8-A3743E00C096}"/>
          </ac:spMkLst>
        </pc:spChg>
      </pc:sldChg>
      <pc:sldChg chg="modSp">
        <pc:chgData name="elise.james" userId="S::elise.james_btinternet.com#ext#@aoctenant.onmicrosoft.com::1b80fdc6-2750-4b54-85ca-247cc3bba039" providerId="AD" clId="Web-{17582D56-2603-4F84-A610-4955DFBAAE22}" dt="2026-04-03T07:38:19.702" v="135" actId="20577"/>
        <pc:sldMkLst>
          <pc:docMk/>
          <pc:sldMk cId="970939320" sldId="472"/>
        </pc:sldMkLst>
        <pc:spChg chg="mod">
          <ac:chgData name="elise.james" userId="S::elise.james_btinternet.com#ext#@aoctenant.onmicrosoft.com::1b80fdc6-2750-4b54-85ca-247cc3bba039" providerId="AD" clId="Web-{17582D56-2603-4F84-A610-4955DFBAAE22}" dt="2026-04-03T07:38:19.702" v="135" actId="20577"/>
          <ac:spMkLst>
            <pc:docMk/>
            <pc:sldMk cId="970939320" sldId="472"/>
            <ac:spMk id="5" creationId="{EF59E3C8-2BC9-9642-20F2-F9D5FB0105D2}"/>
          </ac:spMkLst>
        </pc:spChg>
      </pc:sldChg>
      <pc:sldChg chg="modSp">
        <pc:chgData name="elise.james" userId="S::elise.james_btinternet.com#ext#@aoctenant.onmicrosoft.com::1b80fdc6-2750-4b54-85ca-247cc3bba039" providerId="AD" clId="Web-{17582D56-2603-4F84-A610-4955DFBAAE22}" dt="2026-04-03T07:38:39.374" v="143" actId="20577"/>
        <pc:sldMkLst>
          <pc:docMk/>
          <pc:sldMk cId="499315739" sldId="474"/>
        </pc:sldMkLst>
        <pc:spChg chg="mod">
          <ac:chgData name="elise.james" userId="S::elise.james_btinternet.com#ext#@aoctenant.onmicrosoft.com::1b80fdc6-2750-4b54-85ca-247cc3bba039" providerId="AD" clId="Web-{17582D56-2603-4F84-A610-4955DFBAAE22}" dt="2026-04-03T07:38:39.374" v="143" actId="20577"/>
          <ac:spMkLst>
            <pc:docMk/>
            <pc:sldMk cId="499315739" sldId="474"/>
            <ac:spMk id="5" creationId="{3119073C-9B98-F6BB-0604-167CF0C40A6C}"/>
          </ac:spMkLst>
        </pc:spChg>
      </pc:sldChg>
      <pc:sldChg chg="modSp">
        <pc:chgData name="elise.james" userId="S::elise.james_btinternet.com#ext#@aoctenant.onmicrosoft.com::1b80fdc6-2750-4b54-85ca-247cc3bba039" providerId="AD" clId="Web-{17582D56-2603-4F84-A610-4955DFBAAE22}" dt="2026-04-03T07:38:55.124" v="149" actId="20577"/>
        <pc:sldMkLst>
          <pc:docMk/>
          <pc:sldMk cId="1980322667" sldId="475"/>
        </pc:sldMkLst>
        <pc:spChg chg="mod">
          <ac:chgData name="elise.james" userId="S::elise.james_btinternet.com#ext#@aoctenant.onmicrosoft.com::1b80fdc6-2750-4b54-85ca-247cc3bba039" providerId="AD" clId="Web-{17582D56-2603-4F84-A610-4955DFBAAE22}" dt="2026-04-03T07:38:55.124" v="149" actId="20577"/>
          <ac:spMkLst>
            <pc:docMk/>
            <pc:sldMk cId="1980322667" sldId="475"/>
            <ac:spMk id="5" creationId="{30BD5CBE-7A4E-BFA4-1CA1-CF2A493EFB34}"/>
          </ac:spMkLst>
        </pc:spChg>
      </pc:sldChg>
      <pc:sldChg chg="modSp">
        <pc:chgData name="elise.james" userId="S::elise.james_btinternet.com#ext#@aoctenant.onmicrosoft.com::1b80fdc6-2750-4b54-85ca-247cc3bba039" providerId="AD" clId="Web-{17582D56-2603-4F84-A610-4955DFBAAE22}" dt="2026-04-03T07:39:28.093" v="156" actId="20577"/>
        <pc:sldMkLst>
          <pc:docMk/>
          <pc:sldMk cId="4224683274" sldId="476"/>
        </pc:sldMkLst>
        <pc:spChg chg="mod">
          <ac:chgData name="elise.james" userId="S::elise.james_btinternet.com#ext#@aoctenant.onmicrosoft.com::1b80fdc6-2750-4b54-85ca-247cc3bba039" providerId="AD" clId="Web-{17582D56-2603-4F84-A610-4955DFBAAE22}" dt="2026-04-03T07:39:28.093" v="156" actId="20577"/>
          <ac:spMkLst>
            <pc:docMk/>
            <pc:sldMk cId="4224683274" sldId="476"/>
            <ac:spMk id="5" creationId="{325967C3-8E62-B041-BE80-3A9D05A2FD2E}"/>
          </ac:spMkLst>
        </pc:spChg>
      </pc:sldChg>
      <pc:sldChg chg="modSp">
        <pc:chgData name="elise.james" userId="S::elise.james_btinternet.com#ext#@aoctenant.onmicrosoft.com::1b80fdc6-2750-4b54-85ca-247cc3bba039" providerId="AD" clId="Web-{17582D56-2603-4F84-A610-4955DFBAAE22}" dt="2026-04-03T07:39:42.593" v="164" actId="20577"/>
        <pc:sldMkLst>
          <pc:docMk/>
          <pc:sldMk cId="145731359" sldId="479"/>
        </pc:sldMkLst>
        <pc:spChg chg="mod">
          <ac:chgData name="elise.james" userId="S::elise.james_btinternet.com#ext#@aoctenant.onmicrosoft.com::1b80fdc6-2750-4b54-85ca-247cc3bba039" providerId="AD" clId="Web-{17582D56-2603-4F84-A610-4955DFBAAE22}" dt="2026-04-03T07:39:42.593" v="164" actId="20577"/>
          <ac:spMkLst>
            <pc:docMk/>
            <pc:sldMk cId="145731359" sldId="479"/>
            <ac:spMk id="5" creationId="{26D56606-C772-F480-659C-F453DB915EF5}"/>
          </ac:spMkLst>
        </pc:spChg>
      </pc:sldChg>
      <pc:sldChg chg="modSp">
        <pc:chgData name="elise.james" userId="S::elise.james_btinternet.com#ext#@aoctenant.onmicrosoft.com::1b80fdc6-2750-4b54-85ca-247cc3bba039" providerId="AD" clId="Web-{17582D56-2603-4F84-A610-4955DFBAAE22}" dt="2026-04-03T07:40:18.047" v="171" actId="20577"/>
        <pc:sldMkLst>
          <pc:docMk/>
          <pc:sldMk cId="3921135063" sldId="489"/>
        </pc:sldMkLst>
        <pc:spChg chg="mod">
          <ac:chgData name="elise.james" userId="S::elise.james_btinternet.com#ext#@aoctenant.onmicrosoft.com::1b80fdc6-2750-4b54-85ca-247cc3bba039" providerId="AD" clId="Web-{17582D56-2603-4F84-A610-4955DFBAAE22}" dt="2026-04-03T07:40:18.047" v="171" actId="20577"/>
          <ac:spMkLst>
            <pc:docMk/>
            <pc:sldMk cId="3921135063" sldId="489"/>
            <ac:spMk id="5" creationId="{3C2B3F6D-0DF3-E856-D7D4-332242AEC16E}"/>
          </ac:spMkLst>
        </pc:spChg>
      </pc:sldChg>
      <pc:sldChg chg="modSp">
        <pc:chgData name="elise.james" userId="S::elise.james_btinternet.com#ext#@aoctenant.onmicrosoft.com::1b80fdc6-2750-4b54-85ca-247cc3bba039" providerId="AD" clId="Web-{17582D56-2603-4F84-A610-4955DFBAAE22}" dt="2026-04-03T07:40:33.453" v="175" actId="20577"/>
        <pc:sldMkLst>
          <pc:docMk/>
          <pc:sldMk cId="3450405967" sldId="499"/>
        </pc:sldMkLst>
        <pc:spChg chg="mod">
          <ac:chgData name="elise.james" userId="S::elise.james_btinternet.com#ext#@aoctenant.onmicrosoft.com::1b80fdc6-2750-4b54-85ca-247cc3bba039" providerId="AD" clId="Web-{17582D56-2603-4F84-A610-4955DFBAAE22}" dt="2026-04-03T07:40:33.453" v="175" actId="20577"/>
          <ac:spMkLst>
            <pc:docMk/>
            <pc:sldMk cId="3450405967" sldId="499"/>
            <ac:spMk id="5" creationId="{C9BF93F0-46D8-641A-EA92-B765AAE84F5B}"/>
          </ac:spMkLst>
        </pc:spChg>
      </pc:sldChg>
      <pc:sldChg chg="modSp">
        <pc:chgData name="elise.james" userId="S::elise.james_btinternet.com#ext#@aoctenant.onmicrosoft.com::1b80fdc6-2750-4b54-85ca-247cc3bba039" providerId="AD" clId="Web-{17582D56-2603-4F84-A610-4955DFBAAE22}" dt="2026-04-03T07:29:48.612" v="50" actId="20577"/>
        <pc:sldMkLst>
          <pc:docMk/>
          <pc:sldMk cId="2645966743" sldId="505"/>
        </pc:sldMkLst>
        <pc:spChg chg="mod">
          <ac:chgData name="elise.james" userId="S::elise.james_btinternet.com#ext#@aoctenant.onmicrosoft.com::1b80fdc6-2750-4b54-85ca-247cc3bba039" providerId="AD" clId="Web-{17582D56-2603-4F84-A610-4955DFBAAE22}" dt="2026-04-03T07:29:48.612" v="50" actId="20577"/>
          <ac:spMkLst>
            <pc:docMk/>
            <pc:sldMk cId="2645966743" sldId="505"/>
            <ac:spMk id="5" creationId="{F2C5B86C-50C7-D415-6D29-C4A7AD773CD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4B82452-3B3D-4B10-B5B2-216C3ED6E0C1}" type="datetimeFigureOut">
              <a:rPr lang="en-GB" smtClean="0"/>
              <a:pPr/>
              <a:t>03/04/2026</a:t>
            </a:fld>
            <a:endParaRPr lang="en-GB"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B11B1AA-12AD-4BCD-8A84-BE258AB1E1EB}" type="slidenum">
              <a:rPr lang="en-GB" smtClean="0"/>
              <a:pPr/>
              <a:t>‹#›</a:t>
            </a:fld>
            <a:endParaRPr lang="en-GB" dirty="0"/>
          </a:p>
        </p:txBody>
      </p:sp>
    </p:spTree>
    <p:extLst>
      <p:ext uri="{BB962C8B-B14F-4D97-AF65-F5344CB8AC3E}">
        <p14:creationId xmlns:p14="http://schemas.microsoft.com/office/powerpoint/2010/main" val="17597049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3A1484-528B-4725-8337-7ACDB6138B8F}" type="datetimeFigureOut">
              <a:rPr lang="en-GB" smtClean="0"/>
              <a:pPr/>
              <a:t>03/04/2026</a:t>
            </a:fld>
            <a:endParaRPr lang="en-GB"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20340D-206C-4C41-A35B-4D72CE2F2B89}" type="slidenum">
              <a:rPr lang="en-GB" smtClean="0"/>
              <a:pPr/>
              <a:t>‹#›</a:t>
            </a:fld>
            <a:endParaRPr lang="en-GB" dirty="0"/>
          </a:p>
        </p:txBody>
      </p:sp>
    </p:spTree>
    <p:extLst>
      <p:ext uri="{BB962C8B-B14F-4D97-AF65-F5344CB8AC3E}">
        <p14:creationId xmlns:p14="http://schemas.microsoft.com/office/powerpoint/2010/main" val="253561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a:t>
            </a:fld>
            <a:endParaRPr lang="en-GB" dirty="0"/>
          </a:p>
        </p:txBody>
      </p:sp>
    </p:spTree>
    <p:extLst>
      <p:ext uri="{BB962C8B-B14F-4D97-AF65-F5344CB8AC3E}">
        <p14:creationId xmlns:p14="http://schemas.microsoft.com/office/powerpoint/2010/main" val="4038769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E7B59-EDB4-9A19-431E-94C7068A2A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20536E-2FD4-E461-56EF-F1D9275E6FC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3536D52-C2CD-1FCD-69FD-D76B669B66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CB485D-C0C9-C49D-C9C5-1B62663742A3}"/>
              </a:ext>
            </a:extLst>
          </p:cNvPr>
          <p:cNvSpPr>
            <a:spLocks noGrp="1"/>
          </p:cNvSpPr>
          <p:nvPr>
            <p:ph type="sldNum" sz="quarter" idx="5"/>
          </p:nvPr>
        </p:nvSpPr>
        <p:spPr/>
        <p:txBody>
          <a:bodyPr/>
          <a:lstStyle/>
          <a:p>
            <a:fld id="{9920340D-206C-4C41-A35B-4D72CE2F2B89}" type="slidenum">
              <a:rPr lang="en-GB" smtClean="0"/>
              <a:t>20</a:t>
            </a:fld>
            <a:endParaRPr lang="en-GB" dirty="0"/>
          </a:p>
        </p:txBody>
      </p:sp>
    </p:spTree>
    <p:extLst>
      <p:ext uri="{BB962C8B-B14F-4D97-AF65-F5344CB8AC3E}">
        <p14:creationId xmlns:p14="http://schemas.microsoft.com/office/powerpoint/2010/main" val="2787066156"/>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DD37CE-0F6B-95BA-F678-102D6745EE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CA9C74-C056-8269-C175-AE60C1372BA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3083592-A5FB-B011-9282-75953C7A52C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0F8AE9-1DDA-2DE6-9498-79BE7ECE3668}"/>
              </a:ext>
            </a:extLst>
          </p:cNvPr>
          <p:cNvSpPr>
            <a:spLocks noGrp="1"/>
          </p:cNvSpPr>
          <p:nvPr>
            <p:ph type="sldNum" sz="quarter" idx="5"/>
          </p:nvPr>
        </p:nvSpPr>
        <p:spPr/>
        <p:txBody>
          <a:bodyPr/>
          <a:lstStyle/>
          <a:p>
            <a:fld id="{9920340D-206C-4C41-A35B-4D72CE2F2B89}" type="slidenum">
              <a:rPr lang="en-GB" smtClean="0"/>
              <a:t>135</a:t>
            </a:fld>
            <a:endParaRPr lang="en-GB" dirty="0"/>
          </a:p>
        </p:txBody>
      </p:sp>
    </p:spTree>
    <p:extLst>
      <p:ext uri="{BB962C8B-B14F-4D97-AF65-F5344CB8AC3E}">
        <p14:creationId xmlns:p14="http://schemas.microsoft.com/office/powerpoint/2010/main" val="117620954"/>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C632F-EEB1-154F-A5EF-A3B3470A63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1368A1-C776-9CE6-E7C9-0946F42ACDE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E1833AC-B8C8-1F57-3526-E964B33AAD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928AE4-AE1C-C66E-97EA-266D04C50858}"/>
              </a:ext>
            </a:extLst>
          </p:cNvPr>
          <p:cNvSpPr>
            <a:spLocks noGrp="1"/>
          </p:cNvSpPr>
          <p:nvPr>
            <p:ph type="sldNum" sz="quarter" idx="5"/>
          </p:nvPr>
        </p:nvSpPr>
        <p:spPr/>
        <p:txBody>
          <a:bodyPr/>
          <a:lstStyle/>
          <a:p>
            <a:fld id="{9920340D-206C-4C41-A35B-4D72CE2F2B89}" type="slidenum">
              <a:rPr lang="en-GB" smtClean="0"/>
              <a:t>136</a:t>
            </a:fld>
            <a:endParaRPr lang="en-GB" dirty="0"/>
          </a:p>
        </p:txBody>
      </p:sp>
    </p:spTree>
    <p:extLst>
      <p:ext uri="{BB962C8B-B14F-4D97-AF65-F5344CB8AC3E}">
        <p14:creationId xmlns:p14="http://schemas.microsoft.com/office/powerpoint/2010/main" val="1706090446"/>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770BF2-8852-4FE2-ADAB-812D87618F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F1C81B-A6E8-8DEA-7361-4E43C1DCB7B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6F5F21F-9576-6C68-3FAA-80EB363F3F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2B9CC4-61E5-82D1-45AE-05F146133168}"/>
              </a:ext>
            </a:extLst>
          </p:cNvPr>
          <p:cNvSpPr>
            <a:spLocks noGrp="1"/>
          </p:cNvSpPr>
          <p:nvPr>
            <p:ph type="sldNum" sz="quarter" idx="5"/>
          </p:nvPr>
        </p:nvSpPr>
        <p:spPr/>
        <p:txBody>
          <a:bodyPr/>
          <a:lstStyle/>
          <a:p>
            <a:fld id="{9920340D-206C-4C41-A35B-4D72CE2F2B89}" type="slidenum">
              <a:rPr lang="en-GB" smtClean="0"/>
              <a:t>137</a:t>
            </a:fld>
            <a:endParaRPr lang="en-GB" dirty="0"/>
          </a:p>
        </p:txBody>
      </p:sp>
    </p:spTree>
    <p:extLst>
      <p:ext uri="{BB962C8B-B14F-4D97-AF65-F5344CB8AC3E}">
        <p14:creationId xmlns:p14="http://schemas.microsoft.com/office/powerpoint/2010/main" val="55636926"/>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415D3D-B62B-D0C7-D0B8-B1E9B93035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B8F554-D811-98ED-2D76-C4731B87219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AA16511-91DA-C215-4CED-0298A12424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74527D9-94B9-E0ED-5754-386A4006ED95}"/>
              </a:ext>
            </a:extLst>
          </p:cNvPr>
          <p:cNvSpPr>
            <a:spLocks noGrp="1"/>
          </p:cNvSpPr>
          <p:nvPr>
            <p:ph type="sldNum" sz="quarter" idx="5"/>
          </p:nvPr>
        </p:nvSpPr>
        <p:spPr/>
        <p:txBody>
          <a:bodyPr/>
          <a:lstStyle/>
          <a:p>
            <a:fld id="{9920340D-206C-4C41-A35B-4D72CE2F2B89}" type="slidenum">
              <a:rPr lang="en-GB" smtClean="0"/>
              <a:t>138</a:t>
            </a:fld>
            <a:endParaRPr lang="en-GB" dirty="0"/>
          </a:p>
        </p:txBody>
      </p:sp>
    </p:spTree>
    <p:extLst>
      <p:ext uri="{BB962C8B-B14F-4D97-AF65-F5344CB8AC3E}">
        <p14:creationId xmlns:p14="http://schemas.microsoft.com/office/powerpoint/2010/main" val="3974971937"/>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3D5BF-FC29-16B0-78AD-10879A4C6A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3744E6-7D5D-CACA-45CE-2C81A0FA18D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BAAA357-63B8-EE4F-7B27-7650F551E7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BC18D6-97D9-23F9-DC9E-02162C2A7781}"/>
              </a:ext>
            </a:extLst>
          </p:cNvPr>
          <p:cNvSpPr>
            <a:spLocks noGrp="1"/>
          </p:cNvSpPr>
          <p:nvPr>
            <p:ph type="sldNum" sz="quarter" idx="5"/>
          </p:nvPr>
        </p:nvSpPr>
        <p:spPr/>
        <p:txBody>
          <a:bodyPr/>
          <a:lstStyle/>
          <a:p>
            <a:fld id="{9920340D-206C-4C41-A35B-4D72CE2F2B89}" type="slidenum">
              <a:rPr lang="en-GB" smtClean="0"/>
              <a:t>139</a:t>
            </a:fld>
            <a:endParaRPr lang="en-GB" dirty="0"/>
          </a:p>
        </p:txBody>
      </p:sp>
    </p:spTree>
    <p:extLst>
      <p:ext uri="{BB962C8B-B14F-4D97-AF65-F5344CB8AC3E}">
        <p14:creationId xmlns:p14="http://schemas.microsoft.com/office/powerpoint/2010/main" val="109966022"/>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0DCB0-66ED-54C7-53E0-212166852A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4AF103-B37D-7E38-6CE7-445CADA2F41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351D0DC-6013-5897-801C-444558CCA8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0A6C13-EE14-D9E9-DBEE-0E2EB3E9D9B2}"/>
              </a:ext>
            </a:extLst>
          </p:cNvPr>
          <p:cNvSpPr>
            <a:spLocks noGrp="1"/>
          </p:cNvSpPr>
          <p:nvPr>
            <p:ph type="sldNum" sz="quarter" idx="5"/>
          </p:nvPr>
        </p:nvSpPr>
        <p:spPr/>
        <p:txBody>
          <a:bodyPr/>
          <a:lstStyle/>
          <a:p>
            <a:fld id="{9920340D-206C-4C41-A35B-4D72CE2F2B89}" type="slidenum">
              <a:rPr lang="en-GB" smtClean="0"/>
              <a:t>140</a:t>
            </a:fld>
            <a:endParaRPr lang="en-GB" dirty="0"/>
          </a:p>
        </p:txBody>
      </p:sp>
    </p:spTree>
    <p:extLst>
      <p:ext uri="{BB962C8B-B14F-4D97-AF65-F5344CB8AC3E}">
        <p14:creationId xmlns:p14="http://schemas.microsoft.com/office/powerpoint/2010/main" val="1284187157"/>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9FFB3-EDF5-5C34-1508-04EDD07D01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E914A5-717F-FF25-76A0-E9019521A29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D7FE613-4C09-3BD5-9E4A-D1B00CC957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792ED9-E637-609D-5276-FE55AB0EA5E1}"/>
              </a:ext>
            </a:extLst>
          </p:cNvPr>
          <p:cNvSpPr>
            <a:spLocks noGrp="1"/>
          </p:cNvSpPr>
          <p:nvPr>
            <p:ph type="sldNum" sz="quarter" idx="5"/>
          </p:nvPr>
        </p:nvSpPr>
        <p:spPr/>
        <p:txBody>
          <a:bodyPr/>
          <a:lstStyle/>
          <a:p>
            <a:fld id="{9920340D-206C-4C41-A35B-4D72CE2F2B89}" type="slidenum">
              <a:rPr lang="en-GB" smtClean="0"/>
              <a:t>141</a:t>
            </a:fld>
            <a:endParaRPr lang="en-GB" dirty="0"/>
          </a:p>
        </p:txBody>
      </p:sp>
    </p:spTree>
    <p:extLst>
      <p:ext uri="{BB962C8B-B14F-4D97-AF65-F5344CB8AC3E}">
        <p14:creationId xmlns:p14="http://schemas.microsoft.com/office/powerpoint/2010/main" val="1073882516"/>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D902E-4EAD-4C00-167B-B65FEAAD2B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30CF25-8739-60AA-2C03-07EFC55FE78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B438057-FD66-E7EE-5621-7C8CDF0EBB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C766C6E-BC55-CC7F-8F4C-EB958EDA9E76}"/>
              </a:ext>
            </a:extLst>
          </p:cNvPr>
          <p:cNvSpPr>
            <a:spLocks noGrp="1"/>
          </p:cNvSpPr>
          <p:nvPr>
            <p:ph type="sldNum" sz="quarter" idx="5"/>
          </p:nvPr>
        </p:nvSpPr>
        <p:spPr/>
        <p:txBody>
          <a:bodyPr/>
          <a:lstStyle/>
          <a:p>
            <a:fld id="{9920340D-206C-4C41-A35B-4D72CE2F2B89}" type="slidenum">
              <a:rPr lang="en-GB" smtClean="0"/>
              <a:t>142</a:t>
            </a:fld>
            <a:endParaRPr lang="en-GB" dirty="0"/>
          </a:p>
        </p:txBody>
      </p:sp>
    </p:spTree>
    <p:extLst>
      <p:ext uri="{BB962C8B-B14F-4D97-AF65-F5344CB8AC3E}">
        <p14:creationId xmlns:p14="http://schemas.microsoft.com/office/powerpoint/2010/main" val="4034339108"/>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A8497E-6E28-8AF2-45B1-84555552EE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5C91B0-11E0-C7E3-F3E5-6D946E385E2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3C3F0D2-31E2-2D25-91F5-7E323F8C45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5B0412-FEA0-5F82-9A7A-834A374EA874}"/>
              </a:ext>
            </a:extLst>
          </p:cNvPr>
          <p:cNvSpPr>
            <a:spLocks noGrp="1"/>
          </p:cNvSpPr>
          <p:nvPr>
            <p:ph type="sldNum" sz="quarter" idx="5"/>
          </p:nvPr>
        </p:nvSpPr>
        <p:spPr/>
        <p:txBody>
          <a:bodyPr/>
          <a:lstStyle/>
          <a:p>
            <a:fld id="{9920340D-206C-4C41-A35B-4D72CE2F2B89}" type="slidenum">
              <a:rPr lang="en-GB" smtClean="0"/>
              <a:t>143</a:t>
            </a:fld>
            <a:endParaRPr lang="en-GB" dirty="0"/>
          </a:p>
        </p:txBody>
      </p:sp>
    </p:spTree>
    <p:extLst>
      <p:ext uri="{BB962C8B-B14F-4D97-AF65-F5344CB8AC3E}">
        <p14:creationId xmlns:p14="http://schemas.microsoft.com/office/powerpoint/2010/main" val="873451829"/>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7AF47-621F-7C47-10AE-7887DE4C61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C255B3-8D43-AB05-F2BA-A1C42A002D9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A717F8F-64B3-4170-36F7-D49AFEF625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E214E0-467D-6CC8-5AB0-687D5E206E46}"/>
              </a:ext>
            </a:extLst>
          </p:cNvPr>
          <p:cNvSpPr>
            <a:spLocks noGrp="1"/>
          </p:cNvSpPr>
          <p:nvPr>
            <p:ph type="sldNum" sz="quarter" idx="5"/>
          </p:nvPr>
        </p:nvSpPr>
        <p:spPr/>
        <p:txBody>
          <a:bodyPr/>
          <a:lstStyle/>
          <a:p>
            <a:fld id="{9920340D-206C-4C41-A35B-4D72CE2F2B89}" type="slidenum">
              <a:rPr lang="en-GB" smtClean="0"/>
              <a:t>144</a:t>
            </a:fld>
            <a:endParaRPr lang="en-GB" dirty="0"/>
          </a:p>
        </p:txBody>
      </p:sp>
    </p:spTree>
    <p:extLst>
      <p:ext uri="{BB962C8B-B14F-4D97-AF65-F5344CB8AC3E}">
        <p14:creationId xmlns:p14="http://schemas.microsoft.com/office/powerpoint/2010/main" val="35384127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24</a:t>
            </a:fld>
            <a:endParaRPr lang="en-GB" dirty="0"/>
          </a:p>
        </p:txBody>
      </p:sp>
    </p:spTree>
    <p:extLst>
      <p:ext uri="{BB962C8B-B14F-4D97-AF65-F5344CB8AC3E}">
        <p14:creationId xmlns:p14="http://schemas.microsoft.com/office/powerpoint/2010/main" val="618399459"/>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D74AC5-BF63-3D6D-8873-9D25D4E102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D9F33B-7521-1089-CE35-D50BA3DDCC0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045504F-96FF-3DD0-D5D2-B9EC8D04F88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1D22AC-CEDA-FCF9-43AF-EA5DB47FF2B8}"/>
              </a:ext>
            </a:extLst>
          </p:cNvPr>
          <p:cNvSpPr>
            <a:spLocks noGrp="1"/>
          </p:cNvSpPr>
          <p:nvPr>
            <p:ph type="sldNum" sz="quarter" idx="5"/>
          </p:nvPr>
        </p:nvSpPr>
        <p:spPr/>
        <p:txBody>
          <a:bodyPr/>
          <a:lstStyle/>
          <a:p>
            <a:fld id="{9920340D-206C-4C41-A35B-4D72CE2F2B89}" type="slidenum">
              <a:rPr lang="en-GB" smtClean="0"/>
              <a:t>145</a:t>
            </a:fld>
            <a:endParaRPr lang="en-GB" dirty="0"/>
          </a:p>
        </p:txBody>
      </p:sp>
    </p:spTree>
    <p:extLst>
      <p:ext uri="{BB962C8B-B14F-4D97-AF65-F5344CB8AC3E}">
        <p14:creationId xmlns:p14="http://schemas.microsoft.com/office/powerpoint/2010/main" val="2019003373"/>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146</a:t>
            </a:fld>
            <a:endParaRPr lang="en-GB" dirty="0"/>
          </a:p>
        </p:txBody>
      </p:sp>
    </p:spTree>
    <p:extLst>
      <p:ext uri="{BB962C8B-B14F-4D97-AF65-F5344CB8AC3E}">
        <p14:creationId xmlns:p14="http://schemas.microsoft.com/office/powerpoint/2010/main" val="2137735188"/>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23634-866D-E112-6B84-2DF6DC20A2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F8FD10-1B14-F10A-E3C3-E9FCE3BB24B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9693096-2D89-25E9-DCC6-AC9E6460B3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B43C54-8C92-E543-CE32-4055C598E12E}"/>
              </a:ext>
            </a:extLst>
          </p:cNvPr>
          <p:cNvSpPr>
            <a:spLocks noGrp="1"/>
          </p:cNvSpPr>
          <p:nvPr>
            <p:ph type="sldNum" sz="quarter" idx="5"/>
          </p:nvPr>
        </p:nvSpPr>
        <p:spPr/>
        <p:txBody>
          <a:bodyPr/>
          <a:lstStyle/>
          <a:p>
            <a:fld id="{9920340D-206C-4C41-A35B-4D72CE2F2B89}" type="slidenum">
              <a:rPr lang="en-GB" smtClean="0"/>
              <a:t>147</a:t>
            </a:fld>
            <a:endParaRPr lang="en-GB" dirty="0"/>
          </a:p>
        </p:txBody>
      </p:sp>
    </p:spTree>
    <p:extLst>
      <p:ext uri="{BB962C8B-B14F-4D97-AF65-F5344CB8AC3E}">
        <p14:creationId xmlns:p14="http://schemas.microsoft.com/office/powerpoint/2010/main" val="997662301"/>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F77B2-E8E9-A9A9-22F1-5C598FA19A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DF2040-3BE0-9D6D-005C-41AAE952C1F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09F9885-A95B-1457-F5EB-AA223B7A8F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17970D-5916-F78B-067B-308AAC8C642B}"/>
              </a:ext>
            </a:extLst>
          </p:cNvPr>
          <p:cNvSpPr>
            <a:spLocks noGrp="1"/>
          </p:cNvSpPr>
          <p:nvPr>
            <p:ph type="sldNum" sz="quarter" idx="5"/>
          </p:nvPr>
        </p:nvSpPr>
        <p:spPr/>
        <p:txBody>
          <a:bodyPr/>
          <a:lstStyle/>
          <a:p>
            <a:fld id="{9920340D-206C-4C41-A35B-4D72CE2F2B89}" type="slidenum">
              <a:rPr lang="en-GB" smtClean="0"/>
              <a:t>148</a:t>
            </a:fld>
            <a:endParaRPr lang="en-GB" dirty="0"/>
          </a:p>
        </p:txBody>
      </p:sp>
    </p:spTree>
    <p:extLst>
      <p:ext uri="{BB962C8B-B14F-4D97-AF65-F5344CB8AC3E}">
        <p14:creationId xmlns:p14="http://schemas.microsoft.com/office/powerpoint/2010/main" val="4079018405"/>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1782A-5F46-CF09-87C5-A20A2B50EF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3A0BD6-8B4B-64BF-942F-F908D37EFC1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4E51ED7-5378-79A1-8BF2-5BDB1B6B79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AE2C84-113B-3335-04F5-07E0744B5D45}"/>
              </a:ext>
            </a:extLst>
          </p:cNvPr>
          <p:cNvSpPr>
            <a:spLocks noGrp="1"/>
          </p:cNvSpPr>
          <p:nvPr>
            <p:ph type="sldNum" sz="quarter" idx="5"/>
          </p:nvPr>
        </p:nvSpPr>
        <p:spPr/>
        <p:txBody>
          <a:bodyPr/>
          <a:lstStyle/>
          <a:p>
            <a:fld id="{9920340D-206C-4C41-A35B-4D72CE2F2B89}" type="slidenum">
              <a:rPr lang="en-GB" smtClean="0"/>
              <a:t>149</a:t>
            </a:fld>
            <a:endParaRPr lang="en-GB" dirty="0"/>
          </a:p>
        </p:txBody>
      </p:sp>
    </p:spTree>
    <p:extLst>
      <p:ext uri="{BB962C8B-B14F-4D97-AF65-F5344CB8AC3E}">
        <p14:creationId xmlns:p14="http://schemas.microsoft.com/office/powerpoint/2010/main" val="1550260111"/>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0533B3-8C70-96E5-2F02-BB9DA56F94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8C7B3E-75E9-8DAF-3D4C-C89360BAA5F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D6DC179-34C9-DDF6-9294-94D042F5A2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EE748A-7DAC-1DD4-4E09-392540AA6381}"/>
              </a:ext>
            </a:extLst>
          </p:cNvPr>
          <p:cNvSpPr>
            <a:spLocks noGrp="1"/>
          </p:cNvSpPr>
          <p:nvPr>
            <p:ph type="sldNum" sz="quarter" idx="5"/>
          </p:nvPr>
        </p:nvSpPr>
        <p:spPr/>
        <p:txBody>
          <a:bodyPr/>
          <a:lstStyle/>
          <a:p>
            <a:fld id="{9920340D-206C-4C41-A35B-4D72CE2F2B89}" type="slidenum">
              <a:rPr lang="en-GB" smtClean="0"/>
              <a:t>150</a:t>
            </a:fld>
            <a:endParaRPr lang="en-GB" dirty="0"/>
          </a:p>
        </p:txBody>
      </p:sp>
    </p:spTree>
    <p:extLst>
      <p:ext uri="{BB962C8B-B14F-4D97-AF65-F5344CB8AC3E}">
        <p14:creationId xmlns:p14="http://schemas.microsoft.com/office/powerpoint/2010/main" val="624439854"/>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A5130-98B6-4454-3D88-39AFD21932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680B05-0225-5E20-3C3F-BDBF066F5C0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0D4049A-7D7B-6A21-EE9E-D6F4FBBA9C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FC0CC1-D94B-F38B-F932-752AEE3926BB}"/>
              </a:ext>
            </a:extLst>
          </p:cNvPr>
          <p:cNvSpPr>
            <a:spLocks noGrp="1"/>
          </p:cNvSpPr>
          <p:nvPr>
            <p:ph type="sldNum" sz="quarter" idx="5"/>
          </p:nvPr>
        </p:nvSpPr>
        <p:spPr/>
        <p:txBody>
          <a:bodyPr/>
          <a:lstStyle/>
          <a:p>
            <a:fld id="{9920340D-206C-4C41-A35B-4D72CE2F2B89}" type="slidenum">
              <a:rPr lang="en-GB" smtClean="0"/>
              <a:t>151</a:t>
            </a:fld>
            <a:endParaRPr lang="en-GB" dirty="0"/>
          </a:p>
        </p:txBody>
      </p:sp>
    </p:spTree>
    <p:extLst>
      <p:ext uri="{BB962C8B-B14F-4D97-AF65-F5344CB8AC3E}">
        <p14:creationId xmlns:p14="http://schemas.microsoft.com/office/powerpoint/2010/main" val="1807067485"/>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3FBAC5-585A-864C-C60C-5C8008A0E1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84A4DC-3810-2851-BA5D-E1A8A4ECEAF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46A3FEA-DE31-FC6B-57AB-6580CF74049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DF5909-6A62-63B7-2601-7A5CE8283CC8}"/>
              </a:ext>
            </a:extLst>
          </p:cNvPr>
          <p:cNvSpPr>
            <a:spLocks noGrp="1"/>
          </p:cNvSpPr>
          <p:nvPr>
            <p:ph type="sldNum" sz="quarter" idx="5"/>
          </p:nvPr>
        </p:nvSpPr>
        <p:spPr/>
        <p:txBody>
          <a:bodyPr/>
          <a:lstStyle/>
          <a:p>
            <a:fld id="{9920340D-206C-4C41-A35B-4D72CE2F2B89}" type="slidenum">
              <a:rPr lang="en-GB" smtClean="0"/>
              <a:t>152</a:t>
            </a:fld>
            <a:endParaRPr lang="en-GB" dirty="0"/>
          </a:p>
        </p:txBody>
      </p:sp>
    </p:spTree>
    <p:extLst>
      <p:ext uri="{BB962C8B-B14F-4D97-AF65-F5344CB8AC3E}">
        <p14:creationId xmlns:p14="http://schemas.microsoft.com/office/powerpoint/2010/main" val="653482198"/>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56E8AC-BCEF-3308-EEF0-1830B6C915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CB6001-9DF7-5BBE-93DE-C239CD73DDA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0F76279-439A-EEA0-133C-5D3F8F38459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91FDEE-2CA3-74C1-EE43-33B11745E42F}"/>
              </a:ext>
            </a:extLst>
          </p:cNvPr>
          <p:cNvSpPr>
            <a:spLocks noGrp="1"/>
          </p:cNvSpPr>
          <p:nvPr>
            <p:ph type="sldNum" sz="quarter" idx="5"/>
          </p:nvPr>
        </p:nvSpPr>
        <p:spPr/>
        <p:txBody>
          <a:bodyPr/>
          <a:lstStyle/>
          <a:p>
            <a:fld id="{9920340D-206C-4C41-A35B-4D72CE2F2B89}" type="slidenum">
              <a:rPr lang="en-GB" smtClean="0"/>
              <a:t>153</a:t>
            </a:fld>
            <a:endParaRPr lang="en-GB" dirty="0"/>
          </a:p>
        </p:txBody>
      </p:sp>
    </p:spTree>
    <p:extLst>
      <p:ext uri="{BB962C8B-B14F-4D97-AF65-F5344CB8AC3E}">
        <p14:creationId xmlns:p14="http://schemas.microsoft.com/office/powerpoint/2010/main" val="3659189134"/>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43148-0DD4-BCE3-96A5-DC72EF3A2A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9A870A-CA37-65C5-C5C8-22C43FB1B1B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8F494FF-CB20-B31C-CE84-FFBE6B6378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21EE8A-8773-5477-4691-380FEB7FC543}"/>
              </a:ext>
            </a:extLst>
          </p:cNvPr>
          <p:cNvSpPr>
            <a:spLocks noGrp="1"/>
          </p:cNvSpPr>
          <p:nvPr>
            <p:ph type="sldNum" sz="quarter" idx="5"/>
          </p:nvPr>
        </p:nvSpPr>
        <p:spPr/>
        <p:txBody>
          <a:bodyPr/>
          <a:lstStyle/>
          <a:p>
            <a:fld id="{9920340D-206C-4C41-A35B-4D72CE2F2B89}" type="slidenum">
              <a:rPr lang="en-GB" smtClean="0"/>
              <a:t>154</a:t>
            </a:fld>
            <a:endParaRPr lang="en-GB" dirty="0"/>
          </a:p>
        </p:txBody>
      </p:sp>
    </p:spTree>
    <p:extLst>
      <p:ext uri="{BB962C8B-B14F-4D97-AF65-F5344CB8AC3E}">
        <p14:creationId xmlns:p14="http://schemas.microsoft.com/office/powerpoint/2010/main" val="19753184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33</a:t>
            </a:fld>
            <a:endParaRPr lang="en-GB" dirty="0"/>
          </a:p>
        </p:txBody>
      </p:sp>
    </p:spTree>
    <p:extLst>
      <p:ext uri="{BB962C8B-B14F-4D97-AF65-F5344CB8AC3E}">
        <p14:creationId xmlns:p14="http://schemas.microsoft.com/office/powerpoint/2010/main" val="4034336254"/>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DCED45-1020-36FE-44AE-4B09394BF5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573E4-AD89-7C60-190B-0DAAE637329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188DAF1-E7F3-F2D1-F3A8-126B6432C5A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6037C7-0F76-3792-9464-3F464DA3A82E}"/>
              </a:ext>
            </a:extLst>
          </p:cNvPr>
          <p:cNvSpPr>
            <a:spLocks noGrp="1"/>
          </p:cNvSpPr>
          <p:nvPr>
            <p:ph type="sldNum" sz="quarter" idx="5"/>
          </p:nvPr>
        </p:nvSpPr>
        <p:spPr/>
        <p:txBody>
          <a:bodyPr/>
          <a:lstStyle/>
          <a:p>
            <a:fld id="{9920340D-206C-4C41-A35B-4D72CE2F2B89}" type="slidenum">
              <a:rPr lang="en-GB" smtClean="0"/>
              <a:t>155</a:t>
            </a:fld>
            <a:endParaRPr lang="en-GB" dirty="0"/>
          </a:p>
        </p:txBody>
      </p:sp>
    </p:spTree>
    <p:extLst>
      <p:ext uri="{BB962C8B-B14F-4D97-AF65-F5344CB8AC3E}">
        <p14:creationId xmlns:p14="http://schemas.microsoft.com/office/powerpoint/2010/main" val="1958803860"/>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3B8C49-916D-653E-56B0-7B18D51C34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9EA535-D8DF-B804-BCD6-66FCB595CA7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1CCC9A1-32B9-B5A8-C620-676EA83E8A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E12E2E-B418-CEA3-95F3-EF742DB62B54}"/>
              </a:ext>
            </a:extLst>
          </p:cNvPr>
          <p:cNvSpPr>
            <a:spLocks noGrp="1"/>
          </p:cNvSpPr>
          <p:nvPr>
            <p:ph type="sldNum" sz="quarter" idx="5"/>
          </p:nvPr>
        </p:nvSpPr>
        <p:spPr/>
        <p:txBody>
          <a:bodyPr/>
          <a:lstStyle/>
          <a:p>
            <a:fld id="{9920340D-206C-4C41-A35B-4D72CE2F2B89}" type="slidenum">
              <a:rPr lang="en-GB" smtClean="0"/>
              <a:t>156</a:t>
            </a:fld>
            <a:endParaRPr lang="en-GB" dirty="0"/>
          </a:p>
        </p:txBody>
      </p:sp>
    </p:spTree>
    <p:extLst>
      <p:ext uri="{BB962C8B-B14F-4D97-AF65-F5344CB8AC3E}">
        <p14:creationId xmlns:p14="http://schemas.microsoft.com/office/powerpoint/2010/main" val="3089349407"/>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BAFA46-9A2D-2E1C-0E48-0DDFFD8056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93182F-321E-41AF-6506-C683E522F92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EFF50E9-3400-9AB1-DDD0-39AC7623C6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4D91EE-CB65-4112-9898-B75B11CA0FE5}"/>
              </a:ext>
            </a:extLst>
          </p:cNvPr>
          <p:cNvSpPr>
            <a:spLocks noGrp="1"/>
          </p:cNvSpPr>
          <p:nvPr>
            <p:ph type="sldNum" sz="quarter" idx="5"/>
          </p:nvPr>
        </p:nvSpPr>
        <p:spPr/>
        <p:txBody>
          <a:bodyPr/>
          <a:lstStyle/>
          <a:p>
            <a:fld id="{9920340D-206C-4C41-A35B-4D72CE2F2B89}" type="slidenum">
              <a:rPr lang="en-GB" smtClean="0"/>
              <a:t>157</a:t>
            </a:fld>
            <a:endParaRPr lang="en-GB" dirty="0"/>
          </a:p>
        </p:txBody>
      </p:sp>
    </p:spTree>
    <p:extLst>
      <p:ext uri="{BB962C8B-B14F-4D97-AF65-F5344CB8AC3E}">
        <p14:creationId xmlns:p14="http://schemas.microsoft.com/office/powerpoint/2010/main" val="1645631549"/>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C4FB6-F514-D193-E2AD-C39D040CC1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AC23F5-E996-E73E-B1D4-C701848A154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17E73D2-06B6-9CA5-4769-CE032EA679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578C2B-1E22-D98E-817E-0E36BD17EAC4}"/>
              </a:ext>
            </a:extLst>
          </p:cNvPr>
          <p:cNvSpPr>
            <a:spLocks noGrp="1"/>
          </p:cNvSpPr>
          <p:nvPr>
            <p:ph type="sldNum" sz="quarter" idx="5"/>
          </p:nvPr>
        </p:nvSpPr>
        <p:spPr/>
        <p:txBody>
          <a:bodyPr/>
          <a:lstStyle/>
          <a:p>
            <a:fld id="{9920340D-206C-4C41-A35B-4D72CE2F2B89}" type="slidenum">
              <a:rPr lang="en-GB" smtClean="0"/>
              <a:t>158</a:t>
            </a:fld>
            <a:endParaRPr lang="en-GB" dirty="0"/>
          </a:p>
        </p:txBody>
      </p:sp>
    </p:spTree>
    <p:extLst>
      <p:ext uri="{BB962C8B-B14F-4D97-AF65-F5344CB8AC3E}">
        <p14:creationId xmlns:p14="http://schemas.microsoft.com/office/powerpoint/2010/main" val="2452685436"/>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4C9EA3-19A1-6B4E-A908-5AAFC699DA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971779-831B-A59B-EB14-6F27A2B0644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16FD51C-CE28-D493-D4A7-91A20B7F31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FD2A1F-50BE-6B5F-6CB5-E4E4DCCE9626}"/>
              </a:ext>
            </a:extLst>
          </p:cNvPr>
          <p:cNvSpPr>
            <a:spLocks noGrp="1"/>
          </p:cNvSpPr>
          <p:nvPr>
            <p:ph type="sldNum" sz="quarter" idx="5"/>
          </p:nvPr>
        </p:nvSpPr>
        <p:spPr/>
        <p:txBody>
          <a:bodyPr/>
          <a:lstStyle/>
          <a:p>
            <a:fld id="{9920340D-206C-4C41-A35B-4D72CE2F2B89}" type="slidenum">
              <a:rPr lang="en-GB" smtClean="0"/>
              <a:t>161</a:t>
            </a:fld>
            <a:endParaRPr lang="en-GB" dirty="0"/>
          </a:p>
        </p:txBody>
      </p:sp>
    </p:spTree>
    <p:extLst>
      <p:ext uri="{BB962C8B-B14F-4D97-AF65-F5344CB8AC3E}">
        <p14:creationId xmlns:p14="http://schemas.microsoft.com/office/powerpoint/2010/main" val="3246754209"/>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8D455E-E17E-05BA-F8BE-768B97C952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BFC6BB-24DB-32B5-686B-1D5F0A7FFFD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8DC18BA-7EA9-F96D-7292-30DC0036BF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C0A578-CBC6-1C07-04F8-9968719F5FD5}"/>
              </a:ext>
            </a:extLst>
          </p:cNvPr>
          <p:cNvSpPr>
            <a:spLocks noGrp="1"/>
          </p:cNvSpPr>
          <p:nvPr>
            <p:ph type="sldNum" sz="quarter" idx="5"/>
          </p:nvPr>
        </p:nvSpPr>
        <p:spPr/>
        <p:txBody>
          <a:bodyPr/>
          <a:lstStyle/>
          <a:p>
            <a:fld id="{9920340D-206C-4C41-A35B-4D72CE2F2B89}" type="slidenum">
              <a:rPr lang="en-GB" smtClean="0"/>
              <a:t>162</a:t>
            </a:fld>
            <a:endParaRPr lang="en-GB" dirty="0"/>
          </a:p>
        </p:txBody>
      </p:sp>
    </p:spTree>
    <p:extLst>
      <p:ext uri="{BB962C8B-B14F-4D97-AF65-F5344CB8AC3E}">
        <p14:creationId xmlns:p14="http://schemas.microsoft.com/office/powerpoint/2010/main" val="550350427"/>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8C10C3-8D1B-7A2B-0644-E2A0A488FD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3E093A-FE3C-4F12-6C64-B9A56E02FBE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A87F18B-DDBF-91CF-7624-C4B63063F1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408E2C9-BA38-2662-69D9-49A3E67858FE}"/>
              </a:ext>
            </a:extLst>
          </p:cNvPr>
          <p:cNvSpPr>
            <a:spLocks noGrp="1"/>
          </p:cNvSpPr>
          <p:nvPr>
            <p:ph type="sldNum" sz="quarter" idx="5"/>
          </p:nvPr>
        </p:nvSpPr>
        <p:spPr/>
        <p:txBody>
          <a:bodyPr/>
          <a:lstStyle/>
          <a:p>
            <a:fld id="{9920340D-206C-4C41-A35B-4D72CE2F2B89}" type="slidenum">
              <a:rPr lang="en-GB" smtClean="0"/>
              <a:t>163</a:t>
            </a:fld>
            <a:endParaRPr lang="en-GB" dirty="0"/>
          </a:p>
        </p:txBody>
      </p:sp>
    </p:spTree>
    <p:extLst>
      <p:ext uri="{BB962C8B-B14F-4D97-AF65-F5344CB8AC3E}">
        <p14:creationId xmlns:p14="http://schemas.microsoft.com/office/powerpoint/2010/main" val="3995643439"/>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164</a:t>
            </a:fld>
            <a:endParaRPr lang="en-GB" dirty="0"/>
          </a:p>
        </p:txBody>
      </p:sp>
    </p:spTree>
    <p:extLst>
      <p:ext uri="{BB962C8B-B14F-4D97-AF65-F5344CB8AC3E}">
        <p14:creationId xmlns:p14="http://schemas.microsoft.com/office/powerpoint/2010/main" val="3425394844"/>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166</a:t>
            </a:fld>
            <a:endParaRPr lang="en-GB" dirty="0"/>
          </a:p>
        </p:txBody>
      </p:sp>
    </p:spTree>
    <p:extLst>
      <p:ext uri="{BB962C8B-B14F-4D97-AF65-F5344CB8AC3E}">
        <p14:creationId xmlns:p14="http://schemas.microsoft.com/office/powerpoint/2010/main" val="29419719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450380-D827-7AD5-7B80-670AA51545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6249E9-05A2-A355-DF1B-A031D5C2116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7274ABC-A7C1-D69C-A734-54543174FE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E18CC4-F565-C478-096C-C071A30D6FA3}"/>
              </a:ext>
            </a:extLst>
          </p:cNvPr>
          <p:cNvSpPr>
            <a:spLocks noGrp="1"/>
          </p:cNvSpPr>
          <p:nvPr>
            <p:ph type="sldNum" sz="quarter" idx="5"/>
          </p:nvPr>
        </p:nvSpPr>
        <p:spPr/>
        <p:txBody>
          <a:bodyPr/>
          <a:lstStyle/>
          <a:p>
            <a:fld id="{9920340D-206C-4C41-A35B-4D72CE2F2B89}" type="slidenum">
              <a:rPr lang="en-GB" smtClean="0"/>
              <a:t>34</a:t>
            </a:fld>
            <a:endParaRPr lang="en-GB" dirty="0"/>
          </a:p>
        </p:txBody>
      </p:sp>
    </p:spTree>
    <p:extLst>
      <p:ext uri="{BB962C8B-B14F-4D97-AF65-F5344CB8AC3E}">
        <p14:creationId xmlns:p14="http://schemas.microsoft.com/office/powerpoint/2010/main" val="36665632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44408B-3F27-8595-7942-4FD0B9B2F8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7E8E6C-8F8C-2F3F-8170-6DB9108E55F7}"/>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787B599-9B77-9337-C2CE-09DB258237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25D5FD-2DFF-D3E1-5108-51969B4B53D3}"/>
              </a:ext>
            </a:extLst>
          </p:cNvPr>
          <p:cNvSpPr>
            <a:spLocks noGrp="1"/>
          </p:cNvSpPr>
          <p:nvPr>
            <p:ph type="sldNum" sz="quarter" idx="5"/>
          </p:nvPr>
        </p:nvSpPr>
        <p:spPr/>
        <p:txBody>
          <a:bodyPr/>
          <a:lstStyle/>
          <a:p>
            <a:fld id="{9920340D-206C-4C41-A35B-4D72CE2F2B89}" type="slidenum">
              <a:rPr lang="en-GB" smtClean="0"/>
              <a:t>35</a:t>
            </a:fld>
            <a:endParaRPr lang="en-GB" dirty="0"/>
          </a:p>
        </p:txBody>
      </p:sp>
    </p:spTree>
    <p:extLst>
      <p:ext uri="{BB962C8B-B14F-4D97-AF65-F5344CB8AC3E}">
        <p14:creationId xmlns:p14="http://schemas.microsoft.com/office/powerpoint/2010/main" val="21442430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9C723-386D-3457-0B59-80BEEFF76B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5B89D1-50CB-DBA2-460E-85117DFEA3C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98EB901-9A01-134E-414E-E1B067A0C4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879CE64-43EA-5A75-7566-06B22BBA0DEB}"/>
              </a:ext>
            </a:extLst>
          </p:cNvPr>
          <p:cNvSpPr>
            <a:spLocks noGrp="1"/>
          </p:cNvSpPr>
          <p:nvPr>
            <p:ph type="sldNum" sz="quarter" idx="5"/>
          </p:nvPr>
        </p:nvSpPr>
        <p:spPr/>
        <p:txBody>
          <a:bodyPr/>
          <a:lstStyle/>
          <a:p>
            <a:fld id="{9920340D-206C-4C41-A35B-4D72CE2F2B89}" type="slidenum">
              <a:rPr lang="en-GB" smtClean="0"/>
              <a:t>36</a:t>
            </a:fld>
            <a:endParaRPr lang="en-GB" dirty="0"/>
          </a:p>
        </p:txBody>
      </p:sp>
    </p:spTree>
    <p:extLst>
      <p:ext uri="{BB962C8B-B14F-4D97-AF65-F5344CB8AC3E}">
        <p14:creationId xmlns:p14="http://schemas.microsoft.com/office/powerpoint/2010/main" val="1138106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F7EC99-8B14-1DBF-76AC-69C47CBC67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B39652-31B2-ACAB-EF85-7DCDCA9981D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CAFB2B5-A7F8-EAC6-9E1A-9E43AA541A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D09E827-2AE5-DC4C-B349-1C88DD84A13A}"/>
              </a:ext>
            </a:extLst>
          </p:cNvPr>
          <p:cNvSpPr>
            <a:spLocks noGrp="1"/>
          </p:cNvSpPr>
          <p:nvPr>
            <p:ph type="sldNum" sz="quarter" idx="5"/>
          </p:nvPr>
        </p:nvSpPr>
        <p:spPr/>
        <p:txBody>
          <a:bodyPr/>
          <a:lstStyle/>
          <a:p>
            <a:fld id="{9920340D-206C-4C41-A35B-4D72CE2F2B89}" type="slidenum">
              <a:rPr lang="en-GB" smtClean="0"/>
              <a:t>37</a:t>
            </a:fld>
            <a:endParaRPr lang="en-GB" dirty="0"/>
          </a:p>
        </p:txBody>
      </p:sp>
    </p:spTree>
    <p:extLst>
      <p:ext uri="{BB962C8B-B14F-4D97-AF65-F5344CB8AC3E}">
        <p14:creationId xmlns:p14="http://schemas.microsoft.com/office/powerpoint/2010/main" val="5632311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A4104-39FB-2E03-4787-7C09A89DFE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EDDAAB-EFB9-B0E0-DFFD-81A708B8FD6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45E0CC7-A466-7E4A-C2BA-808FAEE680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010DE2-C136-FFEF-1673-B1881A80E9D1}"/>
              </a:ext>
            </a:extLst>
          </p:cNvPr>
          <p:cNvSpPr>
            <a:spLocks noGrp="1"/>
          </p:cNvSpPr>
          <p:nvPr>
            <p:ph type="sldNum" sz="quarter" idx="5"/>
          </p:nvPr>
        </p:nvSpPr>
        <p:spPr/>
        <p:txBody>
          <a:bodyPr/>
          <a:lstStyle/>
          <a:p>
            <a:fld id="{9920340D-206C-4C41-A35B-4D72CE2F2B89}" type="slidenum">
              <a:rPr lang="en-GB" smtClean="0"/>
              <a:t>39</a:t>
            </a:fld>
            <a:endParaRPr lang="en-GB" dirty="0"/>
          </a:p>
        </p:txBody>
      </p:sp>
    </p:spTree>
    <p:extLst>
      <p:ext uri="{BB962C8B-B14F-4D97-AF65-F5344CB8AC3E}">
        <p14:creationId xmlns:p14="http://schemas.microsoft.com/office/powerpoint/2010/main" val="32626280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2DBF0-DEFA-41EB-FF2B-D22699543F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8AF549-F202-4668-72FE-D067B5B8208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8173390-B6A8-DCC5-7BB2-862F07DD167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22AAAB-2335-6793-A9F1-A9A04ED566F7}"/>
              </a:ext>
            </a:extLst>
          </p:cNvPr>
          <p:cNvSpPr>
            <a:spLocks noGrp="1"/>
          </p:cNvSpPr>
          <p:nvPr>
            <p:ph type="sldNum" sz="quarter" idx="5"/>
          </p:nvPr>
        </p:nvSpPr>
        <p:spPr/>
        <p:txBody>
          <a:bodyPr/>
          <a:lstStyle/>
          <a:p>
            <a:fld id="{9920340D-206C-4C41-A35B-4D72CE2F2B89}" type="slidenum">
              <a:rPr lang="en-GB" smtClean="0"/>
              <a:t>40</a:t>
            </a:fld>
            <a:endParaRPr lang="en-GB" dirty="0"/>
          </a:p>
        </p:txBody>
      </p:sp>
    </p:spTree>
    <p:extLst>
      <p:ext uri="{BB962C8B-B14F-4D97-AF65-F5344CB8AC3E}">
        <p14:creationId xmlns:p14="http://schemas.microsoft.com/office/powerpoint/2010/main" val="5761892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4145A2-155F-0878-BF0D-6E36516E91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EE2359-410F-7197-2CCA-FE6B5D6D0A2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1F638B3-2108-D431-69CC-D0F20320A7D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6102C3-89AE-7D28-F7B4-1CBF9C1DA1BE}"/>
              </a:ext>
            </a:extLst>
          </p:cNvPr>
          <p:cNvSpPr>
            <a:spLocks noGrp="1"/>
          </p:cNvSpPr>
          <p:nvPr>
            <p:ph type="sldNum" sz="quarter" idx="5"/>
          </p:nvPr>
        </p:nvSpPr>
        <p:spPr/>
        <p:txBody>
          <a:bodyPr/>
          <a:lstStyle/>
          <a:p>
            <a:fld id="{9920340D-206C-4C41-A35B-4D72CE2F2B89}" type="slidenum">
              <a:rPr lang="en-GB" smtClean="0"/>
              <a:t>41</a:t>
            </a:fld>
            <a:endParaRPr lang="en-GB" dirty="0"/>
          </a:p>
        </p:txBody>
      </p:sp>
    </p:spTree>
    <p:extLst>
      <p:ext uri="{BB962C8B-B14F-4D97-AF65-F5344CB8AC3E}">
        <p14:creationId xmlns:p14="http://schemas.microsoft.com/office/powerpoint/2010/main" val="1832635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2</a:t>
            </a:fld>
            <a:endParaRPr lang="en-GB" dirty="0"/>
          </a:p>
        </p:txBody>
      </p:sp>
    </p:spTree>
    <p:extLst>
      <p:ext uri="{BB962C8B-B14F-4D97-AF65-F5344CB8AC3E}">
        <p14:creationId xmlns:p14="http://schemas.microsoft.com/office/powerpoint/2010/main" val="9359559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63C94D-5840-28F9-3F3A-5DAD8E0B57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D8E3B-649D-E10C-2DFB-F5BF5AB2097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AEBCD6F-4342-AE04-8430-CF57AD0868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EB3978-0300-AEBB-1E22-238B5ADBB80B}"/>
              </a:ext>
            </a:extLst>
          </p:cNvPr>
          <p:cNvSpPr>
            <a:spLocks noGrp="1"/>
          </p:cNvSpPr>
          <p:nvPr>
            <p:ph type="sldNum" sz="quarter" idx="5"/>
          </p:nvPr>
        </p:nvSpPr>
        <p:spPr/>
        <p:txBody>
          <a:bodyPr/>
          <a:lstStyle/>
          <a:p>
            <a:fld id="{9920340D-206C-4C41-A35B-4D72CE2F2B89}" type="slidenum">
              <a:rPr lang="en-GB" smtClean="0"/>
              <a:t>43</a:t>
            </a:fld>
            <a:endParaRPr lang="en-GB" dirty="0"/>
          </a:p>
        </p:txBody>
      </p:sp>
    </p:spTree>
    <p:extLst>
      <p:ext uri="{BB962C8B-B14F-4D97-AF65-F5344CB8AC3E}">
        <p14:creationId xmlns:p14="http://schemas.microsoft.com/office/powerpoint/2010/main" val="21101259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56</a:t>
            </a:fld>
            <a:endParaRPr lang="en-GB" dirty="0"/>
          </a:p>
        </p:txBody>
      </p:sp>
    </p:spTree>
    <p:extLst>
      <p:ext uri="{BB962C8B-B14F-4D97-AF65-F5344CB8AC3E}">
        <p14:creationId xmlns:p14="http://schemas.microsoft.com/office/powerpoint/2010/main" val="24895294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AE40A-BA19-A7B4-7601-2DA9726FD4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5050C3-DF14-1185-76A1-DEDD01BCA16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26857C8-6E2B-16A2-388E-5180BFE7FD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684BA2-FB04-11A4-A6C3-E65D9AE7DFD4}"/>
              </a:ext>
            </a:extLst>
          </p:cNvPr>
          <p:cNvSpPr>
            <a:spLocks noGrp="1"/>
          </p:cNvSpPr>
          <p:nvPr>
            <p:ph type="sldNum" sz="quarter" idx="5"/>
          </p:nvPr>
        </p:nvSpPr>
        <p:spPr/>
        <p:txBody>
          <a:bodyPr/>
          <a:lstStyle/>
          <a:p>
            <a:fld id="{9920340D-206C-4C41-A35B-4D72CE2F2B89}" type="slidenum">
              <a:rPr lang="en-GB" smtClean="0"/>
              <a:t>57</a:t>
            </a:fld>
            <a:endParaRPr lang="en-GB" dirty="0"/>
          </a:p>
        </p:txBody>
      </p:sp>
    </p:spTree>
    <p:extLst>
      <p:ext uri="{BB962C8B-B14F-4D97-AF65-F5344CB8AC3E}">
        <p14:creationId xmlns:p14="http://schemas.microsoft.com/office/powerpoint/2010/main" val="12182263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40A4C7-5B07-7A33-2B32-46DBB1FC1C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B11CA9-9616-FA4E-9F3D-D5E087C9D40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797772C-7533-E58D-0C71-BB954DC45A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ED91A6-516C-6AF7-18B2-5A248FFC6844}"/>
              </a:ext>
            </a:extLst>
          </p:cNvPr>
          <p:cNvSpPr>
            <a:spLocks noGrp="1"/>
          </p:cNvSpPr>
          <p:nvPr>
            <p:ph type="sldNum" sz="quarter" idx="5"/>
          </p:nvPr>
        </p:nvSpPr>
        <p:spPr/>
        <p:txBody>
          <a:bodyPr/>
          <a:lstStyle/>
          <a:p>
            <a:fld id="{9920340D-206C-4C41-A35B-4D72CE2F2B89}" type="slidenum">
              <a:rPr lang="en-GB" smtClean="0"/>
              <a:t>58</a:t>
            </a:fld>
            <a:endParaRPr lang="en-GB" dirty="0"/>
          </a:p>
        </p:txBody>
      </p:sp>
    </p:spTree>
    <p:extLst>
      <p:ext uri="{BB962C8B-B14F-4D97-AF65-F5344CB8AC3E}">
        <p14:creationId xmlns:p14="http://schemas.microsoft.com/office/powerpoint/2010/main" val="6602221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41A0A-95F5-07BD-1A0C-C09FC072B2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69E97A-644F-D6FF-F233-C4D6565473B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EE03FCC-5ACB-6995-73FE-6F83A81EF7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5C860D-C896-B99D-B693-B260B89940B7}"/>
              </a:ext>
            </a:extLst>
          </p:cNvPr>
          <p:cNvSpPr>
            <a:spLocks noGrp="1"/>
          </p:cNvSpPr>
          <p:nvPr>
            <p:ph type="sldNum" sz="quarter" idx="5"/>
          </p:nvPr>
        </p:nvSpPr>
        <p:spPr/>
        <p:txBody>
          <a:bodyPr/>
          <a:lstStyle/>
          <a:p>
            <a:fld id="{9920340D-206C-4C41-A35B-4D72CE2F2B89}" type="slidenum">
              <a:rPr lang="en-GB" smtClean="0"/>
              <a:t>59</a:t>
            </a:fld>
            <a:endParaRPr lang="en-GB" dirty="0"/>
          </a:p>
        </p:txBody>
      </p:sp>
    </p:spTree>
    <p:extLst>
      <p:ext uri="{BB962C8B-B14F-4D97-AF65-F5344CB8AC3E}">
        <p14:creationId xmlns:p14="http://schemas.microsoft.com/office/powerpoint/2010/main" val="5810916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B9D74-B428-9411-E865-B9C088B7C5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4661A6-6134-E5AC-2404-50D15751079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D0928FB-5E02-3066-6359-0E688E241C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577218-71E4-5C63-F381-F141A4AF4E81}"/>
              </a:ext>
            </a:extLst>
          </p:cNvPr>
          <p:cNvSpPr>
            <a:spLocks noGrp="1"/>
          </p:cNvSpPr>
          <p:nvPr>
            <p:ph type="sldNum" sz="quarter" idx="5"/>
          </p:nvPr>
        </p:nvSpPr>
        <p:spPr/>
        <p:txBody>
          <a:bodyPr/>
          <a:lstStyle/>
          <a:p>
            <a:fld id="{9920340D-206C-4C41-A35B-4D72CE2F2B89}" type="slidenum">
              <a:rPr lang="en-GB" smtClean="0"/>
              <a:t>60</a:t>
            </a:fld>
            <a:endParaRPr lang="en-GB" dirty="0"/>
          </a:p>
        </p:txBody>
      </p:sp>
    </p:spTree>
    <p:extLst>
      <p:ext uri="{BB962C8B-B14F-4D97-AF65-F5344CB8AC3E}">
        <p14:creationId xmlns:p14="http://schemas.microsoft.com/office/powerpoint/2010/main" val="127992132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551591-78C7-8FA4-5D44-80572C4268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D1FA7B-A563-1DA4-AE7E-FDDD3492C47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0147B40-EBD4-E731-82D5-9B9B400D5A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346DF2-F229-BCFF-863E-75C09B26A27F}"/>
              </a:ext>
            </a:extLst>
          </p:cNvPr>
          <p:cNvSpPr>
            <a:spLocks noGrp="1"/>
          </p:cNvSpPr>
          <p:nvPr>
            <p:ph type="sldNum" sz="quarter" idx="5"/>
          </p:nvPr>
        </p:nvSpPr>
        <p:spPr/>
        <p:txBody>
          <a:bodyPr/>
          <a:lstStyle/>
          <a:p>
            <a:fld id="{9920340D-206C-4C41-A35B-4D72CE2F2B89}" type="slidenum">
              <a:rPr lang="en-GB" smtClean="0"/>
              <a:t>61</a:t>
            </a:fld>
            <a:endParaRPr lang="en-GB" dirty="0"/>
          </a:p>
        </p:txBody>
      </p:sp>
    </p:spTree>
    <p:extLst>
      <p:ext uri="{BB962C8B-B14F-4D97-AF65-F5344CB8AC3E}">
        <p14:creationId xmlns:p14="http://schemas.microsoft.com/office/powerpoint/2010/main" val="297584328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DDBB38-3791-F2AC-099C-8B8C211040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EFCB50-9B48-1E70-B783-D0DE1887E04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8A830F0-5D22-A897-F9AA-04BAA8190D0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01A5A7B-C9D8-A939-30D8-C51A85757AFC}"/>
              </a:ext>
            </a:extLst>
          </p:cNvPr>
          <p:cNvSpPr>
            <a:spLocks noGrp="1"/>
          </p:cNvSpPr>
          <p:nvPr>
            <p:ph type="sldNum" sz="quarter" idx="5"/>
          </p:nvPr>
        </p:nvSpPr>
        <p:spPr/>
        <p:txBody>
          <a:bodyPr/>
          <a:lstStyle/>
          <a:p>
            <a:fld id="{9920340D-206C-4C41-A35B-4D72CE2F2B89}" type="slidenum">
              <a:rPr lang="en-GB" smtClean="0"/>
              <a:t>62</a:t>
            </a:fld>
            <a:endParaRPr lang="en-GB" dirty="0"/>
          </a:p>
        </p:txBody>
      </p:sp>
    </p:spTree>
    <p:extLst>
      <p:ext uri="{BB962C8B-B14F-4D97-AF65-F5344CB8AC3E}">
        <p14:creationId xmlns:p14="http://schemas.microsoft.com/office/powerpoint/2010/main" val="32311131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CD0D4-2567-EFFA-2CAC-A714D4DAD4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2D6165-744C-631A-A1C3-A0487D07401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2DD308A-8A43-636D-7933-BA032EF68F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FC43E9-A2BB-53D2-8134-A84F4A5BFCE9}"/>
              </a:ext>
            </a:extLst>
          </p:cNvPr>
          <p:cNvSpPr>
            <a:spLocks noGrp="1"/>
          </p:cNvSpPr>
          <p:nvPr>
            <p:ph type="sldNum" sz="quarter" idx="5"/>
          </p:nvPr>
        </p:nvSpPr>
        <p:spPr/>
        <p:txBody>
          <a:bodyPr/>
          <a:lstStyle/>
          <a:p>
            <a:fld id="{9920340D-206C-4C41-A35B-4D72CE2F2B89}" type="slidenum">
              <a:rPr lang="en-GB" smtClean="0"/>
              <a:t>63</a:t>
            </a:fld>
            <a:endParaRPr lang="en-GB" dirty="0"/>
          </a:p>
        </p:txBody>
      </p:sp>
    </p:spTree>
    <p:extLst>
      <p:ext uri="{BB962C8B-B14F-4D97-AF65-F5344CB8AC3E}">
        <p14:creationId xmlns:p14="http://schemas.microsoft.com/office/powerpoint/2010/main" val="39058098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95916-F0E3-DBE1-1A38-1C51E918BF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DFBA6A-414D-7963-A463-F2CBF963F02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098896D-D955-FCC2-3325-93744BF682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C566FBC-572D-DB35-2290-351114CF9F59}"/>
              </a:ext>
            </a:extLst>
          </p:cNvPr>
          <p:cNvSpPr>
            <a:spLocks noGrp="1"/>
          </p:cNvSpPr>
          <p:nvPr>
            <p:ph type="sldNum" sz="quarter" idx="5"/>
          </p:nvPr>
        </p:nvSpPr>
        <p:spPr/>
        <p:txBody>
          <a:bodyPr/>
          <a:lstStyle/>
          <a:p>
            <a:fld id="{9920340D-206C-4C41-A35B-4D72CE2F2B89}" type="slidenum">
              <a:rPr lang="en-GB" smtClean="0"/>
              <a:t>64</a:t>
            </a:fld>
            <a:endParaRPr lang="en-GB" dirty="0"/>
          </a:p>
        </p:txBody>
      </p:sp>
    </p:spTree>
    <p:extLst>
      <p:ext uri="{BB962C8B-B14F-4D97-AF65-F5344CB8AC3E}">
        <p14:creationId xmlns:p14="http://schemas.microsoft.com/office/powerpoint/2010/main" val="10020222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t>3</a:t>
            </a:fld>
            <a:endParaRPr lang="en-GB" dirty="0"/>
          </a:p>
        </p:txBody>
      </p:sp>
    </p:spTree>
    <p:extLst>
      <p:ext uri="{BB962C8B-B14F-4D97-AF65-F5344CB8AC3E}">
        <p14:creationId xmlns:p14="http://schemas.microsoft.com/office/powerpoint/2010/main" val="294197199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35BD00-8C16-98F7-57AE-51D2410F01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57936F-C1C5-FBCD-1652-EB718E86EA9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7953033-BED0-ABCD-3E5E-C9E5E4DE26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58C672-90C8-DE66-09B0-3FE41941149D}"/>
              </a:ext>
            </a:extLst>
          </p:cNvPr>
          <p:cNvSpPr>
            <a:spLocks noGrp="1"/>
          </p:cNvSpPr>
          <p:nvPr>
            <p:ph type="sldNum" sz="quarter" idx="5"/>
          </p:nvPr>
        </p:nvSpPr>
        <p:spPr/>
        <p:txBody>
          <a:bodyPr/>
          <a:lstStyle/>
          <a:p>
            <a:fld id="{9920340D-206C-4C41-A35B-4D72CE2F2B89}" type="slidenum">
              <a:rPr lang="en-GB" smtClean="0"/>
              <a:t>65</a:t>
            </a:fld>
            <a:endParaRPr lang="en-GB" dirty="0"/>
          </a:p>
        </p:txBody>
      </p:sp>
    </p:spTree>
    <p:extLst>
      <p:ext uri="{BB962C8B-B14F-4D97-AF65-F5344CB8AC3E}">
        <p14:creationId xmlns:p14="http://schemas.microsoft.com/office/powerpoint/2010/main" val="178191385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5B1235-4CB1-4E55-D439-C69AA4A841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2942F2-8BFD-9C46-F097-28C6BB20609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2430590-5E1D-A631-ABE4-777D07390D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B051E2-F2D5-5F6F-136F-39B2A767503D}"/>
              </a:ext>
            </a:extLst>
          </p:cNvPr>
          <p:cNvSpPr>
            <a:spLocks noGrp="1"/>
          </p:cNvSpPr>
          <p:nvPr>
            <p:ph type="sldNum" sz="quarter" idx="5"/>
          </p:nvPr>
        </p:nvSpPr>
        <p:spPr/>
        <p:txBody>
          <a:bodyPr/>
          <a:lstStyle/>
          <a:p>
            <a:fld id="{9920340D-206C-4C41-A35B-4D72CE2F2B89}" type="slidenum">
              <a:rPr lang="en-GB" smtClean="0"/>
              <a:t>66</a:t>
            </a:fld>
            <a:endParaRPr lang="en-GB" dirty="0"/>
          </a:p>
        </p:txBody>
      </p:sp>
    </p:spTree>
    <p:extLst>
      <p:ext uri="{BB962C8B-B14F-4D97-AF65-F5344CB8AC3E}">
        <p14:creationId xmlns:p14="http://schemas.microsoft.com/office/powerpoint/2010/main" val="354810563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E85158-E7ED-8523-8F86-6D8E0B9B19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C9E15E-46A4-1AE8-5A75-7ECA95A7F51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C250FA2-DE11-384B-9D71-25A465BB05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E540E9-315A-3265-5361-F5DD0C9B0A20}"/>
              </a:ext>
            </a:extLst>
          </p:cNvPr>
          <p:cNvSpPr>
            <a:spLocks noGrp="1"/>
          </p:cNvSpPr>
          <p:nvPr>
            <p:ph type="sldNum" sz="quarter" idx="5"/>
          </p:nvPr>
        </p:nvSpPr>
        <p:spPr/>
        <p:txBody>
          <a:bodyPr/>
          <a:lstStyle/>
          <a:p>
            <a:fld id="{9920340D-206C-4C41-A35B-4D72CE2F2B89}" type="slidenum">
              <a:rPr lang="en-GB" smtClean="0"/>
              <a:t>67</a:t>
            </a:fld>
            <a:endParaRPr lang="en-GB" dirty="0"/>
          </a:p>
        </p:txBody>
      </p:sp>
    </p:spTree>
    <p:extLst>
      <p:ext uri="{BB962C8B-B14F-4D97-AF65-F5344CB8AC3E}">
        <p14:creationId xmlns:p14="http://schemas.microsoft.com/office/powerpoint/2010/main" val="352467862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147EE9-EB57-9D76-EC30-6ACE0F6EB6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E2231D-279D-2A14-1819-07EA37C15D3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1570C55-4FF2-DAED-751B-5D6B63D2EE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6AB26D-6DE6-339F-AD68-1CFE73C21D48}"/>
              </a:ext>
            </a:extLst>
          </p:cNvPr>
          <p:cNvSpPr>
            <a:spLocks noGrp="1"/>
          </p:cNvSpPr>
          <p:nvPr>
            <p:ph type="sldNum" sz="quarter" idx="5"/>
          </p:nvPr>
        </p:nvSpPr>
        <p:spPr/>
        <p:txBody>
          <a:bodyPr/>
          <a:lstStyle/>
          <a:p>
            <a:fld id="{9920340D-206C-4C41-A35B-4D72CE2F2B89}" type="slidenum">
              <a:rPr lang="en-GB" smtClean="0"/>
              <a:t>68</a:t>
            </a:fld>
            <a:endParaRPr lang="en-GB" dirty="0"/>
          </a:p>
        </p:txBody>
      </p:sp>
    </p:spTree>
    <p:extLst>
      <p:ext uri="{BB962C8B-B14F-4D97-AF65-F5344CB8AC3E}">
        <p14:creationId xmlns:p14="http://schemas.microsoft.com/office/powerpoint/2010/main" val="174279203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C30335-E313-30C1-5625-BEE97E2570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B69742-EE94-993E-0B96-05E943C4A16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4F7FC61-6361-ABAF-D306-0C913C24F12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E81BC39-D434-BC77-070F-D625D3B1749C}"/>
              </a:ext>
            </a:extLst>
          </p:cNvPr>
          <p:cNvSpPr>
            <a:spLocks noGrp="1"/>
          </p:cNvSpPr>
          <p:nvPr>
            <p:ph type="sldNum" sz="quarter" idx="5"/>
          </p:nvPr>
        </p:nvSpPr>
        <p:spPr/>
        <p:txBody>
          <a:bodyPr/>
          <a:lstStyle/>
          <a:p>
            <a:fld id="{9920340D-206C-4C41-A35B-4D72CE2F2B89}" type="slidenum">
              <a:rPr lang="en-GB" smtClean="0"/>
              <a:t>69</a:t>
            </a:fld>
            <a:endParaRPr lang="en-GB" dirty="0"/>
          </a:p>
        </p:txBody>
      </p:sp>
    </p:spTree>
    <p:extLst>
      <p:ext uri="{BB962C8B-B14F-4D97-AF65-F5344CB8AC3E}">
        <p14:creationId xmlns:p14="http://schemas.microsoft.com/office/powerpoint/2010/main" val="12754284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8AF2A9-CE05-55F0-3196-6F36CE9B3D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51D368-BE16-35FD-87DF-AEFB424708E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FC716BE-DD95-1C4C-892F-2548D721FC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DDFD61-A5D5-F75F-8369-FA16E429C648}"/>
              </a:ext>
            </a:extLst>
          </p:cNvPr>
          <p:cNvSpPr>
            <a:spLocks noGrp="1"/>
          </p:cNvSpPr>
          <p:nvPr>
            <p:ph type="sldNum" sz="quarter" idx="5"/>
          </p:nvPr>
        </p:nvSpPr>
        <p:spPr/>
        <p:txBody>
          <a:bodyPr/>
          <a:lstStyle/>
          <a:p>
            <a:fld id="{9920340D-206C-4C41-A35B-4D72CE2F2B89}" type="slidenum">
              <a:rPr lang="en-GB" smtClean="0"/>
              <a:t>70</a:t>
            </a:fld>
            <a:endParaRPr lang="en-GB" dirty="0"/>
          </a:p>
        </p:txBody>
      </p:sp>
    </p:spTree>
    <p:extLst>
      <p:ext uri="{BB962C8B-B14F-4D97-AF65-F5344CB8AC3E}">
        <p14:creationId xmlns:p14="http://schemas.microsoft.com/office/powerpoint/2010/main" val="288221561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49FFDF-F0C5-2A67-6B31-A70324AD28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AE00CD-DDDA-7F05-C05C-6471B6527FC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3657DFB-CF79-BD6D-ECEB-305FB56A68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F0F3B6-D5C4-D93B-C232-5E2CDFF94645}"/>
              </a:ext>
            </a:extLst>
          </p:cNvPr>
          <p:cNvSpPr>
            <a:spLocks noGrp="1"/>
          </p:cNvSpPr>
          <p:nvPr>
            <p:ph type="sldNum" sz="quarter" idx="5"/>
          </p:nvPr>
        </p:nvSpPr>
        <p:spPr/>
        <p:txBody>
          <a:bodyPr/>
          <a:lstStyle/>
          <a:p>
            <a:fld id="{9920340D-206C-4C41-A35B-4D72CE2F2B89}" type="slidenum">
              <a:rPr lang="en-GB" smtClean="0"/>
              <a:t>71</a:t>
            </a:fld>
            <a:endParaRPr lang="en-GB" dirty="0"/>
          </a:p>
        </p:txBody>
      </p:sp>
    </p:spTree>
    <p:extLst>
      <p:ext uri="{BB962C8B-B14F-4D97-AF65-F5344CB8AC3E}">
        <p14:creationId xmlns:p14="http://schemas.microsoft.com/office/powerpoint/2010/main" val="125469987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05FEAB-1BC5-61D9-8E0F-B1EA122034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8C3F87-EC79-A056-0257-542DF6F1502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5807808-76CC-1815-03C9-5A160EBE3B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9EBB9F-8A31-CA29-127F-1189BAA2D6A3}"/>
              </a:ext>
            </a:extLst>
          </p:cNvPr>
          <p:cNvSpPr>
            <a:spLocks noGrp="1"/>
          </p:cNvSpPr>
          <p:nvPr>
            <p:ph type="sldNum" sz="quarter" idx="5"/>
          </p:nvPr>
        </p:nvSpPr>
        <p:spPr/>
        <p:txBody>
          <a:bodyPr/>
          <a:lstStyle/>
          <a:p>
            <a:fld id="{9920340D-206C-4C41-A35B-4D72CE2F2B89}" type="slidenum">
              <a:rPr lang="en-GB" smtClean="0"/>
              <a:t>72</a:t>
            </a:fld>
            <a:endParaRPr lang="en-GB" dirty="0"/>
          </a:p>
        </p:txBody>
      </p:sp>
    </p:spTree>
    <p:extLst>
      <p:ext uri="{BB962C8B-B14F-4D97-AF65-F5344CB8AC3E}">
        <p14:creationId xmlns:p14="http://schemas.microsoft.com/office/powerpoint/2010/main" val="363930157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2D597E-4934-7528-56EC-6415B48575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F14CE3-0EBE-83DB-235D-415303E9187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54C844D-ECA2-0188-861C-CA039D968E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6286E6-BFEF-64B7-4D91-0AF7D38088F9}"/>
              </a:ext>
            </a:extLst>
          </p:cNvPr>
          <p:cNvSpPr>
            <a:spLocks noGrp="1"/>
          </p:cNvSpPr>
          <p:nvPr>
            <p:ph type="sldNum" sz="quarter" idx="5"/>
          </p:nvPr>
        </p:nvSpPr>
        <p:spPr/>
        <p:txBody>
          <a:bodyPr/>
          <a:lstStyle/>
          <a:p>
            <a:fld id="{9920340D-206C-4C41-A35B-4D72CE2F2B89}" type="slidenum">
              <a:rPr lang="en-GB" smtClean="0"/>
              <a:t>73</a:t>
            </a:fld>
            <a:endParaRPr lang="en-GB" dirty="0"/>
          </a:p>
        </p:txBody>
      </p:sp>
    </p:spTree>
    <p:extLst>
      <p:ext uri="{BB962C8B-B14F-4D97-AF65-F5344CB8AC3E}">
        <p14:creationId xmlns:p14="http://schemas.microsoft.com/office/powerpoint/2010/main" val="254706918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74</a:t>
            </a:fld>
            <a:endParaRPr lang="en-GB" dirty="0"/>
          </a:p>
        </p:txBody>
      </p:sp>
    </p:spTree>
    <p:extLst>
      <p:ext uri="{BB962C8B-B14F-4D97-AF65-F5344CB8AC3E}">
        <p14:creationId xmlns:p14="http://schemas.microsoft.com/office/powerpoint/2010/main" val="32876910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0196BC-7897-C038-B894-E3D88F7E61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5C5CB2-03C8-C872-C036-B8918DD52D6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7A64C56-6DD0-5F16-FB75-33DBC14A90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3F281F-F8E6-5721-F001-FFE372D73979}"/>
              </a:ext>
            </a:extLst>
          </p:cNvPr>
          <p:cNvSpPr>
            <a:spLocks noGrp="1"/>
          </p:cNvSpPr>
          <p:nvPr>
            <p:ph type="sldNum" sz="quarter" idx="5"/>
          </p:nvPr>
        </p:nvSpPr>
        <p:spPr/>
        <p:txBody>
          <a:bodyPr/>
          <a:lstStyle/>
          <a:p>
            <a:fld id="{9920340D-206C-4C41-A35B-4D72CE2F2B89}" type="slidenum">
              <a:rPr lang="en-GB" smtClean="0"/>
              <a:t>4</a:t>
            </a:fld>
            <a:endParaRPr lang="en-GB" dirty="0"/>
          </a:p>
        </p:txBody>
      </p:sp>
    </p:spTree>
    <p:extLst>
      <p:ext uri="{BB962C8B-B14F-4D97-AF65-F5344CB8AC3E}">
        <p14:creationId xmlns:p14="http://schemas.microsoft.com/office/powerpoint/2010/main" val="42482032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9CC2C0-1598-222A-319C-6D72A5E78E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B7B3A5-6820-4CD8-7143-401617101C4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6DB09FE-B493-98A5-5EB3-5AF9F8FB31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B45D00-1029-35EC-0A40-6B09B811150F}"/>
              </a:ext>
            </a:extLst>
          </p:cNvPr>
          <p:cNvSpPr>
            <a:spLocks noGrp="1"/>
          </p:cNvSpPr>
          <p:nvPr>
            <p:ph type="sldNum" sz="quarter" idx="5"/>
          </p:nvPr>
        </p:nvSpPr>
        <p:spPr/>
        <p:txBody>
          <a:bodyPr/>
          <a:lstStyle/>
          <a:p>
            <a:fld id="{9920340D-206C-4C41-A35B-4D72CE2F2B89}" type="slidenum">
              <a:rPr lang="en-GB" smtClean="0"/>
              <a:t>75</a:t>
            </a:fld>
            <a:endParaRPr lang="en-GB" dirty="0"/>
          </a:p>
        </p:txBody>
      </p:sp>
    </p:spTree>
    <p:extLst>
      <p:ext uri="{BB962C8B-B14F-4D97-AF65-F5344CB8AC3E}">
        <p14:creationId xmlns:p14="http://schemas.microsoft.com/office/powerpoint/2010/main" val="369201284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24B48-CE90-C215-CD6D-9A27EA8F4F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E8BEA1-FBC4-1C5C-8929-93FDFE6DB33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DE7D1DB-CD79-3476-41B1-6A6D0D1069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4D1B0E-7CDD-C954-5B9A-487C26838190}"/>
              </a:ext>
            </a:extLst>
          </p:cNvPr>
          <p:cNvSpPr>
            <a:spLocks noGrp="1"/>
          </p:cNvSpPr>
          <p:nvPr>
            <p:ph type="sldNum" sz="quarter" idx="5"/>
          </p:nvPr>
        </p:nvSpPr>
        <p:spPr/>
        <p:txBody>
          <a:bodyPr/>
          <a:lstStyle/>
          <a:p>
            <a:fld id="{9920340D-206C-4C41-A35B-4D72CE2F2B89}" type="slidenum">
              <a:rPr lang="en-GB" smtClean="0"/>
              <a:t>76</a:t>
            </a:fld>
            <a:endParaRPr lang="en-GB" dirty="0"/>
          </a:p>
        </p:txBody>
      </p:sp>
    </p:spTree>
    <p:extLst>
      <p:ext uri="{BB962C8B-B14F-4D97-AF65-F5344CB8AC3E}">
        <p14:creationId xmlns:p14="http://schemas.microsoft.com/office/powerpoint/2010/main" val="191649687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4C1AF8-E01F-94BC-2B63-AC3A79779E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68C829-579C-D91A-6D6C-A47C43DC3AE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2B09C05-081A-811D-4CC7-849146059E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E5554D5-4217-D163-3528-07D1F5766B9B}"/>
              </a:ext>
            </a:extLst>
          </p:cNvPr>
          <p:cNvSpPr>
            <a:spLocks noGrp="1"/>
          </p:cNvSpPr>
          <p:nvPr>
            <p:ph type="sldNum" sz="quarter" idx="5"/>
          </p:nvPr>
        </p:nvSpPr>
        <p:spPr/>
        <p:txBody>
          <a:bodyPr/>
          <a:lstStyle/>
          <a:p>
            <a:fld id="{9920340D-206C-4C41-A35B-4D72CE2F2B89}" type="slidenum">
              <a:rPr lang="en-GB" smtClean="0"/>
              <a:t>77</a:t>
            </a:fld>
            <a:endParaRPr lang="en-GB" dirty="0"/>
          </a:p>
        </p:txBody>
      </p:sp>
    </p:spTree>
    <p:extLst>
      <p:ext uri="{BB962C8B-B14F-4D97-AF65-F5344CB8AC3E}">
        <p14:creationId xmlns:p14="http://schemas.microsoft.com/office/powerpoint/2010/main" val="254729821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8A7BB-9B83-03C1-9CDC-53F29D4FBF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7C55EE-66B2-09A9-A113-F40490A6D58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229880D-60D6-CE9A-2DEF-5E4AE3109F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0992EF-CA2A-CE96-DDC8-F0DBC25B0BBE}"/>
              </a:ext>
            </a:extLst>
          </p:cNvPr>
          <p:cNvSpPr>
            <a:spLocks noGrp="1"/>
          </p:cNvSpPr>
          <p:nvPr>
            <p:ph type="sldNum" sz="quarter" idx="5"/>
          </p:nvPr>
        </p:nvSpPr>
        <p:spPr/>
        <p:txBody>
          <a:bodyPr/>
          <a:lstStyle/>
          <a:p>
            <a:fld id="{9920340D-206C-4C41-A35B-4D72CE2F2B89}" type="slidenum">
              <a:rPr lang="en-GB" smtClean="0"/>
              <a:t>78</a:t>
            </a:fld>
            <a:endParaRPr lang="en-GB" dirty="0"/>
          </a:p>
        </p:txBody>
      </p:sp>
    </p:spTree>
    <p:extLst>
      <p:ext uri="{BB962C8B-B14F-4D97-AF65-F5344CB8AC3E}">
        <p14:creationId xmlns:p14="http://schemas.microsoft.com/office/powerpoint/2010/main" val="415875565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CE693-6D98-C88D-9BDF-E57F12F48F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5271BC-6949-AA47-37D5-ABD410CFFE4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68CD0FE5-DA23-CCBB-A5D2-4234D21E4B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A16277-C825-7396-986D-BD893002380D}"/>
              </a:ext>
            </a:extLst>
          </p:cNvPr>
          <p:cNvSpPr>
            <a:spLocks noGrp="1"/>
          </p:cNvSpPr>
          <p:nvPr>
            <p:ph type="sldNum" sz="quarter" idx="5"/>
          </p:nvPr>
        </p:nvSpPr>
        <p:spPr/>
        <p:txBody>
          <a:bodyPr/>
          <a:lstStyle/>
          <a:p>
            <a:fld id="{9920340D-206C-4C41-A35B-4D72CE2F2B89}" type="slidenum">
              <a:rPr lang="en-GB" smtClean="0"/>
              <a:t>79</a:t>
            </a:fld>
            <a:endParaRPr lang="en-GB" dirty="0"/>
          </a:p>
        </p:txBody>
      </p:sp>
    </p:spTree>
    <p:extLst>
      <p:ext uri="{BB962C8B-B14F-4D97-AF65-F5344CB8AC3E}">
        <p14:creationId xmlns:p14="http://schemas.microsoft.com/office/powerpoint/2010/main" val="295282234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DF834F-CBF7-BB96-6F4B-3BD5A6AD07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9E9610-E6DC-4CF3-D98F-E6A7C35B65F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DA6331F-2A36-D044-8C2B-4C6A7DD456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929718-FC8E-0BE8-0A34-DC599F0F7168}"/>
              </a:ext>
            </a:extLst>
          </p:cNvPr>
          <p:cNvSpPr>
            <a:spLocks noGrp="1"/>
          </p:cNvSpPr>
          <p:nvPr>
            <p:ph type="sldNum" sz="quarter" idx="5"/>
          </p:nvPr>
        </p:nvSpPr>
        <p:spPr/>
        <p:txBody>
          <a:bodyPr/>
          <a:lstStyle/>
          <a:p>
            <a:fld id="{9920340D-206C-4C41-A35B-4D72CE2F2B89}" type="slidenum">
              <a:rPr lang="en-GB" smtClean="0"/>
              <a:t>80</a:t>
            </a:fld>
            <a:endParaRPr lang="en-GB" dirty="0"/>
          </a:p>
        </p:txBody>
      </p:sp>
    </p:spTree>
    <p:extLst>
      <p:ext uri="{BB962C8B-B14F-4D97-AF65-F5344CB8AC3E}">
        <p14:creationId xmlns:p14="http://schemas.microsoft.com/office/powerpoint/2010/main" val="194338266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0E94D-0985-C414-2F32-474E640B0E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02AD59-2F33-1EC9-4123-690A77EBD85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EAA03F2-5DFD-BE06-4507-27184FD2BB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65F69A-3AA0-6A43-BDCA-4905D5B0C45C}"/>
              </a:ext>
            </a:extLst>
          </p:cNvPr>
          <p:cNvSpPr>
            <a:spLocks noGrp="1"/>
          </p:cNvSpPr>
          <p:nvPr>
            <p:ph type="sldNum" sz="quarter" idx="5"/>
          </p:nvPr>
        </p:nvSpPr>
        <p:spPr/>
        <p:txBody>
          <a:bodyPr/>
          <a:lstStyle/>
          <a:p>
            <a:fld id="{9920340D-206C-4C41-A35B-4D72CE2F2B89}" type="slidenum">
              <a:rPr lang="en-GB" smtClean="0"/>
              <a:t>81</a:t>
            </a:fld>
            <a:endParaRPr lang="en-GB" dirty="0"/>
          </a:p>
        </p:txBody>
      </p:sp>
    </p:spTree>
    <p:extLst>
      <p:ext uri="{BB962C8B-B14F-4D97-AF65-F5344CB8AC3E}">
        <p14:creationId xmlns:p14="http://schemas.microsoft.com/office/powerpoint/2010/main" val="284472660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BD988F-8129-EC5F-F3FC-73D283D584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494999-0A30-9718-B11F-D5D79837584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530A683-4540-A51D-DC24-1E425E70B5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35D94B-8974-5250-9C16-FDCD184D2695}"/>
              </a:ext>
            </a:extLst>
          </p:cNvPr>
          <p:cNvSpPr>
            <a:spLocks noGrp="1"/>
          </p:cNvSpPr>
          <p:nvPr>
            <p:ph type="sldNum" sz="quarter" idx="5"/>
          </p:nvPr>
        </p:nvSpPr>
        <p:spPr/>
        <p:txBody>
          <a:bodyPr/>
          <a:lstStyle/>
          <a:p>
            <a:fld id="{9920340D-206C-4C41-A35B-4D72CE2F2B89}" type="slidenum">
              <a:rPr lang="en-GB" smtClean="0"/>
              <a:t>82</a:t>
            </a:fld>
            <a:endParaRPr lang="en-GB" dirty="0"/>
          </a:p>
        </p:txBody>
      </p:sp>
    </p:spTree>
    <p:extLst>
      <p:ext uri="{BB962C8B-B14F-4D97-AF65-F5344CB8AC3E}">
        <p14:creationId xmlns:p14="http://schemas.microsoft.com/office/powerpoint/2010/main" val="261432836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8CDD8-C01E-2268-2795-92E5108C61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AC6FD4-A90E-0FC5-3F55-C7813B38E8B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134B0A7-DA38-3E64-8398-F66989B78E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1EAAFB-1BC1-7E95-6AE9-E201331AF04D}"/>
              </a:ext>
            </a:extLst>
          </p:cNvPr>
          <p:cNvSpPr>
            <a:spLocks noGrp="1"/>
          </p:cNvSpPr>
          <p:nvPr>
            <p:ph type="sldNum" sz="quarter" idx="5"/>
          </p:nvPr>
        </p:nvSpPr>
        <p:spPr/>
        <p:txBody>
          <a:bodyPr/>
          <a:lstStyle/>
          <a:p>
            <a:fld id="{9920340D-206C-4C41-A35B-4D72CE2F2B89}" type="slidenum">
              <a:rPr lang="en-GB" smtClean="0"/>
              <a:t>83</a:t>
            </a:fld>
            <a:endParaRPr lang="en-GB" dirty="0"/>
          </a:p>
        </p:txBody>
      </p:sp>
    </p:spTree>
    <p:extLst>
      <p:ext uri="{BB962C8B-B14F-4D97-AF65-F5344CB8AC3E}">
        <p14:creationId xmlns:p14="http://schemas.microsoft.com/office/powerpoint/2010/main" val="167913975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55BD5A-CA25-2A3E-F92E-CC4B82AE30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D185B1-849F-8B98-D38D-512E1BD1876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1712373-3D13-40E9-E9FC-F56FEAF3AA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971834-0A84-5338-B7A1-F4245D253380}"/>
              </a:ext>
            </a:extLst>
          </p:cNvPr>
          <p:cNvSpPr>
            <a:spLocks noGrp="1"/>
          </p:cNvSpPr>
          <p:nvPr>
            <p:ph type="sldNum" sz="quarter" idx="5"/>
          </p:nvPr>
        </p:nvSpPr>
        <p:spPr/>
        <p:txBody>
          <a:bodyPr/>
          <a:lstStyle/>
          <a:p>
            <a:fld id="{9920340D-206C-4C41-A35B-4D72CE2F2B89}" type="slidenum">
              <a:rPr lang="en-GB" smtClean="0"/>
              <a:t>84</a:t>
            </a:fld>
            <a:endParaRPr lang="en-GB" dirty="0"/>
          </a:p>
        </p:txBody>
      </p:sp>
    </p:spTree>
    <p:extLst>
      <p:ext uri="{BB962C8B-B14F-4D97-AF65-F5344CB8AC3E}">
        <p14:creationId xmlns:p14="http://schemas.microsoft.com/office/powerpoint/2010/main" val="21445969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0DCA78-4853-ECB0-DA4D-D3228BA9E8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D18EAB-FF8F-9039-4A0E-D45F557D85E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299BD44-9CCE-2001-B69D-96D459EF63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6C570D-1B68-F993-1457-464FCA18B540}"/>
              </a:ext>
            </a:extLst>
          </p:cNvPr>
          <p:cNvSpPr>
            <a:spLocks noGrp="1"/>
          </p:cNvSpPr>
          <p:nvPr>
            <p:ph type="sldNum" sz="quarter" idx="5"/>
          </p:nvPr>
        </p:nvSpPr>
        <p:spPr/>
        <p:txBody>
          <a:bodyPr/>
          <a:lstStyle/>
          <a:p>
            <a:fld id="{9920340D-206C-4C41-A35B-4D72CE2F2B89}" type="slidenum">
              <a:rPr lang="en-GB" smtClean="0"/>
              <a:t>5</a:t>
            </a:fld>
            <a:endParaRPr lang="en-GB" dirty="0"/>
          </a:p>
        </p:txBody>
      </p:sp>
    </p:spTree>
    <p:extLst>
      <p:ext uri="{BB962C8B-B14F-4D97-AF65-F5344CB8AC3E}">
        <p14:creationId xmlns:p14="http://schemas.microsoft.com/office/powerpoint/2010/main" val="147803065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87DAA3-57BA-DAD4-E802-3A8040AFBF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D93A03-27F3-F128-E95D-F269FDAA238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BA65C53-67D7-141C-1242-DB4D60DBF5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B5D63C-8617-A9B6-1160-9DACC051750E}"/>
              </a:ext>
            </a:extLst>
          </p:cNvPr>
          <p:cNvSpPr>
            <a:spLocks noGrp="1"/>
          </p:cNvSpPr>
          <p:nvPr>
            <p:ph type="sldNum" sz="quarter" idx="5"/>
          </p:nvPr>
        </p:nvSpPr>
        <p:spPr/>
        <p:txBody>
          <a:bodyPr/>
          <a:lstStyle/>
          <a:p>
            <a:fld id="{9920340D-206C-4C41-A35B-4D72CE2F2B89}" type="slidenum">
              <a:rPr lang="en-GB" smtClean="0"/>
              <a:t>85</a:t>
            </a:fld>
            <a:endParaRPr lang="en-GB" dirty="0"/>
          </a:p>
        </p:txBody>
      </p:sp>
    </p:spTree>
    <p:extLst>
      <p:ext uri="{BB962C8B-B14F-4D97-AF65-F5344CB8AC3E}">
        <p14:creationId xmlns:p14="http://schemas.microsoft.com/office/powerpoint/2010/main" val="170266889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2F813E-7526-844C-06C0-1BB1DFD876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A6017A-3469-AD23-36AD-D780B602008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A423AD2-7F48-54A5-A6B8-842FB8EE2E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0F58AF-8DD6-8DCC-E5AC-5F6150E7B7C0}"/>
              </a:ext>
            </a:extLst>
          </p:cNvPr>
          <p:cNvSpPr>
            <a:spLocks noGrp="1"/>
          </p:cNvSpPr>
          <p:nvPr>
            <p:ph type="sldNum" sz="quarter" idx="5"/>
          </p:nvPr>
        </p:nvSpPr>
        <p:spPr/>
        <p:txBody>
          <a:bodyPr/>
          <a:lstStyle/>
          <a:p>
            <a:fld id="{9920340D-206C-4C41-A35B-4D72CE2F2B89}" type="slidenum">
              <a:rPr lang="en-GB" smtClean="0"/>
              <a:t>86</a:t>
            </a:fld>
            <a:endParaRPr lang="en-GB" dirty="0"/>
          </a:p>
        </p:txBody>
      </p:sp>
    </p:spTree>
    <p:extLst>
      <p:ext uri="{BB962C8B-B14F-4D97-AF65-F5344CB8AC3E}">
        <p14:creationId xmlns:p14="http://schemas.microsoft.com/office/powerpoint/2010/main" val="156023580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C439CF-FCF0-7358-25B8-35B9F58B63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94AAB3-C0B1-0AF2-B43A-409BD64CF375}"/>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648915E-B30D-D5C3-04FF-16DA89F37C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C65793-7C71-A251-AC71-BF3900B17869}"/>
              </a:ext>
            </a:extLst>
          </p:cNvPr>
          <p:cNvSpPr>
            <a:spLocks noGrp="1"/>
          </p:cNvSpPr>
          <p:nvPr>
            <p:ph type="sldNum" sz="quarter" idx="5"/>
          </p:nvPr>
        </p:nvSpPr>
        <p:spPr/>
        <p:txBody>
          <a:bodyPr/>
          <a:lstStyle/>
          <a:p>
            <a:fld id="{9920340D-206C-4C41-A35B-4D72CE2F2B89}" type="slidenum">
              <a:rPr lang="en-GB" smtClean="0"/>
              <a:t>87</a:t>
            </a:fld>
            <a:endParaRPr lang="en-GB" dirty="0"/>
          </a:p>
        </p:txBody>
      </p:sp>
    </p:spTree>
    <p:extLst>
      <p:ext uri="{BB962C8B-B14F-4D97-AF65-F5344CB8AC3E}">
        <p14:creationId xmlns:p14="http://schemas.microsoft.com/office/powerpoint/2010/main" val="276459321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2EA63-51ED-C32F-3A36-4E90C79218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4AA0AD-8AB6-4DAB-DF9B-875E55DA715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3A18DC8-06F6-AAD1-07D2-D31ECB7FA1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F9383D-C6A0-3202-37D2-B8D05DF128EA}"/>
              </a:ext>
            </a:extLst>
          </p:cNvPr>
          <p:cNvSpPr>
            <a:spLocks noGrp="1"/>
          </p:cNvSpPr>
          <p:nvPr>
            <p:ph type="sldNum" sz="quarter" idx="5"/>
          </p:nvPr>
        </p:nvSpPr>
        <p:spPr/>
        <p:txBody>
          <a:bodyPr/>
          <a:lstStyle/>
          <a:p>
            <a:fld id="{9920340D-206C-4C41-A35B-4D72CE2F2B89}" type="slidenum">
              <a:rPr lang="en-GB" smtClean="0"/>
              <a:t>88</a:t>
            </a:fld>
            <a:endParaRPr lang="en-GB" dirty="0"/>
          </a:p>
        </p:txBody>
      </p:sp>
    </p:spTree>
    <p:extLst>
      <p:ext uri="{BB962C8B-B14F-4D97-AF65-F5344CB8AC3E}">
        <p14:creationId xmlns:p14="http://schemas.microsoft.com/office/powerpoint/2010/main" val="355464009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7EB0AE-6D09-7B03-CF8B-E792FDF741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13B160-143A-2658-EDD4-A04E0311E05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C6AC11C-47C4-2433-BB6E-329626B8E9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8E8C90-779B-63FA-9FAE-E49A40B8DAD6}"/>
              </a:ext>
            </a:extLst>
          </p:cNvPr>
          <p:cNvSpPr>
            <a:spLocks noGrp="1"/>
          </p:cNvSpPr>
          <p:nvPr>
            <p:ph type="sldNum" sz="quarter" idx="5"/>
          </p:nvPr>
        </p:nvSpPr>
        <p:spPr/>
        <p:txBody>
          <a:bodyPr/>
          <a:lstStyle/>
          <a:p>
            <a:fld id="{9920340D-206C-4C41-A35B-4D72CE2F2B89}" type="slidenum">
              <a:rPr lang="en-GB" smtClean="0"/>
              <a:t>89</a:t>
            </a:fld>
            <a:endParaRPr lang="en-GB" dirty="0"/>
          </a:p>
        </p:txBody>
      </p:sp>
    </p:spTree>
    <p:extLst>
      <p:ext uri="{BB962C8B-B14F-4D97-AF65-F5344CB8AC3E}">
        <p14:creationId xmlns:p14="http://schemas.microsoft.com/office/powerpoint/2010/main" val="1299264210"/>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184B0-15B2-2200-584D-BA9F325426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E483F6-DCA8-B929-E7B9-911EE01897B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2CDAE54-B31B-7A2F-1506-8DB066F685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6614E5-5423-DE10-28B1-45699636811B}"/>
              </a:ext>
            </a:extLst>
          </p:cNvPr>
          <p:cNvSpPr>
            <a:spLocks noGrp="1"/>
          </p:cNvSpPr>
          <p:nvPr>
            <p:ph type="sldNum" sz="quarter" idx="5"/>
          </p:nvPr>
        </p:nvSpPr>
        <p:spPr/>
        <p:txBody>
          <a:bodyPr/>
          <a:lstStyle/>
          <a:p>
            <a:fld id="{9920340D-206C-4C41-A35B-4D72CE2F2B89}" type="slidenum">
              <a:rPr lang="en-GB" smtClean="0"/>
              <a:t>90</a:t>
            </a:fld>
            <a:endParaRPr lang="en-GB" dirty="0"/>
          </a:p>
        </p:txBody>
      </p:sp>
    </p:spTree>
    <p:extLst>
      <p:ext uri="{BB962C8B-B14F-4D97-AF65-F5344CB8AC3E}">
        <p14:creationId xmlns:p14="http://schemas.microsoft.com/office/powerpoint/2010/main" val="221895922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91</a:t>
            </a:fld>
            <a:endParaRPr lang="en-GB" dirty="0"/>
          </a:p>
        </p:txBody>
      </p:sp>
    </p:spTree>
    <p:extLst>
      <p:ext uri="{BB962C8B-B14F-4D97-AF65-F5344CB8AC3E}">
        <p14:creationId xmlns:p14="http://schemas.microsoft.com/office/powerpoint/2010/main" val="181285017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05F10-A3A6-5334-87BE-FC397E54DB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C4ED29-D45E-1F0F-C94F-D5CF8AC0E0A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054D050-8DF9-6617-5D22-39884378EE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916ED8-9B50-C53C-F91C-B60EE0A963E2}"/>
              </a:ext>
            </a:extLst>
          </p:cNvPr>
          <p:cNvSpPr>
            <a:spLocks noGrp="1"/>
          </p:cNvSpPr>
          <p:nvPr>
            <p:ph type="sldNum" sz="quarter" idx="5"/>
          </p:nvPr>
        </p:nvSpPr>
        <p:spPr/>
        <p:txBody>
          <a:bodyPr/>
          <a:lstStyle/>
          <a:p>
            <a:fld id="{9920340D-206C-4C41-A35B-4D72CE2F2B89}" type="slidenum">
              <a:rPr lang="en-GB" smtClean="0"/>
              <a:t>92</a:t>
            </a:fld>
            <a:endParaRPr lang="en-GB" dirty="0"/>
          </a:p>
        </p:txBody>
      </p:sp>
    </p:spTree>
    <p:extLst>
      <p:ext uri="{BB962C8B-B14F-4D97-AF65-F5344CB8AC3E}">
        <p14:creationId xmlns:p14="http://schemas.microsoft.com/office/powerpoint/2010/main" val="349617551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2E49AC-F16E-4DB7-095F-99532B897D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9D4C5A-339F-C30C-0FD2-67324C11B80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296D2CA-19C9-6C6C-4238-9C85658865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898816-41A6-1850-D016-1B40523468E4}"/>
              </a:ext>
            </a:extLst>
          </p:cNvPr>
          <p:cNvSpPr>
            <a:spLocks noGrp="1"/>
          </p:cNvSpPr>
          <p:nvPr>
            <p:ph type="sldNum" sz="quarter" idx="5"/>
          </p:nvPr>
        </p:nvSpPr>
        <p:spPr/>
        <p:txBody>
          <a:bodyPr/>
          <a:lstStyle/>
          <a:p>
            <a:fld id="{9920340D-206C-4C41-A35B-4D72CE2F2B89}" type="slidenum">
              <a:rPr lang="en-GB" smtClean="0"/>
              <a:t>93</a:t>
            </a:fld>
            <a:endParaRPr lang="en-GB" dirty="0"/>
          </a:p>
        </p:txBody>
      </p:sp>
    </p:spTree>
    <p:extLst>
      <p:ext uri="{BB962C8B-B14F-4D97-AF65-F5344CB8AC3E}">
        <p14:creationId xmlns:p14="http://schemas.microsoft.com/office/powerpoint/2010/main" val="340716561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1C8F83-7AD0-981A-360A-FF533BE3E4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E4B61B-C2EC-5254-ABE3-F87B087E9EE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22391FB-8BE5-6DE9-6B7C-0003FC6C91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FA3293-2269-FE39-1839-7438599AB506}"/>
              </a:ext>
            </a:extLst>
          </p:cNvPr>
          <p:cNvSpPr>
            <a:spLocks noGrp="1"/>
          </p:cNvSpPr>
          <p:nvPr>
            <p:ph type="sldNum" sz="quarter" idx="5"/>
          </p:nvPr>
        </p:nvSpPr>
        <p:spPr/>
        <p:txBody>
          <a:bodyPr/>
          <a:lstStyle/>
          <a:p>
            <a:fld id="{9920340D-206C-4C41-A35B-4D72CE2F2B89}" type="slidenum">
              <a:rPr lang="en-GB" smtClean="0"/>
              <a:t>94</a:t>
            </a:fld>
            <a:endParaRPr lang="en-GB" dirty="0"/>
          </a:p>
        </p:txBody>
      </p:sp>
    </p:spTree>
    <p:extLst>
      <p:ext uri="{BB962C8B-B14F-4D97-AF65-F5344CB8AC3E}">
        <p14:creationId xmlns:p14="http://schemas.microsoft.com/office/powerpoint/2010/main" val="25641065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DC4B2-0970-B357-5CA0-AE2680D471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A125AE-03A0-5ABB-5799-CA234306977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22B0F0F-507B-EA55-39B9-D459D66035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6A9E18-DBF1-8EA6-29D6-0CCB214340E9}"/>
              </a:ext>
            </a:extLst>
          </p:cNvPr>
          <p:cNvSpPr>
            <a:spLocks noGrp="1"/>
          </p:cNvSpPr>
          <p:nvPr>
            <p:ph type="sldNum" sz="quarter" idx="5"/>
          </p:nvPr>
        </p:nvSpPr>
        <p:spPr/>
        <p:txBody>
          <a:bodyPr/>
          <a:lstStyle/>
          <a:p>
            <a:fld id="{9920340D-206C-4C41-A35B-4D72CE2F2B89}" type="slidenum">
              <a:rPr lang="en-GB" smtClean="0"/>
              <a:t>6</a:t>
            </a:fld>
            <a:endParaRPr lang="en-GB" dirty="0"/>
          </a:p>
        </p:txBody>
      </p:sp>
    </p:spTree>
    <p:extLst>
      <p:ext uri="{BB962C8B-B14F-4D97-AF65-F5344CB8AC3E}">
        <p14:creationId xmlns:p14="http://schemas.microsoft.com/office/powerpoint/2010/main" val="184105439"/>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C14CD2-D3F6-A225-91E6-0A91731085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F38B80-934C-C693-A1E3-9E56CABD704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EFD74DB-1E47-4C10-AB98-6F13B49F87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02160A-7078-C897-F2F2-422B0939CF3A}"/>
              </a:ext>
            </a:extLst>
          </p:cNvPr>
          <p:cNvSpPr>
            <a:spLocks noGrp="1"/>
          </p:cNvSpPr>
          <p:nvPr>
            <p:ph type="sldNum" sz="quarter" idx="5"/>
          </p:nvPr>
        </p:nvSpPr>
        <p:spPr/>
        <p:txBody>
          <a:bodyPr/>
          <a:lstStyle/>
          <a:p>
            <a:fld id="{9920340D-206C-4C41-A35B-4D72CE2F2B89}" type="slidenum">
              <a:rPr lang="en-GB" smtClean="0"/>
              <a:t>95</a:t>
            </a:fld>
            <a:endParaRPr lang="en-GB" dirty="0"/>
          </a:p>
        </p:txBody>
      </p:sp>
    </p:spTree>
    <p:extLst>
      <p:ext uri="{BB962C8B-B14F-4D97-AF65-F5344CB8AC3E}">
        <p14:creationId xmlns:p14="http://schemas.microsoft.com/office/powerpoint/2010/main" val="335963038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35D55-5F3B-363B-E968-8E3D7395EA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58F13B-3DB2-7113-1B64-C022C9ED92B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53045FE-46DA-C4C1-5EEA-15775D973C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AB30AD-66D9-A411-CEBA-A7B8286C6E24}"/>
              </a:ext>
            </a:extLst>
          </p:cNvPr>
          <p:cNvSpPr>
            <a:spLocks noGrp="1"/>
          </p:cNvSpPr>
          <p:nvPr>
            <p:ph type="sldNum" sz="quarter" idx="5"/>
          </p:nvPr>
        </p:nvSpPr>
        <p:spPr/>
        <p:txBody>
          <a:bodyPr/>
          <a:lstStyle/>
          <a:p>
            <a:fld id="{9920340D-206C-4C41-A35B-4D72CE2F2B89}" type="slidenum">
              <a:rPr lang="en-GB" smtClean="0"/>
              <a:t>96</a:t>
            </a:fld>
            <a:endParaRPr lang="en-GB" dirty="0"/>
          </a:p>
        </p:txBody>
      </p:sp>
    </p:spTree>
    <p:extLst>
      <p:ext uri="{BB962C8B-B14F-4D97-AF65-F5344CB8AC3E}">
        <p14:creationId xmlns:p14="http://schemas.microsoft.com/office/powerpoint/2010/main" val="330464947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E9045E-D910-5E3C-A52A-7CBDA392C3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66EC30-411D-EE59-0A66-89027B8B13A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C9B0EC9-F344-3BF5-4961-FFE11B1C6C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8DABF1-D23D-223F-4281-4E875A2F83AA}"/>
              </a:ext>
            </a:extLst>
          </p:cNvPr>
          <p:cNvSpPr>
            <a:spLocks noGrp="1"/>
          </p:cNvSpPr>
          <p:nvPr>
            <p:ph type="sldNum" sz="quarter" idx="5"/>
          </p:nvPr>
        </p:nvSpPr>
        <p:spPr/>
        <p:txBody>
          <a:bodyPr/>
          <a:lstStyle/>
          <a:p>
            <a:fld id="{9920340D-206C-4C41-A35B-4D72CE2F2B89}" type="slidenum">
              <a:rPr lang="en-GB" smtClean="0"/>
              <a:t>97</a:t>
            </a:fld>
            <a:endParaRPr lang="en-GB" dirty="0"/>
          </a:p>
        </p:txBody>
      </p:sp>
    </p:spTree>
    <p:extLst>
      <p:ext uri="{BB962C8B-B14F-4D97-AF65-F5344CB8AC3E}">
        <p14:creationId xmlns:p14="http://schemas.microsoft.com/office/powerpoint/2010/main" val="1135585106"/>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74C687-F3EB-2E72-75EA-429BAC95D8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E2C06B-CBAC-C28C-C8B4-FE3E4275D0A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165F563-E6D9-7653-DBB9-A6BD2A1751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752B6F-B8CB-63E6-1380-DE488361A4C5}"/>
              </a:ext>
            </a:extLst>
          </p:cNvPr>
          <p:cNvSpPr>
            <a:spLocks noGrp="1"/>
          </p:cNvSpPr>
          <p:nvPr>
            <p:ph type="sldNum" sz="quarter" idx="5"/>
          </p:nvPr>
        </p:nvSpPr>
        <p:spPr/>
        <p:txBody>
          <a:bodyPr/>
          <a:lstStyle/>
          <a:p>
            <a:fld id="{9920340D-206C-4C41-A35B-4D72CE2F2B89}" type="slidenum">
              <a:rPr lang="en-GB" smtClean="0"/>
              <a:t>98</a:t>
            </a:fld>
            <a:endParaRPr lang="en-GB" dirty="0"/>
          </a:p>
        </p:txBody>
      </p:sp>
    </p:spTree>
    <p:extLst>
      <p:ext uri="{BB962C8B-B14F-4D97-AF65-F5344CB8AC3E}">
        <p14:creationId xmlns:p14="http://schemas.microsoft.com/office/powerpoint/2010/main" val="354798388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AF69A-0358-C831-9024-986BBDA7A0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92CE48-F3FE-3EEA-3648-ABD285DD9BF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1EBADDC-CDA4-5BCC-A504-5EA844CB0E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7F328D-E14E-39A4-F62C-FD39BFADBF87}"/>
              </a:ext>
            </a:extLst>
          </p:cNvPr>
          <p:cNvSpPr>
            <a:spLocks noGrp="1"/>
          </p:cNvSpPr>
          <p:nvPr>
            <p:ph type="sldNum" sz="quarter" idx="5"/>
          </p:nvPr>
        </p:nvSpPr>
        <p:spPr/>
        <p:txBody>
          <a:bodyPr/>
          <a:lstStyle/>
          <a:p>
            <a:fld id="{9920340D-206C-4C41-A35B-4D72CE2F2B89}" type="slidenum">
              <a:rPr lang="en-GB" smtClean="0"/>
              <a:t>99</a:t>
            </a:fld>
            <a:endParaRPr lang="en-GB" dirty="0"/>
          </a:p>
        </p:txBody>
      </p:sp>
    </p:spTree>
    <p:extLst>
      <p:ext uri="{BB962C8B-B14F-4D97-AF65-F5344CB8AC3E}">
        <p14:creationId xmlns:p14="http://schemas.microsoft.com/office/powerpoint/2010/main" val="234842875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9CE0B7-A8E4-28A3-0A7E-FD1EBD2801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29C8AF-33D0-5BC0-BAFF-FC5416A85DB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0927F53-9C3B-325F-5887-16C9CC8F8F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5B2D3B-98C0-53B5-5AAD-05F11A3E45A2}"/>
              </a:ext>
            </a:extLst>
          </p:cNvPr>
          <p:cNvSpPr>
            <a:spLocks noGrp="1"/>
          </p:cNvSpPr>
          <p:nvPr>
            <p:ph type="sldNum" sz="quarter" idx="5"/>
          </p:nvPr>
        </p:nvSpPr>
        <p:spPr/>
        <p:txBody>
          <a:bodyPr/>
          <a:lstStyle/>
          <a:p>
            <a:fld id="{9920340D-206C-4C41-A35B-4D72CE2F2B89}" type="slidenum">
              <a:rPr lang="en-GB" smtClean="0"/>
              <a:t>100</a:t>
            </a:fld>
            <a:endParaRPr lang="en-GB" dirty="0"/>
          </a:p>
        </p:txBody>
      </p:sp>
    </p:spTree>
    <p:extLst>
      <p:ext uri="{BB962C8B-B14F-4D97-AF65-F5344CB8AC3E}">
        <p14:creationId xmlns:p14="http://schemas.microsoft.com/office/powerpoint/2010/main" val="236293641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8D40EE-9928-3645-4815-8FA110AC33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D56D3E-E7BF-0FF2-C14F-EB92DCEDE97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851471E-C1DF-F6E4-7010-87E3E96DFC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B99465-A93C-55BD-9E81-373F4BFA096C}"/>
              </a:ext>
            </a:extLst>
          </p:cNvPr>
          <p:cNvSpPr>
            <a:spLocks noGrp="1"/>
          </p:cNvSpPr>
          <p:nvPr>
            <p:ph type="sldNum" sz="quarter" idx="5"/>
          </p:nvPr>
        </p:nvSpPr>
        <p:spPr/>
        <p:txBody>
          <a:bodyPr/>
          <a:lstStyle/>
          <a:p>
            <a:fld id="{9920340D-206C-4C41-A35B-4D72CE2F2B89}" type="slidenum">
              <a:rPr lang="en-GB" smtClean="0"/>
              <a:t>101</a:t>
            </a:fld>
            <a:endParaRPr lang="en-GB" dirty="0"/>
          </a:p>
        </p:txBody>
      </p:sp>
    </p:spTree>
    <p:extLst>
      <p:ext uri="{BB962C8B-B14F-4D97-AF65-F5344CB8AC3E}">
        <p14:creationId xmlns:p14="http://schemas.microsoft.com/office/powerpoint/2010/main" val="93569147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F0EDD-0CED-425A-3EE0-DB6A10D6E6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272260-74C8-B998-74AF-1188C0605BF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74618E9-8B2E-5900-A58F-747B4661C9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FF99F-1B45-8278-A25F-8A46EBFCFE65}"/>
              </a:ext>
            </a:extLst>
          </p:cNvPr>
          <p:cNvSpPr>
            <a:spLocks noGrp="1"/>
          </p:cNvSpPr>
          <p:nvPr>
            <p:ph type="sldNum" sz="quarter" idx="5"/>
          </p:nvPr>
        </p:nvSpPr>
        <p:spPr/>
        <p:txBody>
          <a:bodyPr/>
          <a:lstStyle/>
          <a:p>
            <a:fld id="{9920340D-206C-4C41-A35B-4D72CE2F2B89}" type="slidenum">
              <a:rPr lang="en-GB" smtClean="0"/>
              <a:t>102</a:t>
            </a:fld>
            <a:endParaRPr lang="en-GB" dirty="0"/>
          </a:p>
        </p:txBody>
      </p:sp>
    </p:spTree>
    <p:extLst>
      <p:ext uri="{BB962C8B-B14F-4D97-AF65-F5344CB8AC3E}">
        <p14:creationId xmlns:p14="http://schemas.microsoft.com/office/powerpoint/2010/main" val="403062776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87A85B-5714-E616-F852-F18F6EC47E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D353BA-3376-9FFE-DE74-56C58C88F77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17D4C90-94A9-1DFD-F25E-A966ED3CB9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828E7D-4916-3BCB-6622-8E4909E72729}"/>
              </a:ext>
            </a:extLst>
          </p:cNvPr>
          <p:cNvSpPr>
            <a:spLocks noGrp="1"/>
          </p:cNvSpPr>
          <p:nvPr>
            <p:ph type="sldNum" sz="quarter" idx="5"/>
          </p:nvPr>
        </p:nvSpPr>
        <p:spPr/>
        <p:txBody>
          <a:bodyPr/>
          <a:lstStyle/>
          <a:p>
            <a:fld id="{9920340D-206C-4C41-A35B-4D72CE2F2B89}" type="slidenum">
              <a:rPr lang="en-GB" smtClean="0"/>
              <a:t>103</a:t>
            </a:fld>
            <a:endParaRPr lang="en-GB" dirty="0"/>
          </a:p>
        </p:txBody>
      </p:sp>
    </p:spTree>
    <p:extLst>
      <p:ext uri="{BB962C8B-B14F-4D97-AF65-F5344CB8AC3E}">
        <p14:creationId xmlns:p14="http://schemas.microsoft.com/office/powerpoint/2010/main" val="946080162"/>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4248C-88A2-B250-1C6D-3CDC32B631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E936C0-7383-B6F8-B535-0B4132FAD83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9FED397C-2ACD-EE75-FB42-6E2D9B89D5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1C96499-BA54-45B1-87BE-CE888DB2A698}"/>
              </a:ext>
            </a:extLst>
          </p:cNvPr>
          <p:cNvSpPr>
            <a:spLocks noGrp="1"/>
          </p:cNvSpPr>
          <p:nvPr>
            <p:ph type="sldNum" sz="quarter" idx="5"/>
          </p:nvPr>
        </p:nvSpPr>
        <p:spPr/>
        <p:txBody>
          <a:bodyPr/>
          <a:lstStyle/>
          <a:p>
            <a:fld id="{9920340D-206C-4C41-A35B-4D72CE2F2B89}" type="slidenum">
              <a:rPr lang="en-GB" smtClean="0"/>
              <a:t>104</a:t>
            </a:fld>
            <a:endParaRPr lang="en-GB" dirty="0"/>
          </a:p>
        </p:txBody>
      </p:sp>
    </p:spTree>
    <p:extLst>
      <p:ext uri="{BB962C8B-B14F-4D97-AF65-F5344CB8AC3E}">
        <p14:creationId xmlns:p14="http://schemas.microsoft.com/office/powerpoint/2010/main" val="40231352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17</a:t>
            </a:fld>
            <a:endParaRPr lang="en-GB" dirty="0"/>
          </a:p>
        </p:txBody>
      </p:sp>
    </p:spTree>
    <p:extLst>
      <p:ext uri="{BB962C8B-B14F-4D97-AF65-F5344CB8AC3E}">
        <p14:creationId xmlns:p14="http://schemas.microsoft.com/office/powerpoint/2010/main" val="1160733992"/>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3A7553-E3CD-7166-CD6D-E94C2A302F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64F1CE-F7A3-DAA3-CBDD-5B726D9EE6E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6A679A2-F43E-EA0B-5C92-4D7E50AAC6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C27500-3E9C-28B4-84A8-E4624B307E18}"/>
              </a:ext>
            </a:extLst>
          </p:cNvPr>
          <p:cNvSpPr>
            <a:spLocks noGrp="1"/>
          </p:cNvSpPr>
          <p:nvPr>
            <p:ph type="sldNum" sz="quarter" idx="5"/>
          </p:nvPr>
        </p:nvSpPr>
        <p:spPr/>
        <p:txBody>
          <a:bodyPr/>
          <a:lstStyle/>
          <a:p>
            <a:fld id="{9920340D-206C-4C41-A35B-4D72CE2F2B89}" type="slidenum">
              <a:rPr lang="en-GB" smtClean="0"/>
              <a:t>105</a:t>
            </a:fld>
            <a:endParaRPr lang="en-GB" dirty="0"/>
          </a:p>
        </p:txBody>
      </p:sp>
    </p:spTree>
    <p:extLst>
      <p:ext uri="{BB962C8B-B14F-4D97-AF65-F5344CB8AC3E}">
        <p14:creationId xmlns:p14="http://schemas.microsoft.com/office/powerpoint/2010/main" val="112798344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1C2B96-1202-8517-B15B-D4D8079C9C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4BB606-092F-D440-34FE-F01DF71457C2}"/>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E20642A-1A92-BDD1-DB02-46667A809D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B258A4-4465-673A-E228-902063792E6E}"/>
              </a:ext>
            </a:extLst>
          </p:cNvPr>
          <p:cNvSpPr>
            <a:spLocks noGrp="1"/>
          </p:cNvSpPr>
          <p:nvPr>
            <p:ph type="sldNum" sz="quarter" idx="5"/>
          </p:nvPr>
        </p:nvSpPr>
        <p:spPr/>
        <p:txBody>
          <a:bodyPr/>
          <a:lstStyle/>
          <a:p>
            <a:fld id="{9920340D-206C-4C41-A35B-4D72CE2F2B89}" type="slidenum">
              <a:rPr lang="en-GB" smtClean="0"/>
              <a:t>106</a:t>
            </a:fld>
            <a:endParaRPr lang="en-GB" dirty="0"/>
          </a:p>
        </p:txBody>
      </p:sp>
    </p:spTree>
    <p:extLst>
      <p:ext uri="{BB962C8B-B14F-4D97-AF65-F5344CB8AC3E}">
        <p14:creationId xmlns:p14="http://schemas.microsoft.com/office/powerpoint/2010/main" val="2428554137"/>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B87A9-508F-D813-1EBC-2A0643FADC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EA3A7D-5AD3-AFD7-A0F7-BDD6611EFD11}"/>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F37D980-223D-C5E1-9156-45BC6E4BBB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D3ED73-261F-1CEE-9CF3-EC21E5EB982B}"/>
              </a:ext>
            </a:extLst>
          </p:cNvPr>
          <p:cNvSpPr>
            <a:spLocks noGrp="1"/>
          </p:cNvSpPr>
          <p:nvPr>
            <p:ph type="sldNum" sz="quarter" idx="5"/>
          </p:nvPr>
        </p:nvSpPr>
        <p:spPr/>
        <p:txBody>
          <a:bodyPr/>
          <a:lstStyle/>
          <a:p>
            <a:fld id="{9920340D-206C-4C41-A35B-4D72CE2F2B89}" type="slidenum">
              <a:rPr lang="en-GB" smtClean="0"/>
              <a:t>107</a:t>
            </a:fld>
            <a:endParaRPr lang="en-GB" dirty="0"/>
          </a:p>
        </p:txBody>
      </p:sp>
    </p:spTree>
    <p:extLst>
      <p:ext uri="{BB962C8B-B14F-4D97-AF65-F5344CB8AC3E}">
        <p14:creationId xmlns:p14="http://schemas.microsoft.com/office/powerpoint/2010/main" val="74929530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E05AD-8757-FD10-1031-26B3D71647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716260-F900-9371-B326-82DC3E99928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AFC56051-1C3C-6044-DE4B-2E46D74AF0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8CF438-952F-B1CC-B07C-16EE84FBCDF9}"/>
              </a:ext>
            </a:extLst>
          </p:cNvPr>
          <p:cNvSpPr>
            <a:spLocks noGrp="1"/>
          </p:cNvSpPr>
          <p:nvPr>
            <p:ph type="sldNum" sz="quarter" idx="5"/>
          </p:nvPr>
        </p:nvSpPr>
        <p:spPr/>
        <p:txBody>
          <a:bodyPr/>
          <a:lstStyle/>
          <a:p>
            <a:fld id="{9920340D-206C-4C41-A35B-4D72CE2F2B89}" type="slidenum">
              <a:rPr lang="en-GB" smtClean="0"/>
              <a:t>108</a:t>
            </a:fld>
            <a:endParaRPr lang="en-GB" dirty="0"/>
          </a:p>
        </p:txBody>
      </p:sp>
    </p:spTree>
    <p:extLst>
      <p:ext uri="{BB962C8B-B14F-4D97-AF65-F5344CB8AC3E}">
        <p14:creationId xmlns:p14="http://schemas.microsoft.com/office/powerpoint/2010/main" val="2235865551"/>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109</a:t>
            </a:fld>
            <a:endParaRPr lang="en-GB" dirty="0"/>
          </a:p>
        </p:txBody>
      </p:sp>
    </p:spTree>
    <p:extLst>
      <p:ext uri="{BB962C8B-B14F-4D97-AF65-F5344CB8AC3E}">
        <p14:creationId xmlns:p14="http://schemas.microsoft.com/office/powerpoint/2010/main" val="841651655"/>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AE7EFA-E718-1BD4-4D34-70BD51C666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DBFE5C-CF06-2115-8EDA-3053E48C966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F9B6B58-2F65-2AD9-CC26-A72244B056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21CCE1-BF08-A2A3-E93A-139213DFB714}"/>
              </a:ext>
            </a:extLst>
          </p:cNvPr>
          <p:cNvSpPr>
            <a:spLocks noGrp="1"/>
          </p:cNvSpPr>
          <p:nvPr>
            <p:ph type="sldNum" sz="quarter" idx="5"/>
          </p:nvPr>
        </p:nvSpPr>
        <p:spPr/>
        <p:txBody>
          <a:bodyPr/>
          <a:lstStyle/>
          <a:p>
            <a:fld id="{9920340D-206C-4C41-A35B-4D72CE2F2B89}" type="slidenum">
              <a:rPr lang="en-GB" smtClean="0"/>
              <a:t>110</a:t>
            </a:fld>
            <a:endParaRPr lang="en-GB" dirty="0"/>
          </a:p>
        </p:txBody>
      </p:sp>
    </p:spTree>
    <p:extLst>
      <p:ext uri="{BB962C8B-B14F-4D97-AF65-F5344CB8AC3E}">
        <p14:creationId xmlns:p14="http://schemas.microsoft.com/office/powerpoint/2010/main" val="4225293835"/>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8BAA1C-3795-F421-2AE0-E60421EDF1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C60F9A-3BE0-854F-A142-3DD85D556BD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9FD2857-BE53-DC4C-786C-E91A19D992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1F7496-52AD-BB99-90DB-4E357992FA42}"/>
              </a:ext>
            </a:extLst>
          </p:cNvPr>
          <p:cNvSpPr>
            <a:spLocks noGrp="1"/>
          </p:cNvSpPr>
          <p:nvPr>
            <p:ph type="sldNum" sz="quarter" idx="5"/>
          </p:nvPr>
        </p:nvSpPr>
        <p:spPr/>
        <p:txBody>
          <a:bodyPr/>
          <a:lstStyle/>
          <a:p>
            <a:fld id="{9920340D-206C-4C41-A35B-4D72CE2F2B89}" type="slidenum">
              <a:rPr lang="en-GB" smtClean="0"/>
              <a:t>111</a:t>
            </a:fld>
            <a:endParaRPr lang="en-GB" dirty="0"/>
          </a:p>
        </p:txBody>
      </p:sp>
    </p:spTree>
    <p:extLst>
      <p:ext uri="{BB962C8B-B14F-4D97-AF65-F5344CB8AC3E}">
        <p14:creationId xmlns:p14="http://schemas.microsoft.com/office/powerpoint/2010/main" val="387774797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F9FDF-4724-D2AB-AEE3-5D1E1B1121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1A61FA-C77C-0B00-2265-158F0253ED8E}"/>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49A1BF1-91C9-D13B-4B9F-3B3FCAABBD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F6BD12-8D32-5782-C89E-50B836091698}"/>
              </a:ext>
            </a:extLst>
          </p:cNvPr>
          <p:cNvSpPr>
            <a:spLocks noGrp="1"/>
          </p:cNvSpPr>
          <p:nvPr>
            <p:ph type="sldNum" sz="quarter" idx="5"/>
          </p:nvPr>
        </p:nvSpPr>
        <p:spPr/>
        <p:txBody>
          <a:bodyPr/>
          <a:lstStyle/>
          <a:p>
            <a:fld id="{9920340D-206C-4C41-A35B-4D72CE2F2B89}" type="slidenum">
              <a:rPr lang="en-GB" smtClean="0"/>
              <a:t>112</a:t>
            </a:fld>
            <a:endParaRPr lang="en-GB" dirty="0"/>
          </a:p>
        </p:txBody>
      </p:sp>
    </p:spTree>
    <p:extLst>
      <p:ext uri="{BB962C8B-B14F-4D97-AF65-F5344CB8AC3E}">
        <p14:creationId xmlns:p14="http://schemas.microsoft.com/office/powerpoint/2010/main" val="636112329"/>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CA56DF-6631-1A78-31B5-6BC1AB3A44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BFD9CF-8BE3-EABF-CF9F-5CAF516D2D9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A6A3742-ABC2-AF67-EF86-D431DC6E5B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FFE9DD-4354-FA11-FA55-003A8DDDCBCF}"/>
              </a:ext>
            </a:extLst>
          </p:cNvPr>
          <p:cNvSpPr>
            <a:spLocks noGrp="1"/>
          </p:cNvSpPr>
          <p:nvPr>
            <p:ph type="sldNum" sz="quarter" idx="5"/>
          </p:nvPr>
        </p:nvSpPr>
        <p:spPr/>
        <p:txBody>
          <a:bodyPr/>
          <a:lstStyle/>
          <a:p>
            <a:fld id="{9920340D-206C-4C41-A35B-4D72CE2F2B89}" type="slidenum">
              <a:rPr lang="en-GB" smtClean="0"/>
              <a:t>113</a:t>
            </a:fld>
            <a:endParaRPr lang="en-GB" dirty="0"/>
          </a:p>
        </p:txBody>
      </p:sp>
    </p:spTree>
    <p:extLst>
      <p:ext uri="{BB962C8B-B14F-4D97-AF65-F5344CB8AC3E}">
        <p14:creationId xmlns:p14="http://schemas.microsoft.com/office/powerpoint/2010/main" val="218020052"/>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0C5B3B-EAC7-CF41-E40F-E4284B15F7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5F3A90-0531-EA7F-F60F-68384628A00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3CFA3B1-FB7B-99D8-6CEC-5F2BE58F59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A882978-F98F-E4EB-CC51-177AA0FB7620}"/>
              </a:ext>
            </a:extLst>
          </p:cNvPr>
          <p:cNvSpPr>
            <a:spLocks noGrp="1"/>
          </p:cNvSpPr>
          <p:nvPr>
            <p:ph type="sldNum" sz="quarter" idx="5"/>
          </p:nvPr>
        </p:nvSpPr>
        <p:spPr/>
        <p:txBody>
          <a:bodyPr/>
          <a:lstStyle/>
          <a:p>
            <a:fld id="{9920340D-206C-4C41-A35B-4D72CE2F2B89}" type="slidenum">
              <a:rPr lang="en-GB" smtClean="0"/>
              <a:t>114</a:t>
            </a:fld>
            <a:endParaRPr lang="en-GB" dirty="0"/>
          </a:p>
        </p:txBody>
      </p:sp>
    </p:spTree>
    <p:extLst>
      <p:ext uri="{BB962C8B-B14F-4D97-AF65-F5344CB8AC3E}">
        <p14:creationId xmlns:p14="http://schemas.microsoft.com/office/powerpoint/2010/main" val="24821067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0F04D-EF79-6B6A-ADB4-FFB70539D6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B22D0E-C137-734B-4725-A5A78AC2E49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4DBA2CA4-54CD-2B94-F8B9-85F6838D4C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6C6737-8D66-B424-F9CF-860ECEFCF86B}"/>
              </a:ext>
            </a:extLst>
          </p:cNvPr>
          <p:cNvSpPr>
            <a:spLocks noGrp="1"/>
          </p:cNvSpPr>
          <p:nvPr>
            <p:ph type="sldNum" sz="quarter" idx="5"/>
          </p:nvPr>
        </p:nvSpPr>
        <p:spPr/>
        <p:txBody>
          <a:bodyPr/>
          <a:lstStyle/>
          <a:p>
            <a:fld id="{9920340D-206C-4C41-A35B-4D72CE2F2B89}" type="slidenum">
              <a:rPr lang="en-GB" smtClean="0"/>
              <a:t>18</a:t>
            </a:fld>
            <a:endParaRPr lang="en-GB" dirty="0"/>
          </a:p>
        </p:txBody>
      </p:sp>
    </p:spTree>
    <p:extLst>
      <p:ext uri="{BB962C8B-B14F-4D97-AF65-F5344CB8AC3E}">
        <p14:creationId xmlns:p14="http://schemas.microsoft.com/office/powerpoint/2010/main" val="1355524799"/>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485A1C-E914-A8F0-A9AA-313AB62B41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B74DF0-C849-805E-36B8-7A0BC7621D74}"/>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C4ED7947-101B-C147-483C-2BB382C69B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9147E4-EA37-7A5B-F783-2764FBAC547C}"/>
              </a:ext>
            </a:extLst>
          </p:cNvPr>
          <p:cNvSpPr>
            <a:spLocks noGrp="1"/>
          </p:cNvSpPr>
          <p:nvPr>
            <p:ph type="sldNum" sz="quarter" idx="5"/>
          </p:nvPr>
        </p:nvSpPr>
        <p:spPr/>
        <p:txBody>
          <a:bodyPr/>
          <a:lstStyle/>
          <a:p>
            <a:fld id="{9920340D-206C-4C41-A35B-4D72CE2F2B89}" type="slidenum">
              <a:rPr lang="en-GB" smtClean="0"/>
              <a:t>115</a:t>
            </a:fld>
            <a:endParaRPr lang="en-GB" dirty="0"/>
          </a:p>
        </p:txBody>
      </p:sp>
    </p:spTree>
    <p:extLst>
      <p:ext uri="{BB962C8B-B14F-4D97-AF65-F5344CB8AC3E}">
        <p14:creationId xmlns:p14="http://schemas.microsoft.com/office/powerpoint/2010/main" val="918843799"/>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DFF6BC-C91A-B2A7-5529-FAD5F9444B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0FB94C-40A1-306D-521E-83D415215A10}"/>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C66EFE2-631B-1D96-0208-A7050AD9E1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4F2B71-470E-D057-8A9D-5AC2CDB7BB7E}"/>
              </a:ext>
            </a:extLst>
          </p:cNvPr>
          <p:cNvSpPr>
            <a:spLocks noGrp="1"/>
          </p:cNvSpPr>
          <p:nvPr>
            <p:ph type="sldNum" sz="quarter" idx="5"/>
          </p:nvPr>
        </p:nvSpPr>
        <p:spPr/>
        <p:txBody>
          <a:bodyPr/>
          <a:lstStyle/>
          <a:p>
            <a:fld id="{9920340D-206C-4C41-A35B-4D72CE2F2B89}" type="slidenum">
              <a:rPr lang="en-GB" smtClean="0"/>
              <a:t>116</a:t>
            </a:fld>
            <a:endParaRPr lang="en-GB" dirty="0"/>
          </a:p>
        </p:txBody>
      </p:sp>
    </p:spTree>
    <p:extLst>
      <p:ext uri="{BB962C8B-B14F-4D97-AF65-F5344CB8AC3E}">
        <p14:creationId xmlns:p14="http://schemas.microsoft.com/office/powerpoint/2010/main" val="794317118"/>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7D8E72-9B43-5F85-EA4B-84D5654FD1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976410-3561-EB8D-10A2-2DF7D488344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A6D6EDE-683B-87DD-ACF4-9CF752C418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8A725F-6E10-0C92-4522-3D471ACA3D5B}"/>
              </a:ext>
            </a:extLst>
          </p:cNvPr>
          <p:cNvSpPr>
            <a:spLocks noGrp="1"/>
          </p:cNvSpPr>
          <p:nvPr>
            <p:ph type="sldNum" sz="quarter" idx="5"/>
          </p:nvPr>
        </p:nvSpPr>
        <p:spPr/>
        <p:txBody>
          <a:bodyPr/>
          <a:lstStyle/>
          <a:p>
            <a:fld id="{9920340D-206C-4C41-A35B-4D72CE2F2B89}" type="slidenum">
              <a:rPr lang="en-GB" smtClean="0"/>
              <a:t>117</a:t>
            </a:fld>
            <a:endParaRPr lang="en-GB" dirty="0"/>
          </a:p>
        </p:txBody>
      </p:sp>
    </p:spTree>
    <p:extLst>
      <p:ext uri="{BB962C8B-B14F-4D97-AF65-F5344CB8AC3E}">
        <p14:creationId xmlns:p14="http://schemas.microsoft.com/office/powerpoint/2010/main" val="4203932163"/>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01E5E0-B609-859C-4322-2EC0BB1FC4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34D9DA-513F-17CC-D11B-BC5A74C19689}"/>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B321B92-C896-B14D-A2FD-2D44E5D078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697656-C4F6-F508-B1BF-155D50014B5E}"/>
              </a:ext>
            </a:extLst>
          </p:cNvPr>
          <p:cNvSpPr>
            <a:spLocks noGrp="1"/>
          </p:cNvSpPr>
          <p:nvPr>
            <p:ph type="sldNum" sz="quarter" idx="5"/>
          </p:nvPr>
        </p:nvSpPr>
        <p:spPr/>
        <p:txBody>
          <a:bodyPr/>
          <a:lstStyle/>
          <a:p>
            <a:fld id="{9920340D-206C-4C41-A35B-4D72CE2F2B89}" type="slidenum">
              <a:rPr lang="en-GB" smtClean="0"/>
              <a:t>118</a:t>
            </a:fld>
            <a:endParaRPr lang="en-GB" dirty="0"/>
          </a:p>
        </p:txBody>
      </p:sp>
    </p:spTree>
    <p:extLst>
      <p:ext uri="{BB962C8B-B14F-4D97-AF65-F5344CB8AC3E}">
        <p14:creationId xmlns:p14="http://schemas.microsoft.com/office/powerpoint/2010/main" val="3120952603"/>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4B05C5-A7AD-80B4-F465-CF7EEC7228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C81E94-F331-9436-AFEA-F508433F13CC}"/>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D9865E69-2B46-3868-6D6B-5DF546D7943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7CE7F1-B710-65FA-166A-3CC124CD135D}"/>
              </a:ext>
            </a:extLst>
          </p:cNvPr>
          <p:cNvSpPr>
            <a:spLocks noGrp="1"/>
          </p:cNvSpPr>
          <p:nvPr>
            <p:ph type="sldNum" sz="quarter" idx="5"/>
          </p:nvPr>
        </p:nvSpPr>
        <p:spPr/>
        <p:txBody>
          <a:bodyPr/>
          <a:lstStyle/>
          <a:p>
            <a:fld id="{9920340D-206C-4C41-A35B-4D72CE2F2B89}" type="slidenum">
              <a:rPr lang="en-GB" smtClean="0"/>
              <a:t>119</a:t>
            </a:fld>
            <a:endParaRPr lang="en-GB" dirty="0"/>
          </a:p>
        </p:txBody>
      </p:sp>
    </p:spTree>
    <p:extLst>
      <p:ext uri="{BB962C8B-B14F-4D97-AF65-F5344CB8AC3E}">
        <p14:creationId xmlns:p14="http://schemas.microsoft.com/office/powerpoint/2010/main" val="1901227413"/>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F522D-3FE9-AA55-D9B3-CD9D850FEC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C53FCE-B2BE-FBE5-45B2-F14D83522BE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9689137-E532-63CD-A7C7-9591D9E813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227770-383A-7656-B0F0-B84238851251}"/>
              </a:ext>
            </a:extLst>
          </p:cNvPr>
          <p:cNvSpPr>
            <a:spLocks noGrp="1"/>
          </p:cNvSpPr>
          <p:nvPr>
            <p:ph type="sldNum" sz="quarter" idx="5"/>
          </p:nvPr>
        </p:nvSpPr>
        <p:spPr/>
        <p:txBody>
          <a:bodyPr/>
          <a:lstStyle/>
          <a:p>
            <a:fld id="{9920340D-206C-4C41-A35B-4D72CE2F2B89}" type="slidenum">
              <a:rPr lang="en-GB" smtClean="0"/>
              <a:t>120</a:t>
            </a:fld>
            <a:endParaRPr lang="en-GB" dirty="0"/>
          </a:p>
        </p:txBody>
      </p:sp>
    </p:spTree>
    <p:extLst>
      <p:ext uri="{BB962C8B-B14F-4D97-AF65-F5344CB8AC3E}">
        <p14:creationId xmlns:p14="http://schemas.microsoft.com/office/powerpoint/2010/main" val="3184147815"/>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1CE0E0-4426-255C-8F1B-61E76BCE68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2DAF1D-D2E7-6112-3C32-E6B868F1405D}"/>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B298CFAB-AA93-2C4D-FEC2-BF48376A4F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B067B48-4E9E-B8F1-373D-E69D2614AFCF}"/>
              </a:ext>
            </a:extLst>
          </p:cNvPr>
          <p:cNvSpPr>
            <a:spLocks noGrp="1"/>
          </p:cNvSpPr>
          <p:nvPr>
            <p:ph type="sldNum" sz="quarter" idx="5"/>
          </p:nvPr>
        </p:nvSpPr>
        <p:spPr/>
        <p:txBody>
          <a:bodyPr/>
          <a:lstStyle/>
          <a:p>
            <a:fld id="{9920340D-206C-4C41-A35B-4D72CE2F2B89}" type="slidenum">
              <a:rPr lang="en-GB" smtClean="0"/>
              <a:t>121</a:t>
            </a:fld>
            <a:endParaRPr lang="en-GB" dirty="0"/>
          </a:p>
        </p:txBody>
      </p:sp>
    </p:spTree>
    <p:extLst>
      <p:ext uri="{BB962C8B-B14F-4D97-AF65-F5344CB8AC3E}">
        <p14:creationId xmlns:p14="http://schemas.microsoft.com/office/powerpoint/2010/main" val="1912403003"/>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58B5A3-8D7C-0B17-5F21-82D90C0688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EB1BBB-3402-8981-AD00-83101D37A9FA}"/>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C1BD40B-E8D6-C0ED-AE5C-572AC3C28C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D69261-1BCE-2E5B-C23F-F3D0BF4C386B}"/>
              </a:ext>
            </a:extLst>
          </p:cNvPr>
          <p:cNvSpPr>
            <a:spLocks noGrp="1"/>
          </p:cNvSpPr>
          <p:nvPr>
            <p:ph type="sldNum" sz="quarter" idx="5"/>
          </p:nvPr>
        </p:nvSpPr>
        <p:spPr/>
        <p:txBody>
          <a:bodyPr/>
          <a:lstStyle/>
          <a:p>
            <a:fld id="{9920340D-206C-4C41-A35B-4D72CE2F2B89}" type="slidenum">
              <a:rPr lang="en-GB" smtClean="0"/>
              <a:t>122</a:t>
            </a:fld>
            <a:endParaRPr lang="en-GB" dirty="0"/>
          </a:p>
        </p:txBody>
      </p:sp>
    </p:spTree>
    <p:extLst>
      <p:ext uri="{BB962C8B-B14F-4D97-AF65-F5344CB8AC3E}">
        <p14:creationId xmlns:p14="http://schemas.microsoft.com/office/powerpoint/2010/main" val="324863478"/>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AA055-BEA5-C454-2BD4-8008ED9E59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2AA5E3-4FB8-4C94-56AF-84D87553AA0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086BB452-10AA-4B4D-55A6-B4C3DE87091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5B8485-58B9-1938-F821-ABBA8E0DFBCC}"/>
              </a:ext>
            </a:extLst>
          </p:cNvPr>
          <p:cNvSpPr>
            <a:spLocks noGrp="1"/>
          </p:cNvSpPr>
          <p:nvPr>
            <p:ph type="sldNum" sz="quarter" idx="5"/>
          </p:nvPr>
        </p:nvSpPr>
        <p:spPr/>
        <p:txBody>
          <a:bodyPr/>
          <a:lstStyle/>
          <a:p>
            <a:fld id="{9920340D-206C-4C41-A35B-4D72CE2F2B89}" type="slidenum">
              <a:rPr lang="en-GB" smtClean="0"/>
              <a:t>123</a:t>
            </a:fld>
            <a:endParaRPr lang="en-GB" dirty="0"/>
          </a:p>
        </p:txBody>
      </p:sp>
    </p:spTree>
    <p:extLst>
      <p:ext uri="{BB962C8B-B14F-4D97-AF65-F5344CB8AC3E}">
        <p14:creationId xmlns:p14="http://schemas.microsoft.com/office/powerpoint/2010/main" val="953735595"/>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CBE8B9-E826-3179-F79D-D54F634C4F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0B07B2-AEAB-D5CA-0D6E-202CC602F6A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39F5F33D-0805-C0D2-B955-C7179CA20C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5CFA8A-0316-32F5-5B6A-90ED815C9C47}"/>
              </a:ext>
            </a:extLst>
          </p:cNvPr>
          <p:cNvSpPr>
            <a:spLocks noGrp="1"/>
          </p:cNvSpPr>
          <p:nvPr>
            <p:ph type="sldNum" sz="quarter" idx="5"/>
          </p:nvPr>
        </p:nvSpPr>
        <p:spPr/>
        <p:txBody>
          <a:bodyPr/>
          <a:lstStyle/>
          <a:p>
            <a:fld id="{9920340D-206C-4C41-A35B-4D72CE2F2B89}" type="slidenum">
              <a:rPr lang="en-GB" smtClean="0"/>
              <a:t>124</a:t>
            </a:fld>
            <a:endParaRPr lang="en-GB" dirty="0"/>
          </a:p>
        </p:txBody>
      </p:sp>
    </p:spTree>
    <p:extLst>
      <p:ext uri="{BB962C8B-B14F-4D97-AF65-F5344CB8AC3E}">
        <p14:creationId xmlns:p14="http://schemas.microsoft.com/office/powerpoint/2010/main" val="18458946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E0F0DE-CCD5-0BB8-D65C-81A6D99EF1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6B401A-8EF2-8324-D61F-F68EB76DBB0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EB559A87-EEF8-39EA-2CD6-818F84352A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45A6E3-05CA-6E2E-142C-743EA9946543}"/>
              </a:ext>
            </a:extLst>
          </p:cNvPr>
          <p:cNvSpPr>
            <a:spLocks noGrp="1"/>
          </p:cNvSpPr>
          <p:nvPr>
            <p:ph type="sldNum" sz="quarter" idx="5"/>
          </p:nvPr>
        </p:nvSpPr>
        <p:spPr/>
        <p:txBody>
          <a:bodyPr/>
          <a:lstStyle/>
          <a:p>
            <a:fld id="{9920340D-206C-4C41-A35B-4D72CE2F2B89}" type="slidenum">
              <a:rPr lang="en-GB" smtClean="0"/>
              <a:t>19</a:t>
            </a:fld>
            <a:endParaRPr lang="en-GB" dirty="0"/>
          </a:p>
        </p:txBody>
      </p:sp>
    </p:spTree>
    <p:extLst>
      <p:ext uri="{BB962C8B-B14F-4D97-AF65-F5344CB8AC3E}">
        <p14:creationId xmlns:p14="http://schemas.microsoft.com/office/powerpoint/2010/main" val="1644479815"/>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440CA2-844E-1F82-45F3-E6F63EC641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855267-54D9-B112-34BE-7C37A2AD4876}"/>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BC2380E-6924-9BDE-9B10-E60D728888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60B7DB5-0B5A-A9B7-3217-55A6835CE96F}"/>
              </a:ext>
            </a:extLst>
          </p:cNvPr>
          <p:cNvSpPr>
            <a:spLocks noGrp="1"/>
          </p:cNvSpPr>
          <p:nvPr>
            <p:ph type="sldNum" sz="quarter" idx="5"/>
          </p:nvPr>
        </p:nvSpPr>
        <p:spPr/>
        <p:txBody>
          <a:bodyPr/>
          <a:lstStyle/>
          <a:p>
            <a:fld id="{9920340D-206C-4C41-A35B-4D72CE2F2B89}" type="slidenum">
              <a:rPr lang="en-GB" smtClean="0"/>
              <a:t>125</a:t>
            </a:fld>
            <a:endParaRPr lang="en-GB" dirty="0"/>
          </a:p>
        </p:txBody>
      </p:sp>
    </p:spTree>
    <p:extLst>
      <p:ext uri="{BB962C8B-B14F-4D97-AF65-F5344CB8AC3E}">
        <p14:creationId xmlns:p14="http://schemas.microsoft.com/office/powerpoint/2010/main" val="1809143992"/>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272C7-5FA0-4DF0-ABB0-5FC7484619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B95F88-4244-D542-F543-E90C3DA5277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2F67BC97-2FB9-81BE-B8F3-73CEEB7C6D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4D7AE2-94E6-0699-4C9F-A6EADD8F3538}"/>
              </a:ext>
            </a:extLst>
          </p:cNvPr>
          <p:cNvSpPr>
            <a:spLocks noGrp="1"/>
          </p:cNvSpPr>
          <p:nvPr>
            <p:ph type="sldNum" sz="quarter" idx="5"/>
          </p:nvPr>
        </p:nvSpPr>
        <p:spPr/>
        <p:txBody>
          <a:bodyPr/>
          <a:lstStyle/>
          <a:p>
            <a:fld id="{9920340D-206C-4C41-A35B-4D72CE2F2B89}" type="slidenum">
              <a:rPr lang="en-GB" smtClean="0"/>
              <a:t>126</a:t>
            </a:fld>
            <a:endParaRPr lang="en-GB" dirty="0"/>
          </a:p>
        </p:txBody>
      </p:sp>
    </p:spTree>
    <p:extLst>
      <p:ext uri="{BB962C8B-B14F-4D97-AF65-F5344CB8AC3E}">
        <p14:creationId xmlns:p14="http://schemas.microsoft.com/office/powerpoint/2010/main" val="2362817706"/>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9CF8D0-E870-CA5E-8CA1-49D441986A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069D1F-A5BB-2523-6910-54A95E25EE2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F77FC52D-5349-48EB-0C1C-F707F23F75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36331E-AB66-6986-58CE-2F2AEA2BC748}"/>
              </a:ext>
            </a:extLst>
          </p:cNvPr>
          <p:cNvSpPr>
            <a:spLocks noGrp="1"/>
          </p:cNvSpPr>
          <p:nvPr>
            <p:ph type="sldNum" sz="quarter" idx="5"/>
          </p:nvPr>
        </p:nvSpPr>
        <p:spPr/>
        <p:txBody>
          <a:bodyPr/>
          <a:lstStyle/>
          <a:p>
            <a:fld id="{9920340D-206C-4C41-A35B-4D72CE2F2B89}" type="slidenum">
              <a:rPr lang="en-GB" smtClean="0"/>
              <a:t>127</a:t>
            </a:fld>
            <a:endParaRPr lang="en-GB" dirty="0"/>
          </a:p>
        </p:txBody>
      </p:sp>
    </p:spTree>
    <p:extLst>
      <p:ext uri="{BB962C8B-B14F-4D97-AF65-F5344CB8AC3E}">
        <p14:creationId xmlns:p14="http://schemas.microsoft.com/office/powerpoint/2010/main" val="997346689"/>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20340D-206C-4C41-A35B-4D72CE2F2B89}" type="slidenum">
              <a:rPr lang="en-GB" smtClean="0"/>
              <a:pPr/>
              <a:t>128</a:t>
            </a:fld>
            <a:endParaRPr lang="en-GB" dirty="0"/>
          </a:p>
        </p:txBody>
      </p:sp>
    </p:spTree>
    <p:extLst>
      <p:ext uri="{BB962C8B-B14F-4D97-AF65-F5344CB8AC3E}">
        <p14:creationId xmlns:p14="http://schemas.microsoft.com/office/powerpoint/2010/main" val="2464287976"/>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284FCE-3FA6-120E-D7D0-5FFEAC7FB1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D225C7-A207-9AB9-4DA1-251A117C6468}"/>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5526F884-5E64-E014-3F21-70011A91BE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F1CCD2-BB0A-F196-CCC7-88CD3AA52E2A}"/>
              </a:ext>
            </a:extLst>
          </p:cNvPr>
          <p:cNvSpPr>
            <a:spLocks noGrp="1"/>
          </p:cNvSpPr>
          <p:nvPr>
            <p:ph type="sldNum" sz="quarter" idx="5"/>
          </p:nvPr>
        </p:nvSpPr>
        <p:spPr/>
        <p:txBody>
          <a:bodyPr/>
          <a:lstStyle/>
          <a:p>
            <a:fld id="{9920340D-206C-4C41-A35B-4D72CE2F2B89}" type="slidenum">
              <a:rPr lang="en-GB" smtClean="0"/>
              <a:t>129</a:t>
            </a:fld>
            <a:endParaRPr lang="en-GB" dirty="0"/>
          </a:p>
        </p:txBody>
      </p:sp>
    </p:spTree>
    <p:extLst>
      <p:ext uri="{BB962C8B-B14F-4D97-AF65-F5344CB8AC3E}">
        <p14:creationId xmlns:p14="http://schemas.microsoft.com/office/powerpoint/2010/main" val="1308075511"/>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83A47-513D-99F5-4E43-8007B5B374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4026C9-2BD7-0DE5-37B9-015318F4693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6187491-A848-2AA5-1692-6516CF3B0E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DC1737-BCBD-5752-3BFA-B3F943A7D634}"/>
              </a:ext>
            </a:extLst>
          </p:cNvPr>
          <p:cNvSpPr>
            <a:spLocks noGrp="1"/>
          </p:cNvSpPr>
          <p:nvPr>
            <p:ph type="sldNum" sz="quarter" idx="5"/>
          </p:nvPr>
        </p:nvSpPr>
        <p:spPr/>
        <p:txBody>
          <a:bodyPr/>
          <a:lstStyle/>
          <a:p>
            <a:fld id="{9920340D-206C-4C41-A35B-4D72CE2F2B89}" type="slidenum">
              <a:rPr lang="en-GB" smtClean="0"/>
              <a:t>130</a:t>
            </a:fld>
            <a:endParaRPr lang="en-GB" dirty="0"/>
          </a:p>
        </p:txBody>
      </p:sp>
    </p:spTree>
    <p:extLst>
      <p:ext uri="{BB962C8B-B14F-4D97-AF65-F5344CB8AC3E}">
        <p14:creationId xmlns:p14="http://schemas.microsoft.com/office/powerpoint/2010/main" val="182596381"/>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950398-9C7B-706C-0BE4-220E122E60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D913A7-012C-B589-4FC2-B68FF475B06F}"/>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9CABD0A-D007-C590-B17A-E0A0770A3A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A19CDC3-360F-0F33-4885-2CDE49B2BAB8}"/>
              </a:ext>
            </a:extLst>
          </p:cNvPr>
          <p:cNvSpPr>
            <a:spLocks noGrp="1"/>
          </p:cNvSpPr>
          <p:nvPr>
            <p:ph type="sldNum" sz="quarter" idx="5"/>
          </p:nvPr>
        </p:nvSpPr>
        <p:spPr/>
        <p:txBody>
          <a:bodyPr/>
          <a:lstStyle/>
          <a:p>
            <a:fld id="{9920340D-206C-4C41-A35B-4D72CE2F2B89}" type="slidenum">
              <a:rPr lang="en-GB" smtClean="0"/>
              <a:t>131</a:t>
            </a:fld>
            <a:endParaRPr lang="en-GB" dirty="0"/>
          </a:p>
        </p:txBody>
      </p:sp>
    </p:spTree>
    <p:extLst>
      <p:ext uri="{BB962C8B-B14F-4D97-AF65-F5344CB8AC3E}">
        <p14:creationId xmlns:p14="http://schemas.microsoft.com/office/powerpoint/2010/main" val="787888007"/>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AD99D-DACE-A9E0-E12E-BADB91159B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9B672D-07A8-390A-F2BA-1061A438AF2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11916977-CB42-DA58-0A90-DE04BD3890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0B420A-127F-031B-9EAF-8181B9641077}"/>
              </a:ext>
            </a:extLst>
          </p:cNvPr>
          <p:cNvSpPr>
            <a:spLocks noGrp="1"/>
          </p:cNvSpPr>
          <p:nvPr>
            <p:ph type="sldNum" sz="quarter" idx="5"/>
          </p:nvPr>
        </p:nvSpPr>
        <p:spPr/>
        <p:txBody>
          <a:bodyPr/>
          <a:lstStyle/>
          <a:p>
            <a:fld id="{9920340D-206C-4C41-A35B-4D72CE2F2B89}" type="slidenum">
              <a:rPr lang="en-GB" smtClean="0"/>
              <a:t>132</a:t>
            </a:fld>
            <a:endParaRPr lang="en-GB" dirty="0"/>
          </a:p>
        </p:txBody>
      </p:sp>
    </p:spTree>
    <p:extLst>
      <p:ext uri="{BB962C8B-B14F-4D97-AF65-F5344CB8AC3E}">
        <p14:creationId xmlns:p14="http://schemas.microsoft.com/office/powerpoint/2010/main" val="3491769858"/>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961122-2254-076C-899A-F286F53F7B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BA8294-8DA7-6D7C-024B-2BAA3AE2DA4B}"/>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8D46121D-074A-1BF3-7157-6F2E1F28A91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ABD83F-0021-0F9B-159A-13B3F6ECBFE3}"/>
              </a:ext>
            </a:extLst>
          </p:cNvPr>
          <p:cNvSpPr>
            <a:spLocks noGrp="1"/>
          </p:cNvSpPr>
          <p:nvPr>
            <p:ph type="sldNum" sz="quarter" idx="5"/>
          </p:nvPr>
        </p:nvSpPr>
        <p:spPr/>
        <p:txBody>
          <a:bodyPr/>
          <a:lstStyle/>
          <a:p>
            <a:fld id="{9920340D-206C-4C41-A35B-4D72CE2F2B89}" type="slidenum">
              <a:rPr lang="en-GB" smtClean="0"/>
              <a:t>133</a:t>
            </a:fld>
            <a:endParaRPr lang="en-GB" dirty="0"/>
          </a:p>
        </p:txBody>
      </p:sp>
    </p:spTree>
    <p:extLst>
      <p:ext uri="{BB962C8B-B14F-4D97-AF65-F5344CB8AC3E}">
        <p14:creationId xmlns:p14="http://schemas.microsoft.com/office/powerpoint/2010/main" val="3986472274"/>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55F075-E4F1-6474-7550-9AD1327106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CB1CBC-204E-53C1-F147-D7033AD04403}"/>
              </a:ext>
            </a:extLst>
          </p:cNvPr>
          <p:cNvSpPr>
            <a:spLocks noGrp="1" noRot="1" noChangeAspect="1"/>
          </p:cNvSpPr>
          <p:nvPr>
            <p:ph type="sldImg"/>
          </p:nvPr>
        </p:nvSpPr>
        <p:spPr/>
        <p:txBody>
          <a:bodyPr/>
          <a:lstStyle/>
          <a:p>
            <a:endParaRPr lang="en-GB" dirty="0"/>
          </a:p>
        </p:txBody>
      </p:sp>
      <p:sp>
        <p:nvSpPr>
          <p:cNvPr id="3" name="Notes Placeholder 2">
            <a:extLst>
              <a:ext uri="{FF2B5EF4-FFF2-40B4-BE49-F238E27FC236}">
                <a16:creationId xmlns:a16="http://schemas.microsoft.com/office/drawing/2014/main" id="{76C33B1A-25C4-E43B-9929-8F2238CF01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2F8E34-8AF9-4CA8-25CF-CF2A6D0DB8B8}"/>
              </a:ext>
            </a:extLst>
          </p:cNvPr>
          <p:cNvSpPr>
            <a:spLocks noGrp="1"/>
          </p:cNvSpPr>
          <p:nvPr>
            <p:ph type="sldNum" sz="quarter" idx="5"/>
          </p:nvPr>
        </p:nvSpPr>
        <p:spPr/>
        <p:txBody>
          <a:bodyPr/>
          <a:lstStyle/>
          <a:p>
            <a:fld id="{9920340D-206C-4C41-A35B-4D72CE2F2B89}" type="slidenum">
              <a:rPr lang="en-GB" smtClean="0"/>
              <a:t>134</a:t>
            </a:fld>
            <a:endParaRPr lang="en-GB" dirty="0"/>
          </a:p>
        </p:txBody>
      </p:sp>
    </p:spTree>
    <p:extLst>
      <p:ext uri="{BB962C8B-B14F-4D97-AF65-F5344CB8AC3E}">
        <p14:creationId xmlns:p14="http://schemas.microsoft.com/office/powerpoint/2010/main" val="7381183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Option 2">
    <p:bg>
      <p:bgPr>
        <a:solidFill>
          <a:srgbClr val="E51C41"/>
        </a:solidFill>
        <a:effectLst/>
      </p:bgPr>
    </p:bg>
    <p:spTree>
      <p:nvGrpSpPr>
        <p:cNvPr id="1" name=""/>
        <p:cNvGrpSpPr/>
        <p:nvPr/>
      </p:nvGrpSpPr>
      <p:grpSpPr>
        <a:xfrm>
          <a:off x="0" y="0"/>
          <a:ext cx="0" cy="0"/>
          <a:chOff x="0" y="0"/>
          <a:chExt cx="0" cy="0"/>
        </a:xfrm>
      </p:grpSpPr>
      <p:sp>
        <p:nvSpPr>
          <p:cNvPr id="8" name="WHITE BAR">
            <a:extLst>
              <a:ext uri="{FF2B5EF4-FFF2-40B4-BE49-F238E27FC236}">
                <a16:creationId xmlns:a16="http://schemas.microsoft.com/office/drawing/2014/main" id="{389A7FE7-F633-8F42-8ADE-50586B02B2F0}"/>
              </a:ext>
              <a:ext uri="{C183D7F6-B498-43B3-948B-1728B52AA6E4}">
                <adec:decorative xmlns:adec="http://schemas.microsoft.com/office/drawing/2017/decorative" val="1"/>
              </a:ext>
            </a:extLst>
          </p:cNvPr>
          <p:cNvSpPr/>
          <p:nvPr userDrawn="1"/>
        </p:nvSpPr>
        <p:spPr>
          <a:xfrm>
            <a:off x="0" y="-20538"/>
            <a:ext cx="9144000" cy="843558"/>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a:t>
            </a:r>
          </a:p>
        </p:txBody>
      </p:sp>
      <p:pic>
        <p:nvPicPr>
          <p:cNvPr id="10" name="ETF LOGO">
            <a:extLst>
              <a:ext uri="{FF2B5EF4-FFF2-40B4-BE49-F238E27FC236}">
                <a16:creationId xmlns:a16="http://schemas.microsoft.com/office/drawing/2014/main" id="{F14D5ED0-A2F5-A546-8C5C-70096A8625FF}"/>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191841"/>
            <a:ext cx="859828" cy="456808"/>
          </a:xfrm>
          <a:prstGeom prst="rect">
            <a:avLst/>
          </a:prstGeom>
        </p:spPr>
      </p:pic>
      <p:pic>
        <p:nvPicPr>
          <p:cNvPr id="15" name="T LEVELS LOGO">
            <a:extLst>
              <a:ext uri="{FF2B5EF4-FFF2-40B4-BE49-F238E27FC236}">
                <a16:creationId xmlns:a16="http://schemas.microsoft.com/office/drawing/2014/main" id="{6EEA13AF-D457-EC45-9075-03198B4D8775}"/>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36296" y="160864"/>
            <a:ext cx="1656184" cy="538678"/>
          </a:xfrm>
          <a:prstGeom prst="rect">
            <a:avLst/>
          </a:prstGeom>
        </p:spPr>
      </p:pic>
      <p:sp>
        <p:nvSpPr>
          <p:cNvPr id="2" name="Title 1"/>
          <p:cNvSpPr>
            <a:spLocks noGrp="1"/>
          </p:cNvSpPr>
          <p:nvPr>
            <p:ph type="ctrTitle" hasCustomPrompt="1"/>
          </p:nvPr>
        </p:nvSpPr>
        <p:spPr>
          <a:xfrm>
            <a:off x="3888720" y="2221200"/>
            <a:ext cx="4967280" cy="1242000"/>
          </a:xfrm>
          <a:solidFill>
            <a:schemeClr val="bg1"/>
          </a:solidFill>
        </p:spPr>
        <p:txBody>
          <a:bodyPr lIns="108000" tIns="136800" rIns="0" bIns="0">
            <a:noAutofit/>
          </a:bodyPr>
          <a:lstStyle>
            <a:lvl1pPr algn="l">
              <a:lnSpc>
                <a:spcPts val="4100"/>
              </a:lnSpc>
              <a:defRPr sz="3600" b="1" cap="none" baseline="0">
                <a:solidFill>
                  <a:schemeClr val="tx1"/>
                </a:solidFill>
              </a:defRPr>
            </a:lvl1pPr>
          </a:lstStyle>
          <a:p>
            <a:r>
              <a:rPr lang="en-US" dirty="0"/>
              <a:t>CLICK TO EDIT MASTER TITLE STYLE</a:t>
            </a:r>
            <a:endParaRPr lang="en-GB" dirty="0"/>
          </a:p>
        </p:txBody>
      </p:sp>
      <p:sp>
        <p:nvSpPr>
          <p:cNvPr id="12" name="Subtitle 1">
            <a:extLst>
              <a:ext uri="{FF2B5EF4-FFF2-40B4-BE49-F238E27FC236}">
                <a16:creationId xmlns:a16="http://schemas.microsoft.com/office/drawing/2014/main" id="{71ADB664-6A98-C844-AD83-2FFA9643D8CA}"/>
              </a:ext>
            </a:extLst>
          </p:cNvPr>
          <p:cNvSpPr>
            <a:spLocks noGrp="1"/>
          </p:cNvSpPr>
          <p:nvPr>
            <p:ph type="subTitle" idx="1" hasCustomPrompt="1"/>
          </p:nvPr>
        </p:nvSpPr>
        <p:spPr>
          <a:xfrm>
            <a:off x="3888720" y="3629420"/>
            <a:ext cx="4805486" cy="1102570"/>
          </a:xfrm>
          <a:solidFill>
            <a:schemeClr val="tx1"/>
          </a:solidFill>
        </p:spPr>
        <p:txBody>
          <a:bodyPr lIns="108000" tIns="108000" bIns="108000"/>
          <a:lstStyle>
            <a:lvl1pPr marL="0" indent="0" algn="l">
              <a:lnSpc>
                <a:spcPts val="1600"/>
              </a:lnSpc>
              <a:spcBef>
                <a:spcPts val="0"/>
              </a:spcBef>
              <a:buNone/>
              <a:defRPr sz="20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178545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F7BC3F4-A560-6244-B6D7-E1099F3BF5E6}"/>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10" name="Text Placeholder 8"/>
          <p:cNvSpPr>
            <a:spLocks noGrp="1"/>
          </p:cNvSpPr>
          <p:nvPr>
            <p:ph type="body" sz="quarter" idx="14"/>
          </p:nvPr>
        </p:nvSpPr>
        <p:spPr>
          <a:xfrm>
            <a:off x="251520" y="986400"/>
            <a:ext cx="8437562" cy="3459831"/>
          </a:xfrm>
        </p:spPr>
        <p:txBody>
          <a:bodyPr lIns="0" tIns="0" rIns="0" bIns="0">
            <a:normAutofit/>
          </a:bodyPr>
          <a:lstStyle>
            <a:lvl1pPr marL="0" indent="0">
              <a:lnSpc>
                <a:spcPct val="100000"/>
              </a:lnSpc>
              <a:spcBef>
                <a:spcPts val="0"/>
              </a:spcBef>
              <a:buNone/>
              <a:defRPr lang="en-US" sz="2400" b="0" kern="1200" cap="none" baseline="0" dirty="0" smtClean="0">
                <a:solidFill>
                  <a:schemeClr val="tx1"/>
                </a:solidFill>
                <a:latin typeface="+mn-lt"/>
                <a:ea typeface="+mn-ea"/>
                <a:cs typeface="+mn-cs"/>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p:txBody>
          <a:bodyPr/>
          <a:lstStyle/>
          <a:p>
            <a:fld id="{DA2C159E-F13C-4A85-9A41-E7669D3E0D70}" type="slidenum">
              <a:rPr lang="en-GB" smtClean="0"/>
              <a:pPr/>
              <a:t>‹#›</a:t>
            </a:fld>
            <a:endParaRPr lang="en-GB" dirty="0"/>
          </a:p>
        </p:txBody>
      </p:sp>
    </p:spTree>
    <p:extLst>
      <p:ext uri="{BB962C8B-B14F-4D97-AF65-F5344CB8AC3E}">
        <p14:creationId xmlns:p14="http://schemas.microsoft.com/office/powerpoint/2010/main" val="616068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Divider 1">
    <p:bg>
      <p:bgPr>
        <a:solidFill>
          <a:srgbClr val="E51C4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BA1186-F870-7F4B-82E3-1A0CA756CF2F}"/>
              </a:ext>
            </a:extLst>
          </p:cNvPr>
          <p:cNvSpPr>
            <a:spLocks noGrp="1"/>
          </p:cNvSpPr>
          <p:nvPr>
            <p:ph type="ctrTitle" hasCustomPrompt="1"/>
          </p:nvPr>
        </p:nvSpPr>
        <p:spPr>
          <a:xfrm>
            <a:off x="2447280" y="1455480"/>
            <a:ext cx="6408720" cy="1602360"/>
          </a:xfrm>
          <a:solidFill>
            <a:schemeClr val="bg1"/>
          </a:solidFill>
        </p:spPr>
        <p:txBody>
          <a:bodyPr lIns="108000" tIns="144000" rIns="0" bIns="0">
            <a:noAutofit/>
          </a:bodyPr>
          <a:lstStyle>
            <a:lvl1pPr algn="l">
              <a:lnSpc>
                <a:spcPct val="100000"/>
              </a:lnSpc>
              <a:defRPr sz="4000" b="1" cap="none" baseline="0">
                <a:solidFill>
                  <a:schemeClr val="tx1"/>
                </a:solidFill>
              </a:defRPr>
            </a:lvl1pPr>
          </a:lstStyle>
          <a:p>
            <a:r>
              <a:rPr lang="en-US" dirty="0"/>
              <a:t>CLICK TO EDIT MASTER TITLE STYLE</a:t>
            </a:r>
            <a:endParaRPr lang="en-GB" dirty="0"/>
          </a:p>
        </p:txBody>
      </p:sp>
      <p:sp>
        <p:nvSpPr>
          <p:cNvPr id="5" name="Subtitle 1">
            <a:extLst>
              <a:ext uri="{FF2B5EF4-FFF2-40B4-BE49-F238E27FC236}">
                <a16:creationId xmlns:a16="http://schemas.microsoft.com/office/drawing/2014/main" id="{B5B20F18-EB70-1D40-A46E-B71B577D6CD0}"/>
              </a:ext>
            </a:extLst>
          </p:cNvPr>
          <p:cNvSpPr>
            <a:spLocks noGrp="1"/>
          </p:cNvSpPr>
          <p:nvPr>
            <p:ph type="subTitle" idx="1"/>
          </p:nvPr>
        </p:nvSpPr>
        <p:spPr>
          <a:xfrm>
            <a:off x="2446020" y="3258000"/>
            <a:ext cx="6409980" cy="1602360"/>
          </a:xfrm>
          <a:solidFill>
            <a:schemeClr val="tx1"/>
          </a:solidFill>
        </p:spPr>
        <p:txBody>
          <a:bodyPr lIns="144000" tIns="108000" bIns="0" anchor="ctr" anchorCtr="0">
            <a:normAutofit/>
          </a:bodyPr>
          <a:lstStyle>
            <a:lvl1pPr marL="0" indent="0" algn="l">
              <a:lnSpc>
                <a:spcPct val="100000"/>
              </a:lnSpc>
              <a:spcBef>
                <a:spcPts val="0"/>
              </a:spcBef>
              <a:buNone/>
              <a:defRPr sz="36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6" name="Logo">
            <a:extLst>
              <a:ext uri="{FF2B5EF4-FFF2-40B4-BE49-F238E27FC236}">
                <a16:creationId xmlns:a16="http://schemas.microsoft.com/office/drawing/2014/main" id="{B5FFAA84-3707-474A-9BFF-8E16EECCC071}"/>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7963560" y="288832"/>
            <a:ext cx="892439" cy="472467"/>
          </a:xfrm>
          <a:prstGeom prst="rect">
            <a:avLst/>
          </a:prstGeom>
        </p:spPr>
      </p:pic>
    </p:spTree>
    <p:extLst>
      <p:ext uri="{BB962C8B-B14F-4D97-AF65-F5344CB8AC3E}">
        <p14:creationId xmlns:p14="http://schemas.microsoft.com/office/powerpoint/2010/main" val="314789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rge Text and Supporting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E17FABA6-57B8-9148-99A9-C72DFAAECE0A}"/>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9" name="Text Placeholder 8"/>
          <p:cNvSpPr>
            <a:spLocks noGrp="1"/>
          </p:cNvSpPr>
          <p:nvPr>
            <p:ph type="body" sz="quarter" idx="12"/>
          </p:nvPr>
        </p:nvSpPr>
        <p:spPr>
          <a:xfrm>
            <a:off x="234000" y="986400"/>
            <a:ext cx="3960000" cy="3601574"/>
          </a:xfrm>
        </p:spPr>
        <p:txBody>
          <a:bodyPr>
            <a:noAutofit/>
          </a:bodyPr>
          <a:lstStyle>
            <a:lvl1pPr marL="0" indent="0">
              <a:lnSpc>
                <a:spcPct val="100000"/>
              </a:lnSpc>
              <a:buNone/>
              <a:defRPr sz="2400" b="0"/>
            </a:lvl1pPr>
            <a:lvl2pPr marL="270000" indent="-270000">
              <a:lnSpc>
                <a:spcPct val="100000"/>
              </a:lnSpc>
              <a:spcBef>
                <a:spcPts val="0"/>
              </a:spcBef>
              <a:buFont typeface="Arial" panose="020B0604020202020204" pitchFamily="34" charset="0"/>
              <a:buChar char="•"/>
              <a:defRPr sz="2400" b="0"/>
            </a:lvl2pPr>
            <a:lvl3pPr marL="612000" indent="-270000">
              <a:lnSpc>
                <a:spcPct val="100000"/>
              </a:lnSpc>
              <a:buFont typeface="Arial" panose="020B0604020202020204" pitchFamily="34" charset="0"/>
              <a:buChar char="•"/>
              <a:defRPr sz="2400" b="0"/>
            </a:lvl3pPr>
            <a:lvl4pPr marL="990000" indent="-270000">
              <a:lnSpc>
                <a:spcPct val="100000"/>
              </a:lnSpc>
              <a:buFont typeface="Arial" panose="020B0604020202020204" pitchFamily="34" charset="0"/>
              <a:buChar char="•"/>
              <a:defRPr sz="2400" b="0"/>
            </a:lvl4pPr>
            <a:lvl5pPr marL="1260000" indent="-270000">
              <a:lnSpc>
                <a:spcPct val="100000"/>
              </a:lnSpc>
              <a:buFont typeface="Arial" panose="020B0604020202020204" pitchFamily="34" charset="0"/>
              <a:buChar char="•"/>
              <a:defRPr sz="2400"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Content Placeholder 13"/>
          <p:cNvSpPr>
            <a:spLocks noGrp="1"/>
          </p:cNvSpPr>
          <p:nvPr>
            <p:ph sz="quarter" idx="13"/>
          </p:nvPr>
        </p:nvSpPr>
        <p:spPr>
          <a:xfrm>
            <a:off x="4572000" y="987425"/>
            <a:ext cx="3384550" cy="3600450"/>
          </a:xfrm>
        </p:spPr>
        <p:txBody>
          <a:bodyPr/>
          <a:lstStyle>
            <a:lvl1pPr marL="0" indent="0">
              <a:lnSpc>
                <a:spcPct val="100000"/>
              </a:lnSpc>
              <a:buNone/>
              <a:defRPr sz="2400"/>
            </a:lvl1pPr>
            <a:lvl2pPr marL="180000" indent="-180000">
              <a:lnSpc>
                <a:spcPct val="100000"/>
              </a:lnSpc>
              <a:buFont typeface="Arial" panose="020B0604020202020204" pitchFamily="34" charset="0"/>
              <a:buChar char="•"/>
              <a:defRPr sz="2400"/>
            </a:lvl2pPr>
            <a:lvl3pPr marL="432000" indent="-180000">
              <a:lnSpc>
                <a:spcPct val="100000"/>
              </a:lnSpc>
              <a:buFont typeface="Arial" panose="020B0604020202020204" pitchFamily="34" charset="0"/>
              <a:buChar char="•"/>
              <a:defRPr sz="2400"/>
            </a:lvl3pPr>
            <a:lvl4pPr marL="648000" indent="-180000">
              <a:lnSpc>
                <a:spcPct val="100000"/>
              </a:lnSpc>
              <a:buFont typeface="Arial" panose="020B0604020202020204" pitchFamily="34" charset="0"/>
              <a:buChar char="•"/>
              <a:defRPr sz="2400"/>
            </a:lvl4pPr>
            <a:lvl5pPr marL="828000" indent="-180000">
              <a:lnSpc>
                <a:spcPct val="100000"/>
              </a:lnSpc>
              <a:buFont typeface="Arial" panose="020B0604020202020204" pitchFamily="34" charset="0"/>
              <a:buChar cha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267726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Bullets">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77BB2F1-AFF0-C64C-83D0-3B465EE13985}"/>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dirty="0"/>
              <a:t>Slide Title</a:t>
            </a:r>
            <a:endParaRPr lang="en-GB" dirty="0"/>
          </a:p>
        </p:txBody>
      </p:sp>
      <p:sp>
        <p:nvSpPr>
          <p:cNvPr id="9" name="Text Placeholder 8"/>
          <p:cNvSpPr>
            <a:spLocks noGrp="1"/>
          </p:cNvSpPr>
          <p:nvPr>
            <p:ph type="body" sz="quarter" idx="12"/>
          </p:nvPr>
        </p:nvSpPr>
        <p:spPr>
          <a:xfrm>
            <a:off x="234000" y="986400"/>
            <a:ext cx="7667625" cy="3601574"/>
          </a:xfrm>
        </p:spPr>
        <p:txBody>
          <a:bodyPr>
            <a:noAutofit/>
          </a:bodyPr>
          <a:lstStyle>
            <a:lvl1pPr marL="0" indent="0">
              <a:lnSpc>
                <a:spcPct val="100000"/>
              </a:lnSpc>
              <a:spcBef>
                <a:spcPts val="0"/>
              </a:spcBef>
              <a:buNone/>
              <a:defRPr sz="2400"/>
            </a:lvl1pPr>
            <a:lvl2pPr marL="270000" indent="-270000">
              <a:lnSpc>
                <a:spcPct val="100000"/>
              </a:lnSpc>
              <a:spcBef>
                <a:spcPts val="0"/>
              </a:spcBef>
              <a:buFont typeface="Arial" panose="020B0604020202020204" pitchFamily="34" charset="0"/>
              <a:buChar char="•"/>
              <a:defRPr sz="2400"/>
            </a:lvl2pPr>
            <a:lvl3pPr marL="540000" indent="-270000">
              <a:lnSpc>
                <a:spcPct val="100000"/>
              </a:lnSpc>
              <a:buFont typeface="Arial" panose="020B0604020202020204" pitchFamily="34" charset="0"/>
              <a:buChar char="•"/>
              <a:defRPr sz="2400"/>
            </a:lvl3pPr>
            <a:lvl4pPr marL="810000" indent="-270000">
              <a:lnSpc>
                <a:spcPct val="100000"/>
              </a:lnSpc>
              <a:buFont typeface="Arial" panose="020B0604020202020204" pitchFamily="34" charset="0"/>
              <a:buChar char="•"/>
              <a:defRPr sz="2400"/>
            </a:lvl4pPr>
            <a:lvl5pPr marL="1080000" indent="-270000">
              <a:lnSpc>
                <a:spcPct val="100000"/>
              </a:lnSpc>
              <a:buFont typeface="Arial" panose="020B0604020202020204" pitchFamily="34" charset="0"/>
              <a:buChar cha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C183D7F6-B498-43B3-948B-1728B52AA6E4}">
                <adec:decorative xmlns:adec="http://schemas.microsoft.com/office/drawing/2017/decorative" val="1"/>
              </a:ext>
            </a:extLst>
          </p:cNvPr>
          <p:cNvSpPr>
            <a:spLocks noGrp="1"/>
          </p:cNvSpPr>
          <p:nvPr>
            <p:ph type="sldNum" sz="quarter" idx="11"/>
          </p:nvPr>
        </p:nvSpPr>
        <p:spPr/>
        <p:txBody>
          <a:bodyPr/>
          <a:lstStyle/>
          <a:p>
            <a:fld id="{DA2C159E-F13C-4A85-9A41-E7669D3E0D70}" type="slidenum">
              <a:rPr lang="en-GB" smtClean="0"/>
              <a:pPr/>
              <a:t>‹#›</a:t>
            </a:fld>
            <a:endParaRPr lang="en-GB" dirty="0"/>
          </a:p>
        </p:txBody>
      </p:sp>
      <p:sp>
        <p:nvSpPr>
          <p:cNvPr id="6" name="Footer Placeholder 2">
            <a:extLst>
              <a:ext uri="{FF2B5EF4-FFF2-40B4-BE49-F238E27FC236}">
                <a16:creationId xmlns:a16="http://schemas.microsoft.com/office/drawing/2014/main" id="{FC25F548-F1B7-1942-BFC2-C7EF39D09D2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0688772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2094" y="205979"/>
            <a:ext cx="8423593" cy="857250"/>
          </a:xfrm>
          <a:prstGeom prst="rect">
            <a:avLst/>
          </a:prstGeom>
        </p:spPr>
        <p:txBody>
          <a:bodyPr vert="horz" lIns="0" tIns="0" rIns="0" bIns="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252094" y="1200151"/>
            <a:ext cx="8423593" cy="3394472"/>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C183D7F6-B498-43B3-948B-1728B52AA6E4}">
                <adec:decorative xmlns:adec="http://schemas.microsoft.com/office/drawing/2017/decorative" val="1"/>
              </a:ext>
            </a:extLst>
          </p:cNvPr>
          <p:cNvSpPr>
            <a:spLocks noGrp="1"/>
          </p:cNvSpPr>
          <p:nvPr>
            <p:ph type="ftr" sz="quarter" idx="3"/>
          </p:nvPr>
        </p:nvSpPr>
        <p:spPr>
          <a:xfrm>
            <a:off x="234000" y="4767263"/>
            <a:ext cx="7686376" cy="273844"/>
          </a:xfrm>
          <a:prstGeom prst="rect">
            <a:avLst/>
          </a:prstGeom>
        </p:spPr>
        <p:txBody>
          <a:bodyPr vert="horz" lIns="0" tIns="0" rIns="0" bIns="0" rtlCol="0" anchor="t" anchorCtr="0"/>
          <a:lstStyle>
            <a:lvl1pPr algn="l">
              <a:defRPr sz="700" b="1" cap="all" baseline="0">
                <a:solidFill>
                  <a:schemeClr val="tx1"/>
                </a:solidFill>
              </a:defRPr>
            </a:lvl1pPr>
          </a:lstStyle>
          <a:p>
            <a:r>
              <a:rPr lang="en-GB" dirty="0"/>
              <a:t>Education &amp; Training Foundation</a:t>
            </a:r>
          </a:p>
        </p:txBody>
      </p:sp>
      <p:sp>
        <p:nvSpPr>
          <p:cNvPr id="6" name="Slide Number Placeholder 5">
            <a:extLst>
              <a:ext uri="{C183D7F6-B498-43B3-948B-1728B52AA6E4}">
                <adec:decorative xmlns:adec="http://schemas.microsoft.com/office/drawing/2017/decorative" val="1"/>
              </a:ext>
            </a:extLst>
          </p:cNvPr>
          <p:cNvSpPr>
            <a:spLocks noGrp="1"/>
          </p:cNvSpPr>
          <p:nvPr>
            <p:ph type="sldNum" sz="quarter" idx="4"/>
          </p:nvPr>
        </p:nvSpPr>
        <p:spPr>
          <a:xfrm>
            <a:off x="7956376" y="4767263"/>
            <a:ext cx="909464" cy="273844"/>
          </a:xfrm>
          <a:prstGeom prst="rect">
            <a:avLst/>
          </a:prstGeom>
        </p:spPr>
        <p:txBody>
          <a:bodyPr vert="horz" lIns="0" tIns="0" rIns="0" bIns="0" rtlCol="0" anchor="t" anchorCtr="0"/>
          <a:lstStyle>
            <a:lvl1pPr algn="r">
              <a:defRPr sz="700" b="1">
                <a:solidFill>
                  <a:schemeClr val="tx1"/>
                </a:solidFill>
              </a:defRPr>
            </a:lvl1pPr>
          </a:lstStyle>
          <a:p>
            <a:fld id="{DA2C159E-F13C-4A85-9A41-E7669D3E0D70}" type="slidenum">
              <a:rPr lang="en-GB" smtClean="0"/>
              <a:pPr/>
              <a:t>‹#›</a:t>
            </a:fld>
            <a:endParaRPr lang="en-GB" dirty="0"/>
          </a:p>
        </p:txBody>
      </p:sp>
    </p:spTree>
    <p:extLst>
      <p:ext uri="{BB962C8B-B14F-4D97-AF65-F5344CB8AC3E}">
        <p14:creationId xmlns:p14="http://schemas.microsoft.com/office/powerpoint/2010/main" val="1864089026"/>
      </p:ext>
    </p:extLst>
  </p:cSld>
  <p:clrMap bg1="lt1" tx1="dk1" bg2="lt2" tx2="dk2" accent1="accent1" accent2="accent2" accent3="accent3" accent4="accent4" accent5="accent5" accent6="accent6" hlink="hlink" folHlink="folHlink"/>
  <p:sldLayoutIdLst>
    <p:sldLayoutId id="2147483698" r:id="rId1"/>
    <p:sldLayoutId id="2147483650" r:id="rId2"/>
    <p:sldLayoutId id="2147483708" r:id="rId3"/>
    <p:sldLayoutId id="2147483665" r:id="rId4"/>
    <p:sldLayoutId id="2147483664" r:id="rId5"/>
  </p:sldLayoutIdLst>
  <p:hf sldNum="0" hdr="0" dt="0"/>
  <p:txStyles>
    <p:titleStyle>
      <a:lvl1pPr algn="l" defTabSz="914400" rtl="0" eaLnBrk="1" latinLnBrk="0" hangingPunct="1">
        <a:spcBef>
          <a:spcPct val="0"/>
        </a:spcBef>
        <a:buNone/>
        <a:defRPr sz="4400" kern="1200" cap="none"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5.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5.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5.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5.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5.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5.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5.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5.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5.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5.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5.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5.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5.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5.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5.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5.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5.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5.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5.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5.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5.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5.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5.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5.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5.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5.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5.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5.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5.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5.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5.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5.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5.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5.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5.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5.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5.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5.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5.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5.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5.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5.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5.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5.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5.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5.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5.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5.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5.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5.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5.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5.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5.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5.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5.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8.xml"/><Relationship Id="rId1" Type="http://schemas.openxmlformats.org/officeDocument/2006/relationships/slideLayout" Target="../slideLayouts/slideLayout5.xml"/><Relationship Id="rId5" Type="http://schemas.openxmlformats.org/officeDocument/2006/relationships/image" Target="../media/image6.png"/><Relationship Id="rId4" Type="http://schemas.openxmlformats.org/officeDocument/2006/relationships/image" Target="../media/image5.em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https://livecloud.online/en"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5.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5.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5.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5.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5.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5.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5.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5.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5.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5.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5.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5.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5.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5.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5.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5.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12C84-47CE-F14E-9879-50B5699FE8E9}"/>
              </a:ext>
            </a:extLst>
          </p:cNvPr>
          <p:cNvSpPr>
            <a:spLocks noGrp="1"/>
          </p:cNvSpPr>
          <p:nvPr>
            <p:ph type="ctrTitle"/>
          </p:nvPr>
        </p:nvSpPr>
        <p:spPr>
          <a:xfrm>
            <a:off x="3635896" y="1514080"/>
            <a:ext cx="5220104" cy="1949120"/>
          </a:xfrm>
        </p:spPr>
        <p:txBody>
          <a:bodyPr/>
          <a:lstStyle/>
          <a:p>
            <a:r>
              <a:rPr lang="en-US" sz="4000" dirty="0"/>
              <a:t>T LEVEL IN MEDIA, BROADCAST AND PRODUCTION</a:t>
            </a:r>
          </a:p>
        </p:txBody>
      </p:sp>
      <p:sp>
        <p:nvSpPr>
          <p:cNvPr id="3" name="Subtitle 2">
            <a:extLst>
              <a:ext uri="{FF2B5EF4-FFF2-40B4-BE49-F238E27FC236}">
                <a16:creationId xmlns:a16="http://schemas.microsoft.com/office/drawing/2014/main" id="{FCD1F95F-D16E-774B-BA41-5586864A7E03}"/>
              </a:ext>
            </a:extLst>
          </p:cNvPr>
          <p:cNvSpPr>
            <a:spLocks noGrp="1"/>
          </p:cNvSpPr>
          <p:nvPr>
            <p:ph type="subTitle" idx="1"/>
          </p:nvPr>
        </p:nvSpPr>
        <p:spPr>
          <a:xfrm>
            <a:off x="3635896" y="3629420"/>
            <a:ext cx="5220104" cy="1242000"/>
          </a:xfrm>
        </p:spPr>
        <p:txBody>
          <a:bodyPr/>
          <a:lstStyle/>
          <a:p>
            <a:pPr>
              <a:lnSpc>
                <a:spcPct val="100000"/>
              </a:lnSpc>
            </a:pPr>
            <a:r>
              <a:rPr lang="en-GB" dirty="0"/>
              <a:t>Supporting the development of Core Knowledge Content – The creative economy </a:t>
            </a:r>
            <a:endParaRPr lang="en-US" dirty="0"/>
          </a:p>
        </p:txBody>
      </p:sp>
    </p:spTree>
    <p:extLst>
      <p:ext uri="{BB962C8B-B14F-4D97-AF65-F5344CB8AC3E}">
        <p14:creationId xmlns:p14="http://schemas.microsoft.com/office/powerpoint/2010/main" val="1945931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CE0D33-72BA-3390-59B6-A8D79893783B}"/>
              </a:ext>
            </a:extLst>
          </p:cNvPr>
          <p:cNvSpPr>
            <a:spLocks noGrp="1"/>
          </p:cNvSpPr>
          <p:nvPr>
            <p:ph type="title"/>
          </p:nvPr>
        </p:nvSpPr>
        <p:spPr/>
        <p:txBody>
          <a:bodyPr/>
          <a:lstStyle/>
          <a:p>
            <a:r>
              <a:rPr lang="en-GB" dirty="0"/>
              <a:t>Vlog resources task</a:t>
            </a:r>
          </a:p>
        </p:txBody>
      </p:sp>
      <p:sp>
        <p:nvSpPr>
          <p:cNvPr id="3" name="Text Placeholder 2">
            <a:extLst>
              <a:ext uri="{FF2B5EF4-FFF2-40B4-BE49-F238E27FC236}">
                <a16:creationId xmlns:a16="http://schemas.microsoft.com/office/drawing/2014/main" id="{DE0727AD-06B4-AE61-1520-383DAE25CBA2}"/>
              </a:ext>
            </a:extLst>
          </p:cNvPr>
          <p:cNvSpPr>
            <a:spLocks noGrp="1"/>
          </p:cNvSpPr>
          <p:nvPr>
            <p:ph type="body" sz="quarter" idx="12"/>
          </p:nvPr>
        </p:nvSpPr>
        <p:spPr/>
        <p:txBody>
          <a:bodyPr/>
          <a:lstStyle/>
          <a:p>
            <a:r>
              <a:rPr lang="en-GB" dirty="0"/>
              <a:t>Use the Vlog resources document.  Look at the list of possible resources and the costs.  Select the resources you think the individual should buy.  Calculate the total cost.</a:t>
            </a:r>
          </a:p>
          <a:p>
            <a:endParaRPr lang="en-GB" dirty="0"/>
          </a:p>
          <a:p>
            <a:r>
              <a:rPr lang="en-GB" dirty="0"/>
              <a:t>Share the total cost with the rest of the class.</a:t>
            </a:r>
          </a:p>
          <a:p>
            <a:endParaRPr lang="en-GB" dirty="0"/>
          </a:p>
          <a:p>
            <a:r>
              <a:rPr lang="en-GB" dirty="0"/>
              <a:t>Contribute to the class discussion on possible differences in the total costs of resources.</a:t>
            </a:r>
          </a:p>
        </p:txBody>
      </p:sp>
      <p:sp>
        <p:nvSpPr>
          <p:cNvPr id="5" name="Footer Placeholder 4">
            <a:extLst>
              <a:ext uri="{FF2B5EF4-FFF2-40B4-BE49-F238E27FC236}">
                <a16:creationId xmlns:a16="http://schemas.microsoft.com/office/drawing/2014/main" id="{60A58F24-6EE0-3794-3B0C-71131542039F}"/>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72941862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E14240-0452-4FE1-4C34-D23F30461D8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DE50FE1-9F89-7B12-4CE0-8A741C2D3115}"/>
              </a:ext>
            </a:extLst>
          </p:cNvPr>
          <p:cNvSpPr>
            <a:spLocks noGrp="1"/>
          </p:cNvSpPr>
          <p:nvPr>
            <p:ph type="title"/>
          </p:nvPr>
        </p:nvSpPr>
        <p:spPr/>
        <p:txBody>
          <a:bodyPr>
            <a:normAutofit/>
          </a:bodyPr>
          <a:lstStyle/>
          <a:p>
            <a:r>
              <a:rPr lang="en-GB" dirty="0">
                <a:ea typeface="+mj-lt"/>
                <a:cs typeface="+mj-lt"/>
              </a:rPr>
              <a:t>What makes a strong plan?</a:t>
            </a:r>
            <a:endParaRPr lang="en-US" dirty="0"/>
          </a:p>
        </p:txBody>
      </p:sp>
      <p:sp>
        <p:nvSpPr>
          <p:cNvPr id="5" name="Text Placeholder 4">
            <a:extLst>
              <a:ext uri="{FF2B5EF4-FFF2-40B4-BE49-F238E27FC236}">
                <a16:creationId xmlns:a16="http://schemas.microsoft.com/office/drawing/2014/main" id="{16EBB16C-8232-0163-22B2-3F26D5CE0AC2}"/>
              </a:ext>
            </a:extLst>
          </p:cNvPr>
          <p:cNvSpPr>
            <a:spLocks noGrp="1"/>
          </p:cNvSpPr>
          <p:nvPr>
            <p:ph type="body" sz="quarter" idx="12"/>
          </p:nvPr>
        </p:nvSpPr>
        <p:spPr>
          <a:xfrm>
            <a:off x="234000" y="1635646"/>
            <a:ext cx="7667625" cy="3131616"/>
          </a:xfrm>
        </p:spPr>
        <p:txBody>
          <a:bodyPr vert="horz" lIns="0" tIns="0" rIns="0" bIns="0" rtlCol="0" anchor="t">
            <a:noAutofit/>
          </a:bodyPr>
          <a:lstStyle/>
          <a:p>
            <a:r>
              <a:rPr lang="en-GB" dirty="0">
                <a:ea typeface="+mn-lt"/>
                <a:cs typeface="+mn-lt"/>
              </a:rPr>
              <a:t>Success criteria:</a:t>
            </a:r>
            <a:endParaRPr lang="en-US" dirty="0">
              <a:ea typeface="+mn-lt"/>
              <a:cs typeface="+mn-lt"/>
            </a:endParaRPr>
          </a:p>
          <a:p>
            <a:pPr marL="285750" indent="-285750">
              <a:buFont typeface="Arial"/>
              <a:buChar char="•"/>
            </a:pPr>
            <a:r>
              <a:rPr lang="en-GB" dirty="0">
                <a:ea typeface="+mn-lt"/>
                <a:cs typeface="+mn-lt"/>
              </a:rPr>
              <a:t>Match to the audience.</a:t>
            </a:r>
            <a:endParaRPr lang="en-GB" dirty="0">
              <a:cs typeface="Arial"/>
            </a:endParaRPr>
          </a:p>
          <a:p>
            <a:pPr marL="285750" indent="-285750">
              <a:buFont typeface="Arial"/>
              <a:buChar char="•"/>
            </a:pPr>
            <a:r>
              <a:rPr lang="en-GB" dirty="0">
                <a:ea typeface="+mn-lt"/>
                <a:cs typeface="+mn-lt"/>
              </a:rPr>
              <a:t>Reflect community values.</a:t>
            </a:r>
            <a:endParaRPr lang="en-GB" dirty="0">
              <a:cs typeface="Arial"/>
            </a:endParaRPr>
          </a:p>
          <a:p>
            <a:pPr marL="285750" indent="-285750">
              <a:buFont typeface="Arial"/>
              <a:buChar char="•"/>
            </a:pPr>
            <a:r>
              <a:rPr lang="en-GB" dirty="0">
                <a:ea typeface="+mn-lt"/>
                <a:cs typeface="+mn-lt"/>
              </a:rPr>
              <a:t>Be realistic and achievable.</a:t>
            </a:r>
            <a:endParaRPr lang="en-GB" dirty="0">
              <a:cs typeface="Arial"/>
            </a:endParaRPr>
          </a:p>
          <a:p>
            <a:pPr marL="285750" indent="-285750">
              <a:buFont typeface="Arial"/>
              <a:buChar char="•"/>
            </a:pPr>
            <a:r>
              <a:rPr lang="en-GB" dirty="0">
                <a:ea typeface="+mn-lt"/>
                <a:cs typeface="+mn-lt"/>
              </a:rPr>
              <a:t>Use correct terminology.</a:t>
            </a:r>
            <a:endParaRPr lang="en-GB" dirty="0">
              <a:cs typeface="Arial"/>
            </a:endParaRPr>
          </a:p>
          <a:p>
            <a:pPr marL="285750" indent="-285750">
              <a:buFont typeface="Arial"/>
              <a:buChar char="•"/>
            </a:pPr>
            <a:r>
              <a:rPr lang="en-GB" dirty="0">
                <a:ea typeface="+mn-lt"/>
                <a:cs typeface="+mn-lt"/>
              </a:rPr>
              <a:t>Explain why choices were made.</a:t>
            </a:r>
            <a:endParaRPr lang="en-GB" dirty="0"/>
          </a:p>
          <a:p>
            <a:endParaRPr lang="en-GB" dirty="0">
              <a:cs typeface="Arial"/>
            </a:endParaRPr>
          </a:p>
          <a:p>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9D6B4C3D-61FE-8686-0C22-2DAE9332742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61431180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92F19-3B35-88D8-AD2A-78733DA57B9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BCC5F89-DC9A-F8AA-00FC-06AC2AF509D2}"/>
              </a:ext>
            </a:extLst>
          </p:cNvPr>
          <p:cNvSpPr>
            <a:spLocks noGrp="1"/>
          </p:cNvSpPr>
          <p:nvPr>
            <p:ph type="title"/>
          </p:nvPr>
        </p:nvSpPr>
        <p:spPr/>
        <p:txBody>
          <a:bodyPr>
            <a:normAutofit/>
          </a:bodyPr>
          <a:lstStyle/>
          <a:p>
            <a:r>
              <a:rPr lang="en-GB" dirty="0">
                <a:ea typeface="+mj-lt"/>
                <a:cs typeface="+mj-lt"/>
              </a:rPr>
              <a:t>Identifying uncertainty</a:t>
            </a:r>
            <a:endParaRPr lang="en-US" dirty="0"/>
          </a:p>
        </p:txBody>
      </p:sp>
      <p:sp>
        <p:nvSpPr>
          <p:cNvPr id="5" name="Text Placeholder 4">
            <a:extLst>
              <a:ext uri="{FF2B5EF4-FFF2-40B4-BE49-F238E27FC236}">
                <a16:creationId xmlns:a16="http://schemas.microsoft.com/office/drawing/2014/main" id="{826C0879-7F44-B07C-EDD4-4681C644A073}"/>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Identify two parts of your plan you are least confident about.</a:t>
            </a:r>
          </a:p>
          <a:p>
            <a:endParaRPr lang="en-GB" dirty="0">
              <a:cs typeface="Arial"/>
            </a:endParaRPr>
          </a:p>
          <a:p>
            <a:r>
              <a:rPr lang="en-GB" dirty="0">
                <a:ea typeface="+mn-lt"/>
                <a:cs typeface="+mn-lt"/>
              </a:rPr>
              <a:t>These might include:</a:t>
            </a:r>
            <a:endParaRPr lang="en-US" dirty="0">
              <a:ea typeface="+mn-lt"/>
              <a:cs typeface="+mn-lt"/>
            </a:endParaRPr>
          </a:p>
          <a:p>
            <a:pPr marL="269875" lvl="1" indent="-269875">
              <a:buFont typeface="Arial"/>
              <a:buChar char="•"/>
            </a:pPr>
            <a:r>
              <a:rPr lang="en-GB" dirty="0">
                <a:ea typeface="+mn-lt"/>
                <a:cs typeface="+mn-lt"/>
              </a:rPr>
              <a:t>Location.</a:t>
            </a:r>
            <a:endParaRPr lang="en-GB" dirty="0">
              <a:cs typeface="Arial"/>
            </a:endParaRPr>
          </a:p>
          <a:p>
            <a:pPr marL="269875" lvl="1" indent="-269875">
              <a:buFont typeface="Arial"/>
              <a:buChar char="•"/>
            </a:pPr>
            <a:r>
              <a:rPr lang="en-GB" dirty="0">
                <a:ea typeface="+mn-lt"/>
                <a:cs typeface="+mn-lt"/>
              </a:rPr>
              <a:t>Content.</a:t>
            </a:r>
            <a:endParaRPr lang="en-GB" dirty="0">
              <a:cs typeface="Arial"/>
            </a:endParaRPr>
          </a:p>
          <a:p>
            <a:pPr marL="269875" lvl="1" indent="-269875">
              <a:buFont typeface="Arial"/>
              <a:buChar char="•"/>
            </a:pPr>
            <a:r>
              <a:rPr lang="en-GB" dirty="0">
                <a:ea typeface="+mn-lt"/>
                <a:cs typeface="+mn-lt"/>
              </a:rPr>
              <a:t>Audience engagement.</a:t>
            </a:r>
            <a:endParaRPr lang="en-GB" dirty="0">
              <a:cs typeface="Arial"/>
            </a:endParaRPr>
          </a:p>
          <a:p>
            <a:pPr marL="269875" lvl="1" indent="-269875">
              <a:buFont typeface="Arial"/>
              <a:buChar char="•"/>
            </a:pPr>
            <a:r>
              <a:rPr lang="en-GB" dirty="0">
                <a:ea typeface="+mn-lt"/>
                <a:cs typeface="+mn-lt"/>
              </a:rPr>
              <a:t>Logistics.</a:t>
            </a:r>
            <a:endParaRPr lang="en-GB" dirty="0"/>
          </a:p>
          <a:p>
            <a:endParaRPr lang="en-GB" dirty="0">
              <a:cs typeface="Arial"/>
            </a:endParaRPr>
          </a:p>
          <a:p>
            <a:endParaRPr lang="en-GB" dirty="0">
              <a:cs typeface="Arial"/>
            </a:endParaRPr>
          </a:p>
          <a:p>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E7384758-9ED8-3AAB-2258-A0EE32909EB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33978826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3E7A7-FE1D-39AC-E79F-F26B229ABD1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50C0B37-3B75-BDE1-127E-C7B44101277B}"/>
              </a:ext>
            </a:extLst>
          </p:cNvPr>
          <p:cNvSpPr>
            <a:spLocks noGrp="1"/>
          </p:cNvSpPr>
          <p:nvPr>
            <p:ph type="title"/>
          </p:nvPr>
        </p:nvSpPr>
        <p:spPr/>
        <p:txBody>
          <a:bodyPr>
            <a:normAutofit/>
          </a:bodyPr>
          <a:lstStyle/>
          <a:p>
            <a:r>
              <a:rPr lang="en-GB" dirty="0">
                <a:ea typeface="+mj-lt"/>
                <a:cs typeface="+mj-lt"/>
              </a:rPr>
              <a:t>Flip chart task</a:t>
            </a:r>
            <a:endParaRPr lang="en-US" dirty="0"/>
          </a:p>
        </p:txBody>
      </p:sp>
      <p:sp>
        <p:nvSpPr>
          <p:cNvPr id="5" name="Text Placeholder 4">
            <a:extLst>
              <a:ext uri="{FF2B5EF4-FFF2-40B4-BE49-F238E27FC236}">
                <a16:creationId xmlns:a16="http://schemas.microsoft.com/office/drawing/2014/main" id="{3EBD2EE9-1A88-7D3E-43D4-C6C17CCB0ACE}"/>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On flip chart paper:</a:t>
            </a:r>
            <a:endParaRPr lang="en-US" dirty="0">
              <a:ea typeface="+mn-lt"/>
              <a:cs typeface="+mn-lt"/>
            </a:endParaRPr>
          </a:p>
          <a:p>
            <a:pPr marL="285750" indent="-285750">
              <a:buFont typeface="Arial"/>
              <a:buChar char="•"/>
            </a:pPr>
            <a:r>
              <a:rPr lang="en-GB" dirty="0">
                <a:ea typeface="+mn-lt"/>
                <a:cs typeface="+mn-lt"/>
              </a:rPr>
              <a:t>Clearly show your two decisions.</a:t>
            </a:r>
            <a:endParaRPr lang="en-GB" dirty="0">
              <a:cs typeface="Arial"/>
            </a:endParaRPr>
          </a:p>
          <a:p>
            <a:pPr marL="285750" indent="-285750">
              <a:buFont typeface="Arial"/>
              <a:buChar char="•"/>
            </a:pPr>
            <a:r>
              <a:rPr lang="en-GB" dirty="0">
                <a:ea typeface="+mn-lt"/>
                <a:cs typeface="+mn-lt"/>
              </a:rPr>
              <a:t>Explain why you made those choices.</a:t>
            </a:r>
            <a:endParaRPr lang="en-GB" dirty="0">
              <a:cs typeface="Arial"/>
            </a:endParaRPr>
          </a:p>
          <a:p>
            <a:pPr marL="285750" indent="-285750">
              <a:buFont typeface="Arial"/>
              <a:buChar char="•"/>
            </a:pPr>
            <a:r>
              <a:rPr lang="en-GB" dirty="0">
                <a:ea typeface="+mn-lt"/>
                <a:cs typeface="+mn-lt"/>
              </a:rPr>
              <a:t>Write questions for other learners to answer - to help improve your plan.</a:t>
            </a:r>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B3B560D6-1E11-7E27-05BE-A75EE07D842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25459851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EE115-C39C-029D-14C9-46DB79845E7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B76A608-602C-B197-E375-D7EEEB12B57F}"/>
              </a:ext>
            </a:extLst>
          </p:cNvPr>
          <p:cNvSpPr>
            <a:spLocks noGrp="1"/>
          </p:cNvSpPr>
          <p:nvPr>
            <p:ph type="title"/>
          </p:nvPr>
        </p:nvSpPr>
        <p:spPr/>
        <p:txBody>
          <a:bodyPr>
            <a:normAutofit/>
          </a:bodyPr>
          <a:lstStyle/>
          <a:p>
            <a:r>
              <a:rPr lang="en-GB" dirty="0">
                <a:ea typeface="+mj-lt"/>
                <a:cs typeface="+mj-lt"/>
              </a:rPr>
              <a:t>Gallery walk: peer feedback</a:t>
            </a:r>
            <a:endParaRPr lang="en-US" dirty="0"/>
          </a:p>
        </p:txBody>
      </p:sp>
      <p:sp>
        <p:nvSpPr>
          <p:cNvPr id="5" name="Text Placeholder 4">
            <a:extLst>
              <a:ext uri="{FF2B5EF4-FFF2-40B4-BE49-F238E27FC236}">
                <a16:creationId xmlns:a16="http://schemas.microsoft.com/office/drawing/2014/main" id="{8B45E504-E09D-64AE-BEE3-B1034FE88EA1}"/>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Your flip charts have been added to the wall.</a:t>
            </a:r>
          </a:p>
          <a:p>
            <a:endParaRPr lang="en-US" dirty="0">
              <a:ea typeface="+mn-lt"/>
              <a:cs typeface="+mn-lt"/>
            </a:endParaRPr>
          </a:p>
          <a:p>
            <a:pPr marL="285750" indent="-285750">
              <a:buFont typeface="Arial"/>
              <a:buChar char="•"/>
            </a:pPr>
            <a:r>
              <a:rPr lang="en-GB" dirty="0">
                <a:ea typeface="+mn-lt"/>
                <a:cs typeface="+mn-lt"/>
              </a:rPr>
              <a:t>Move around the room.</a:t>
            </a:r>
            <a:endParaRPr lang="en-GB" dirty="0"/>
          </a:p>
          <a:p>
            <a:pPr marL="285750" indent="-285750">
              <a:buFont typeface="Arial"/>
              <a:buChar char="•"/>
            </a:pPr>
            <a:r>
              <a:rPr lang="en-GB" dirty="0">
                <a:ea typeface="+mn-lt"/>
                <a:cs typeface="+mn-lt"/>
              </a:rPr>
              <a:t>Read other pairs’ flip charts.</a:t>
            </a:r>
            <a:endParaRPr lang="en-GB" dirty="0"/>
          </a:p>
          <a:p>
            <a:pPr marL="285750" indent="-285750">
              <a:buFont typeface="Arial"/>
              <a:buChar char="•"/>
            </a:pPr>
            <a:r>
              <a:rPr lang="en-GB" dirty="0">
                <a:ea typeface="+mn-lt"/>
                <a:cs typeface="+mn-lt"/>
              </a:rPr>
              <a:t>Answer questions written by other learners.</a:t>
            </a:r>
          </a:p>
          <a:p>
            <a:pPr marL="285750" indent="-285750">
              <a:buFont typeface="Arial"/>
              <a:buChar char="•"/>
            </a:pPr>
            <a:r>
              <a:rPr lang="en-GB" dirty="0">
                <a:ea typeface="+mn-lt"/>
                <a:cs typeface="+mn-lt"/>
              </a:rPr>
              <a:t>Add constructive written feedback.</a:t>
            </a:r>
          </a:p>
          <a:p>
            <a:endParaRPr lang="en-GB" dirty="0"/>
          </a:p>
          <a:p>
            <a:r>
              <a:rPr lang="en-GB" dirty="0">
                <a:ea typeface="+mn-lt"/>
                <a:cs typeface="+mn-lt"/>
              </a:rPr>
              <a:t>Focus on helping improve decision-making.</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67E90273-13A1-DE3F-1847-5D30659A41E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62233129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9E724D-35FF-1D9B-C9BC-832450BF6F9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6EC9FFD-2C4E-0E79-1B8F-5E10B1D18275}"/>
              </a:ext>
            </a:extLst>
          </p:cNvPr>
          <p:cNvSpPr>
            <a:spLocks noGrp="1"/>
          </p:cNvSpPr>
          <p:nvPr>
            <p:ph type="title"/>
          </p:nvPr>
        </p:nvSpPr>
        <p:spPr/>
        <p:txBody>
          <a:bodyPr>
            <a:normAutofit/>
          </a:bodyPr>
          <a:lstStyle/>
          <a:p>
            <a:r>
              <a:rPr lang="en-GB" dirty="0">
                <a:ea typeface="+mj-lt"/>
                <a:cs typeface="+mj-lt"/>
              </a:rPr>
              <a:t>Reviewing feedback</a:t>
            </a:r>
            <a:endParaRPr lang="en-US" dirty="0"/>
          </a:p>
        </p:txBody>
      </p:sp>
      <p:sp>
        <p:nvSpPr>
          <p:cNvPr id="5" name="Text Placeholder 4">
            <a:extLst>
              <a:ext uri="{FF2B5EF4-FFF2-40B4-BE49-F238E27FC236}">
                <a16:creationId xmlns:a16="http://schemas.microsoft.com/office/drawing/2014/main" id="{2059B3F9-B4BA-7F65-13E1-359D5DFCE8BD}"/>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Return to your flip chart and:</a:t>
            </a:r>
            <a:endParaRPr lang="en-US" dirty="0">
              <a:ea typeface="+mn-lt"/>
              <a:cs typeface="+mn-lt"/>
            </a:endParaRPr>
          </a:p>
          <a:p>
            <a:pPr marL="285750" indent="-285750">
              <a:buFont typeface="Arial"/>
              <a:buChar char="•"/>
            </a:pPr>
            <a:r>
              <a:rPr lang="en-GB" dirty="0">
                <a:ea typeface="+mn-lt"/>
                <a:cs typeface="+mn-lt"/>
              </a:rPr>
              <a:t>read the feedback provided</a:t>
            </a:r>
            <a:endParaRPr lang="en-GB" dirty="0"/>
          </a:p>
          <a:p>
            <a:pPr marL="285750" indent="-285750">
              <a:buFont typeface="Arial"/>
              <a:buChar char="•"/>
            </a:pPr>
            <a:r>
              <a:rPr lang="en-GB" dirty="0">
                <a:ea typeface="+mn-lt"/>
                <a:cs typeface="+mn-lt"/>
              </a:rPr>
              <a:t>discuss suggested improvements</a:t>
            </a:r>
            <a:endParaRPr lang="en-GB" dirty="0"/>
          </a:p>
          <a:p>
            <a:pPr marL="285750" indent="-285750">
              <a:buFont typeface="Arial"/>
              <a:buChar char="•"/>
            </a:pPr>
            <a:r>
              <a:rPr lang="en-GB" dirty="0">
                <a:ea typeface="+mn-lt"/>
                <a:cs typeface="+mn-lt"/>
              </a:rPr>
              <a:t>decide what changes to make to your plan.</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B2063C75-9CE5-85B4-2ADB-1DE064A41FE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82245075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516F7C-FE01-BDA9-6248-89EE61B6E9F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C02185E-CA99-3DC4-D9C5-37DBDCE3210D}"/>
              </a:ext>
            </a:extLst>
          </p:cNvPr>
          <p:cNvSpPr>
            <a:spLocks noGrp="1"/>
          </p:cNvSpPr>
          <p:nvPr>
            <p:ph type="title"/>
          </p:nvPr>
        </p:nvSpPr>
        <p:spPr/>
        <p:txBody>
          <a:bodyPr>
            <a:normAutofit/>
          </a:bodyPr>
          <a:lstStyle/>
          <a:p>
            <a:r>
              <a:rPr lang="en-GB" dirty="0">
                <a:ea typeface="+mj-lt"/>
                <a:cs typeface="+mj-lt"/>
              </a:rPr>
              <a:t>What did we learn?</a:t>
            </a:r>
            <a:endParaRPr lang="en-US" dirty="0"/>
          </a:p>
        </p:txBody>
      </p:sp>
      <p:sp>
        <p:nvSpPr>
          <p:cNvPr id="5" name="Text Placeholder 4">
            <a:extLst>
              <a:ext uri="{FF2B5EF4-FFF2-40B4-BE49-F238E27FC236}">
                <a16:creationId xmlns:a16="http://schemas.microsoft.com/office/drawing/2014/main" id="{651B2191-45EF-7011-E522-CD4C55C69E72}"/>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Be ready to share:</a:t>
            </a:r>
            <a:endParaRPr lang="en-US" dirty="0">
              <a:ea typeface="+mn-lt"/>
              <a:cs typeface="+mn-lt"/>
            </a:endParaRPr>
          </a:p>
          <a:p>
            <a:pPr marL="285750" indent="-285750">
              <a:buFont typeface="Arial"/>
              <a:buChar char="•"/>
            </a:pPr>
            <a:r>
              <a:rPr lang="en-GB" dirty="0">
                <a:ea typeface="+mn-lt"/>
                <a:cs typeface="+mn-lt"/>
              </a:rPr>
              <a:t>One key decision you made.</a:t>
            </a:r>
            <a:endParaRPr lang="en-GB" dirty="0"/>
          </a:p>
          <a:p>
            <a:pPr marL="285750" indent="-285750">
              <a:buFont typeface="Arial"/>
              <a:buChar char="•"/>
            </a:pPr>
            <a:r>
              <a:rPr lang="en-GB" dirty="0">
                <a:ea typeface="+mn-lt"/>
                <a:cs typeface="+mn-lt"/>
              </a:rPr>
              <a:t>Why did you make it.</a:t>
            </a:r>
            <a:endParaRPr lang="en-GB" dirty="0"/>
          </a:p>
          <a:p>
            <a:pPr marL="285750" indent="-285750">
              <a:buFont typeface="Arial"/>
              <a:buChar char="•"/>
            </a:pPr>
            <a:r>
              <a:rPr lang="en-GB" dirty="0">
                <a:ea typeface="+mn-lt"/>
                <a:cs typeface="+mn-lt"/>
              </a:rPr>
              <a:t>How it supports the audience and values.</a:t>
            </a:r>
          </a:p>
          <a:p>
            <a:endParaRPr lang="en-GB" dirty="0"/>
          </a:p>
          <a:p>
            <a:r>
              <a:rPr lang="en-GB" dirty="0">
                <a:ea typeface="+mn-lt"/>
                <a:cs typeface="+mn-lt"/>
              </a:rPr>
              <a:t>Use evaluative language and key terms.</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E0535CDD-A116-DA28-09AA-9BE8613CD3C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83978489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4569A1-07F0-C55F-C160-410FCA1D3ED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E8E041D-19D9-7CC0-2F48-6B5CEB4A41E4}"/>
              </a:ext>
            </a:extLst>
          </p:cNvPr>
          <p:cNvSpPr>
            <a:spLocks noGrp="1"/>
          </p:cNvSpPr>
          <p:nvPr>
            <p:ph type="title"/>
          </p:nvPr>
        </p:nvSpPr>
        <p:spPr/>
        <p:txBody>
          <a:bodyPr>
            <a:normAutofit/>
          </a:bodyPr>
          <a:lstStyle/>
          <a:p>
            <a:r>
              <a:rPr lang="en-GB" dirty="0">
                <a:ea typeface="+mj-lt"/>
                <a:cs typeface="+mj-lt"/>
              </a:rPr>
              <a:t>Producer’s cut</a:t>
            </a:r>
            <a:endParaRPr lang="en-US" dirty="0"/>
          </a:p>
        </p:txBody>
      </p:sp>
      <p:sp>
        <p:nvSpPr>
          <p:cNvPr id="5" name="Text Placeholder 4">
            <a:extLst>
              <a:ext uri="{FF2B5EF4-FFF2-40B4-BE49-F238E27FC236}">
                <a16:creationId xmlns:a16="http://schemas.microsoft.com/office/drawing/2014/main" id="{CCC8A865-414D-F570-3FA9-FB1CE4D02F70}"/>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A producer’s cut means:</a:t>
            </a:r>
            <a:endParaRPr lang="en-US" dirty="0">
              <a:ea typeface="+mn-lt"/>
              <a:cs typeface="+mn-lt"/>
            </a:endParaRPr>
          </a:p>
          <a:p>
            <a:pPr marL="285750" indent="-285750">
              <a:buFont typeface="Arial"/>
              <a:buChar char="•"/>
            </a:pPr>
            <a:r>
              <a:rPr lang="en-GB" dirty="0">
                <a:ea typeface="+mn-lt"/>
                <a:cs typeface="+mn-lt"/>
              </a:rPr>
              <a:t>Reviewing work from a professional perspective.</a:t>
            </a:r>
            <a:endParaRPr lang="en-GB" dirty="0">
              <a:cs typeface="Arial"/>
            </a:endParaRPr>
          </a:p>
          <a:p>
            <a:pPr marL="285750" indent="-285750">
              <a:buFont typeface="Arial"/>
              <a:buChar char="•"/>
            </a:pPr>
            <a:r>
              <a:rPr lang="en-GB" dirty="0">
                <a:ea typeface="+mn-lt"/>
                <a:cs typeface="+mn-lt"/>
              </a:rPr>
              <a:t>Identifying strengths and weaknesses.</a:t>
            </a:r>
            <a:endParaRPr lang="en-GB" dirty="0">
              <a:cs typeface="Arial"/>
            </a:endParaRPr>
          </a:p>
          <a:p>
            <a:pPr marL="285750" indent="-285750">
              <a:buFont typeface="Arial"/>
              <a:buChar char="•"/>
            </a:pPr>
            <a:r>
              <a:rPr lang="en-GB" dirty="0">
                <a:ea typeface="+mn-lt"/>
                <a:cs typeface="+mn-lt"/>
              </a:rPr>
              <a:t>Suggesting improvements.</a:t>
            </a:r>
            <a:endParaRPr lang="en-GB" dirty="0">
              <a:cs typeface="Arial"/>
            </a:endParaRPr>
          </a:p>
          <a:p>
            <a:pPr marL="285750" indent="-285750">
              <a:buFont typeface="Arial"/>
              <a:buChar char="•"/>
            </a:pPr>
            <a:r>
              <a:rPr lang="en-GB" dirty="0">
                <a:ea typeface="+mn-lt"/>
                <a:cs typeface="+mn-lt"/>
              </a:rPr>
              <a:t>Justifying changes clearly.</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96D56533-BCED-DCE1-61FE-F34EE7EDDA7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30254339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81CE4-8610-1D7C-3921-D7635EB1DF9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9F55B17-0974-CE99-F5A1-52B84D0C1EFE}"/>
              </a:ext>
            </a:extLst>
          </p:cNvPr>
          <p:cNvSpPr>
            <a:spLocks noGrp="1"/>
          </p:cNvSpPr>
          <p:nvPr>
            <p:ph type="title"/>
          </p:nvPr>
        </p:nvSpPr>
        <p:spPr/>
        <p:txBody>
          <a:bodyPr>
            <a:normAutofit/>
          </a:bodyPr>
          <a:lstStyle/>
          <a:p>
            <a:r>
              <a:rPr lang="en-GB" dirty="0">
                <a:ea typeface="+mj-lt"/>
                <a:cs typeface="+mj-lt"/>
              </a:rPr>
              <a:t>Producer’s cut task</a:t>
            </a:r>
            <a:endParaRPr lang="en-US" dirty="0"/>
          </a:p>
        </p:txBody>
      </p:sp>
      <p:sp>
        <p:nvSpPr>
          <p:cNvPr id="5" name="Text Placeholder 4">
            <a:extLst>
              <a:ext uri="{FF2B5EF4-FFF2-40B4-BE49-F238E27FC236}">
                <a16:creationId xmlns:a16="http://schemas.microsoft.com/office/drawing/2014/main" id="{ACDF7A9C-74C9-A7C2-BDEC-CF6805A5EEAC}"/>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Individually:</a:t>
            </a:r>
            <a:endParaRPr lang="en-US" dirty="0">
              <a:ea typeface="+mn-lt"/>
              <a:cs typeface="+mn-lt"/>
            </a:endParaRPr>
          </a:p>
          <a:p>
            <a:pPr marL="285750" indent="-285750">
              <a:buFont typeface="Arial"/>
              <a:buChar char="•"/>
            </a:pPr>
            <a:r>
              <a:rPr lang="en-GB" dirty="0">
                <a:ea typeface="+mn-lt"/>
                <a:cs typeface="+mn-lt"/>
              </a:rPr>
              <a:t>Choose one aspect of your outside broadcast plan.</a:t>
            </a:r>
            <a:endParaRPr lang="en-GB" dirty="0">
              <a:cs typeface="Arial"/>
            </a:endParaRPr>
          </a:p>
          <a:p>
            <a:pPr marL="285750" indent="-285750">
              <a:buFont typeface="Arial"/>
              <a:buChar char="•"/>
            </a:pPr>
            <a:r>
              <a:rPr lang="en-GB" dirty="0">
                <a:ea typeface="+mn-lt"/>
                <a:cs typeface="+mn-lt"/>
              </a:rPr>
              <a:t>Evaluate it from a producer’s perspective.</a:t>
            </a:r>
          </a:p>
          <a:p>
            <a:pPr marL="285750" indent="-285750">
              <a:buFont typeface="Arial"/>
              <a:buChar char="•"/>
            </a:pPr>
            <a:r>
              <a:rPr lang="en-GB" dirty="0">
                <a:ea typeface="+mn-lt"/>
                <a:cs typeface="+mn-lt"/>
              </a:rPr>
              <a:t>Suggest one change.</a:t>
            </a:r>
            <a:endParaRPr lang="en-GB" dirty="0">
              <a:cs typeface="Arial"/>
            </a:endParaRPr>
          </a:p>
          <a:p>
            <a:endParaRPr lang="en-GB" dirty="0">
              <a:ea typeface="+mn-lt"/>
              <a:cs typeface="+mn-lt"/>
            </a:endParaRPr>
          </a:p>
          <a:p>
            <a:r>
              <a:rPr lang="en-GB" dirty="0">
                <a:ea typeface="+mn-lt"/>
                <a:cs typeface="+mn-lt"/>
              </a:rPr>
              <a:t>Justify how your changes:</a:t>
            </a:r>
            <a:endParaRPr lang="en-GB" dirty="0">
              <a:cs typeface="Arial"/>
            </a:endParaRPr>
          </a:p>
          <a:p>
            <a:pPr marL="269875" lvl="1" indent="-269875">
              <a:buFont typeface="Arial"/>
              <a:buChar char="•"/>
            </a:pPr>
            <a:r>
              <a:rPr lang="en-GB" dirty="0">
                <a:ea typeface="+mn-lt"/>
                <a:cs typeface="+mn-lt"/>
              </a:rPr>
              <a:t>improve audience engagement or</a:t>
            </a:r>
            <a:endParaRPr lang="en-GB" dirty="0">
              <a:cs typeface="Arial"/>
            </a:endParaRPr>
          </a:p>
          <a:p>
            <a:pPr marL="269875" lvl="1" indent="-269875">
              <a:buFont typeface="Arial"/>
              <a:buChar char="•"/>
            </a:pPr>
            <a:r>
              <a:rPr lang="en-GB" dirty="0">
                <a:ea typeface="+mn-lt"/>
                <a:cs typeface="+mn-lt"/>
              </a:rPr>
              <a:t>better reflects business / community values.</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1D637EFB-4614-B4B3-B974-779C5D90EF8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58633169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F54285-4DA2-D5AD-A7CF-2EBF7A524B3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431F1D5-7B29-2926-B031-0031F96C54D8}"/>
              </a:ext>
            </a:extLst>
          </p:cNvPr>
          <p:cNvSpPr>
            <a:spLocks noGrp="1"/>
          </p:cNvSpPr>
          <p:nvPr>
            <p:ph type="title"/>
          </p:nvPr>
        </p:nvSpPr>
        <p:spPr/>
        <p:txBody>
          <a:bodyPr>
            <a:normAutofit/>
          </a:bodyPr>
          <a:lstStyle/>
          <a:p>
            <a:r>
              <a:rPr lang="en-GB" dirty="0">
                <a:ea typeface="+mj-lt"/>
                <a:cs typeface="+mj-lt"/>
              </a:rPr>
              <a:t>What makes a strong evaluation?</a:t>
            </a:r>
            <a:endParaRPr lang="en-US" dirty="0"/>
          </a:p>
        </p:txBody>
      </p:sp>
      <p:sp>
        <p:nvSpPr>
          <p:cNvPr id="5" name="Text Placeholder 4">
            <a:extLst>
              <a:ext uri="{FF2B5EF4-FFF2-40B4-BE49-F238E27FC236}">
                <a16:creationId xmlns:a16="http://schemas.microsoft.com/office/drawing/2014/main" id="{C9BF93F0-46D8-641A-EA92-B765AAE84F5B}"/>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Remember, a strong evaluation:</a:t>
            </a:r>
            <a:endParaRPr lang="en-US" dirty="0">
              <a:ea typeface="+mn-lt"/>
              <a:cs typeface="+mn-lt"/>
            </a:endParaRPr>
          </a:p>
          <a:p>
            <a:pPr marL="285750" indent="-285750">
              <a:buFont typeface="Arial"/>
              <a:buChar char="•"/>
            </a:pPr>
            <a:r>
              <a:rPr lang="en-GB">
                <a:ea typeface="+mn-lt"/>
                <a:cs typeface="+mn-lt"/>
              </a:rPr>
              <a:t>is clear and structured.</a:t>
            </a:r>
            <a:endParaRPr lang="en-GB" dirty="0">
              <a:cs typeface="Arial"/>
            </a:endParaRPr>
          </a:p>
          <a:p>
            <a:pPr marL="285750" indent="-285750">
              <a:buFont typeface="Arial"/>
              <a:buChar char="•"/>
            </a:pPr>
            <a:r>
              <a:rPr lang="en-GB">
                <a:ea typeface="+mn-lt"/>
                <a:cs typeface="+mn-lt"/>
              </a:rPr>
              <a:t>uses subject-specific vocabulary.</a:t>
            </a:r>
            <a:endParaRPr lang="en-GB" dirty="0">
              <a:cs typeface="Arial"/>
            </a:endParaRPr>
          </a:p>
          <a:p>
            <a:pPr marL="285750" indent="-285750">
              <a:buFont typeface="Arial"/>
              <a:buChar char="•"/>
            </a:pPr>
            <a:r>
              <a:rPr lang="en-GB">
                <a:ea typeface="+mn-lt"/>
                <a:cs typeface="+mn-lt"/>
              </a:rPr>
              <a:t>explains how and why improvements help.</a:t>
            </a:r>
            <a:endParaRPr lang="en-GB" dirty="0">
              <a:cs typeface="Arial"/>
            </a:endParaRPr>
          </a:p>
          <a:p>
            <a:pPr marL="285750" indent="-285750">
              <a:buFont typeface="Arial"/>
              <a:buChar char="•"/>
            </a:pPr>
            <a:r>
              <a:rPr lang="en-GB">
                <a:ea typeface="+mn-lt"/>
                <a:cs typeface="+mn-lt"/>
              </a:rPr>
              <a:t>links back to the audience and values.</a:t>
            </a: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082C3FD6-47B5-6372-C0EC-3BC042A0001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45040596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7</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ea typeface="+mn-lt"/>
                <a:cs typeface="+mn-lt"/>
              </a:rPr>
              <a:t>Commissioned film tender</a:t>
            </a:r>
            <a:endParaRPr lang="en-US" dirty="0"/>
          </a:p>
        </p:txBody>
      </p:sp>
    </p:spTree>
    <p:extLst>
      <p:ext uri="{BB962C8B-B14F-4D97-AF65-F5344CB8AC3E}">
        <p14:creationId xmlns:p14="http://schemas.microsoft.com/office/powerpoint/2010/main" val="495785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C6EE9-FBF8-2986-52EB-D67DEC64D00E}"/>
              </a:ext>
            </a:extLst>
          </p:cNvPr>
          <p:cNvSpPr>
            <a:spLocks noGrp="1"/>
          </p:cNvSpPr>
          <p:nvPr>
            <p:ph type="title"/>
          </p:nvPr>
        </p:nvSpPr>
        <p:spPr/>
        <p:txBody>
          <a:bodyPr/>
          <a:lstStyle/>
          <a:p>
            <a:r>
              <a:rPr lang="en-GB" dirty="0"/>
              <a:t>Production process</a:t>
            </a:r>
          </a:p>
        </p:txBody>
      </p:sp>
      <p:sp>
        <p:nvSpPr>
          <p:cNvPr id="3" name="Text Placeholder 2">
            <a:extLst>
              <a:ext uri="{FF2B5EF4-FFF2-40B4-BE49-F238E27FC236}">
                <a16:creationId xmlns:a16="http://schemas.microsoft.com/office/drawing/2014/main" id="{BF50095C-9A07-AA8E-592B-34F4686FA3A1}"/>
              </a:ext>
            </a:extLst>
          </p:cNvPr>
          <p:cNvSpPr>
            <a:spLocks noGrp="1"/>
          </p:cNvSpPr>
          <p:nvPr>
            <p:ph type="body" sz="quarter" idx="12"/>
          </p:nvPr>
        </p:nvSpPr>
        <p:spPr/>
        <p:txBody>
          <a:bodyPr vert="horz" lIns="0" tIns="0" rIns="0" bIns="0" rtlCol="0" anchor="t">
            <a:noAutofit/>
          </a:bodyPr>
          <a:lstStyle/>
          <a:p>
            <a:pPr marL="342900" lvl="0" indent="-342900">
              <a:lnSpc>
                <a:spcPct val="107000"/>
              </a:lnSpc>
              <a:buFont typeface="Symbol" panose="05050102010706020507" pitchFamily="18" charset="2"/>
              <a:buChar char=""/>
            </a:pPr>
            <a:r>
              <a:rPr lang="en-GB" kern="100" dirty="0">
                <a:latin typeface="Arial"/>
                <a:ea typeface="Aptos" panose="020B0004020202020204" pitchFamily="34" charset="0"/>
                <a:cs typeface="Arial"/>
              </a:rPr>
              <a:t>Establish</a:t>
            </a:r>
            <a:r>
              <a:rPr lang="en-GB" sz="2400" kern="100" dirty="0">
                <a:effectLst/>
                <a:latin typeface="Arial"/>
                <a:ea typeface="Aptos" panose="020B0004020202020204" pitchFamily="34" charset="0"/>
                <a:cs typeface="Arial"/>
              </a:rPr>
              <a:t> the need for a product, content or service</a:t>
            </a:r>
            <a:r>
              <a:rPr lang="en-GB" kern="100" dirty="0">
                <a:latin typeface="Arial"/>
                <a:ea typeface="Aptos" panose="020B0004020202020204" pitchFamily="34" charset="0"/>
                <a:cs typeface="Arial"/>
              </a:rPr>
              <a:t>.</a:t>
            </a:r>
            <a:endParaRPr lang="en-GB" sz="2400" kern="100" dirty="0">
              <a:effectLst/>
              <a:latin typeface="Arial"/>
              <a:ea typeface="Aptos" panose="020B0004020202020204" pitchFamily="34" charset="0"/>
              <a:cs typeface="Arial"/>
            </a:endParaRPr>
          </a:p>
          <a:p>
            <a:pPr marL="342900" lvl="0" indent="-342900">
              <a:lnSpc>
                <a:spcPct val="107000"/>
              </a:lnSpc>
              <a:buFont typeface="Symbol" panose="05050102010706020507" pitchFamily="18" charset="2"/>
              <a:buChar char=""/>
            </a:pPr>
            <a:r>
              <a:rPr lang="en-GB" sz="2400" kern="100">
                <a:effectLst/>
                <a:latin typeface="Arial"/>
                <a:ea typeface="Aptos" panose="020B0004020202020204" pitchFamily="34" charset="0"/>
                <a:cs typeface="Arial"/>
              </a:rPr>
              <a:t>Ideation of the creative vision</a:t>
            </a:r>
            <a:r>
              <a:rPr lang="en-GB" kern="100">
                <a:latin typeface="Arial"/>
                <a:ea typeface="Aptos" panose="020B0004020202020204" pitchFamily="34" charset="0"/>
                <a:cs typeface="Arial"/>
              </a:rPr>
              <a:t>.</a:t>
            </a:r>
            <a:endParaRPr lang="en-GB" sz="2400" kern="100">
              <a:effectLst/>
              <a:latin typeface="Arial" panose="020B0604020202020204" pitchFamily="34" charset="0"/>
              <a:ea typeface="Aptos" panose="020B0004020202020204" pitchFamily="34" charset="0"/>
              <a:cs typeface="Arial"/>
            </a:endParaRPr>
          </a:p>
          <a:p>
            <a:pPr marL="342900" lvl="0" indent="-342900">
              <a:lnSpc>
                <a:spcPct val="107000"/>
              </a:lnSpc>
              <a:buFont typeface="Symbol" panose="05050102010706020507" pitchFamily="18" charset="2"/>
              <a:buChar char=""/>
            </a:pPr>
            <a:r>
              <a:rPr lang="en-GB" sz="2400" kern="100">
                <a:effectLst/>
                <a:latin typeface="Arial"/>
                <a:ea typeface="Aptos" panose="020B0004020202020204" pitchFamily="34" charset="0"/>
                <a:cs typeface="Arial"/>
              </a:rPr>
              <a:t>Execution</a:t>
            </a:r>
            <a:r>
              <a:rPr lang="en-GB" kern="100">
                <a:latin typeface="Arial"/>
                <a:ea typeface="Aptos" panose="020B0004020202020204" pitchFamily="34" charset="0"/>
                <a:cs typeface="Arial"/>
              </a:rPr>
              <a:t>.</a:t>
            </a:r>
            <a:endParaRPr lang="en-GB" sz="2400" kern="100">
              <a:effectLst/>
              <a:latin typeface="Arial" panose="020B0604020202020204" pitchFamily="34" charset="0"/>
              <a:ea typeface="Aptos" panose="020B0004020202020204" pitchFamily="34" charset="0"/>
              <a:cs typeface="Arial"/>
            </a:endParaRPr>
          </a:p>
          <a:p>
            <a:pPr marL="342900" lvl="0" indent="-342900">
              <a:lnSpc>
                <a:spcPct val="107000"/>
              </a:lnSpc>
              <a:buFont typeface="Symbol" panose="05050102010706020507" pitchFamily="18" charset="2"/>
              <a:buChar char=""/>
            </a:pPr>
            <a:r>
              <a:rPr lang="en-GB" sz="2400" kern="100">
                <a:effectLst/>
                <a:latin typeface="Arial"/>
                <a:ea typeface="Aptos" panose="020B0004020202020204" pitchFamily="34" charset="0"/>
                <a:cs typeface="Arial"/>
              </a:rPr>
              <a:t>Pre-production</a:t>
            </a:r>
            <a:r>
              <a:rPr lang="en-GB" kern="100">
                <a:latin typeface="Arial"/>
                <a:ea typeface="Aptos" panose="020B0004020202020204" pitchFamily="34" charset="0"/>
                <a:cs typeface="Arial"/>
              </a:rPr>
              <a:t>.</a:t>
            </a:r>
            <a:endParaRPr lang="en-GB" sz="2400" kern="100">
              <a:effectLst/>
              <a:latin typeface="Arial" panose="020B0604020202020204" pitchFamily="34" charset="0"/>
              <a:ea typeface="Aptos" panose="020B0004020202020204" pitchFamily="34" charset="0"/>
              <a:cs typeface="Arial"/>
            </a:endParaRPr>
          </a:p>
          <a:p>
            <a:pPr marL="342900" lvl="0" indent="-342900">
              <a:lnSpc>
                <a:spcPct val="107000"/>
              </a:lnSpc>
              <a:spcAft>
                <a:spcPts val="800"/>
              </a:spcAft>
              <a:buFont typeface="Symbol" panose="05050102010706020507" pitchFamily="18" charset="2"/>
              <a:buChar char=""/>
            </a:pPr>
            <a:r>
              <a:rPr lang="en-GB" sz="2400" kern="100" dirty="0">
                <a:effectLst/>
                <a:latin typeface="Arial" panose="020B0604020202020204" pitchFamily="34" charset="0"/>
                <a:ea typeface="Aptos" panose="020B0004020202020204" pitchFamily="34" charset="0"/>
              </a:rPr>
              <a:t>Production and post-production.</a:t>
            </a:r>
          </a:p>
          <a:p>
            <a:pPr marL="342900" indent="-342900">
              <a:buFont typeface="Arial" panose="020B0604020202020204" pitchFamily="34" charset="0"/>
              <a:buChar char="•"/>
            </a:pPr>
            <a:endParaRPr lang="en-GB" dirty="0"/>
          </a:p>
        </p:txBody>
      </p:sp>
      <p:sp>
        <p:nvSpPr>
          <p:cNvPr id="5" name="Footer Placeholder 4">
            <a:extLst>
              <a:ext uri="{FF2B5EF4-FFF2-40B4-BE49-F238E27FC236}">
                <a16:creationId xmlns:a16="http://schemas.microsoft.com/office/drawing/2014/main" id="{81C2256A-F712-A4A0-AEA3-789BAA2E78A8}"/>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628839510"/>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9A9F5D-56D4-722A-AA9A-228F5A9E4AD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BA773C2-8133-8FED-29A6-F705413C58EC}"/>
              </a:ext>
            </a:extLst>
          </p:cNvPr>
          <p:cNvSpPr>
            <a:spLocks noGrp="1"/>
          </p:cNvSpPr>
          <p:nvPr>
            <p:ph type="title"/>
          </p:nvPr>
        </p:nvSpPr>
        <p:spPr/>
        <p:txBody>
          <a:bodyPr>
            <a:normAutofit/>
          </a:bodyPr>
          <a:lstStyle/>
          <a:p>
            <a:pPr>
              <a:lnSpc>
                <a:spcPct val="100000"/>
              </a:lnSpc>
            </a:pPr>
            <a:r>
              <a:rPr lang="en-GB" sz="3600" dirty="0"/>
              <a:t>Lesson aims</a:t>
            </a:r>
          </a:p>
        </p:txBody>
      </p:sp>
      <p:sp>
        <p:nvSpPr>
          <p:cNvPr id="5" name="Text Placeholder 4">
            <a:extLst>
              <a:ext uri="{FF2B5EF4-FFF2-40B4-BE49-F238E27FC236}">
                <a16:creationId xmlns:a16="http://schemas.microsoft.com/office/drawing/2014/main" id="{33AE9D7D-B4AF-D064-3C00-8064A3D7FBD5}"/>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285750" indent="-285750">
              <a:buFont typeface="Arial"/>
              <a:buChar char="•"/>
            </a:pPr>
            <a:r>
              <a:rPr lang="en-GB" dirty="0">
                <a:ea typeface="+mn-lt"/>
                <a:cs typeface="+mn-lt"/>
              </a:rPr>
              <a:t>Understand what a commissioned film is and how it is used within the creative industries.</a:t>
            </a:r>
            <a:endParaRPr lang="en-US" dirty="0"/>
          </a:p>
          <a:p>
            <a:pPr marL="285750" indent="-285750">
              <a:buFont typeface="Arial"/>
              <a:buChar char="•"/>
            </a:pPr>
            <a:r>
              <a:rPr lang="en-GB" dirty="0">
                <a:ea typeface="+mn-lt"/>
                <a:cs typeface="+mn-lt"/>
              </a:rPr>
              <a:t>Understand how film projects are commissioned and how the tendering process works.</a:t>
            </a:r>
            <a:endParaRPr lang="en-GB" dirty="0"/>
          </a:p>
          <a:p>
            <a:pPr marL="285750" indent="-285750">
              <a:buFont typeface="Arial"/>
              <a:buChar char="•"/>
            </a:pPr>
            <a:r>
              <a:rPr lang="en-GB" dirty="0">
                <a:ea typeface="+mn-lt"/>
                <a:cs typeface="+mn-lt"/>
              </a:rPr>
              <a:t>Be able to plan for audience and community engagement to inform creative decisions.</a:t>
            </a:r>
            <a:endParaRPr lang="en-GB" dirty="0"/>
          </a:p>
          <a:p>
            <a:pPr marL="285750" indent="-285750">
              <a:buFont typeface="Arial"/>
              <a:buChar char="•"/>
            </a:pPr>
            <a:r>
              <a:rPr lang="en-GB" dirty="0">
                <a:ea typeface="+mn-lt"/>
                <a:cs typeface="+mn-lt"/>
              </a:rPr>
              <a:t>Be able to evaluate creative proposals using evaluative language.</a:t>
            </a:r>
            <a:endParaRPr lang="en-GB" dirty="0"/>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E3E90CCA-9DAB-C32A-B870-ABD909C4B58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76523612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78FDA-9F6A-4529-87E6-88932219659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C9DC260-2563-8CA3-CFFC-82E7506829BD}"/>
              </a:ext>
            </a:extLst>
          </p:cNvPr>
          <p:cNvSpPr>
            <a:spLocks noGrp="1"/>
          </p:cNvSpPr>
          <p:nvPr>
            <p:ph type="title"/>
          </p:nvPr>
        </p:nvSpPr>
        <p:spPr/>
        <p:txBody>
          <a:bodyPr>
            <a:normAutofit/>
          </a:bodyPr>
          <a:lstStyle/>
          <a:p>
            <a:pPr>
              <a:lnSpc>
                <a:spcPct val="100000"/>
              </a:lnSpc>
            </a:pPr>
            <a:r>
              <a:rPr lang="en-GB" sz="3600" dirty="0"/>
              <a:t>Lesson overview</a:t>
            </a:r>
          </a:p>
        </p:txBody>
      </p:sp>
      <p:sp>
        <p:nvSpPr>
          <p:cNvPr id="5" name="Text Placeholder 4">
            <a:extLst>
              <a:ext uri="{FF2B5EF4-FFF2-40B4-BE49-F238E27FC236}">
                <a16:creationId xmlns:a16="http://schemas.microsoft.com/office/drawing/2014/main" id="{89041D58-AF6D-2A6F-8200-4C1248900B08}"/>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Font typeface="Arial" panose="020B0604020202020204" pitchFamily="34" charset="0"/>
              <a:buChar char="•"/>
            </a:pPr>
            <a:r>
              <a:rPr lang="en-GB" dirty="0"/>
              <a:t>Different types of film and where films are consumed.</a:t>
            </a:r>
          </a:p>
          <a:p>
            <a:pPr marL="342900" indent="-342900">
              <a:buFont typeface="Arial" panose="020B0604020202020204" pitchFamily="34" charset="0"/>
              <a:buChar char="•"/>
            </a:pPr>
            <a:r>
              <a:rPr lang="en-GB" dirty="0"/>
              <a:t>Work in groups to develop an idea for a commissioned film, including the use of AI</a:t>
            </a:r>
          </a:p>
          <a:p>
            <a:pPr marL="342900" indent="-342900">
              <a:buFont typeface="Arial" panose="020B0604020202020204" pitchFamily="34" charset="0"/>
              <a:buChar char="•"/>
            </a:pPr>
            <a:r>
              <a:rPr lang="en-GB" dirty="0">
                <a:cs typeface="Arial"/>
              </a:rPr>
              <a:t>Peer review others’ ideas.</a:t>
            </a:r>
          </a:p>
          <a:p>
            <a:pPr marL="342900" indent="-342900">
              <a:buFont typeface="Arial" panose="020B0604020202020204" pitchFamily="34" charset="0"/>
              <a:buChar char="•"/>
            </a:pPr>
            <a:r>
              <a:rPr lang="en-GB" dirty="0">
                <a:cs typeface="Arial"/>
              </a:rPr>
              <a:t>Answer an exam-style question.</a:t>
            </a:r>
          </a:p>
          <a:p>
            <a:br>
              <a:rPr lang="en-GB" dirty="0">
                <a:solidFill>
                  <a:schemeClr val="accent1"/>
                </a:solidFill>
              </a:rPr>
            </a:br>
            <a:endParaRPr lang="en-GB" dirty="0"/>
          </a:p>
        </p:txBody>
      </p:sp>
      <p:sp>
        <p:nvSpPr>
          <p:cNvPr id="3" name="Footer Placeholder 2">
            <a:extLst>
              <a:ext uri="{FF2B5EF4-FFF2-40B4-BE49-F238E27FC236}">
                <a16:creationId xmlns:a16="http://schemas.microsoft.com/office/drawing/2014/main" id="{672B1A09-05E4-0D4F-A890-69EF677E4B5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307281532"/>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0B7E0F-234B-CDC2-9CD6-EB6B547DF2B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FA95112-73DD-9F06-D168-1CB8B7078C24}"/>
              </a:ext>
            </a:extLst>
          </p:cNvPr>
          <p:cNvSpPr>
            <a:spLocks noGrp="1"/>
          </p:cNvSpPr>
          <p:nvPr>
            <p:ph type="title"/>
          </p:nvPr>
        </p:nvSpPr>
        <p:spPr/>
        <p:txBody>
          <a:bodyPr>
            <a:normAutofit/>
          </a:bodyPr>
          <a:lstStyle/>
          <a:p>
            <a:r>
              <a:rPr lang="en-GB" dirty="0">
                <a:ea typeface="+mj-lt"/>
                <a:cs typeface="+mj-lt"/>
              </a:rPr>
              <a:t>What is film?</a:t>
            </a:r>
            <a:endParaRPr lang="en-US" dirty="0"/>
          </a:p>
        </p:txBody>
      </p:sp>
      <p:sp>
        <p:nvSpPr>
          <p:cNvPr id="5" name="Text Placeholder 4">
            <a:extLst>
              <a:ext uri="{FF2B5EF4-FFF2-40B4-BE49-F238E27FC236}">
                <a16:creationId xmlns:a16="http://schemas.microsoft.com/office/drawing/2014/main" id="{C9ED2371-BD83-D381-6527-1B1CF6D27551}"/>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What types of film can you think of?</a:t>
            </a:r>
          </a:p>
          <a:p>
            <a:endParaRPr lang="en-GB" dirty="0">
              <a:ea typeface="+mn-lt"/>
              <a:cs typeface="+mn-lt"/>
            </a:endParaRPr>
          </a:p>
          <a:p>
            <a:endParaRPr lang="en-GB" dirty="0">
              <a:cs typeface="Arial"/>
            </a:endParaRPr>
          </a:p>
          <a:p>
            <a:pPr marL="285750" indent="-285750">
              <a:buFont typeface="Arial"/>
              <a:buChar char="•"/>
            </a:pPr>
            <a:endParaRPr lang="en-GB" dirty="0">
              <a:cs typeface="Arial"/>
            </a:endParaRPr>
          </a:p>
          <a:p>
            <a:pPr marL="285750" indent="-285750">
              <a:buFont typeface="Arial"/>
              <a:buChar char="•"/>
            </a:pPr>
            <a:endParaRPr lang="en-GB" dirty="0">
              <a:solidFill>
                <a:srgbClr val="000000"/>
              </a:solidFill>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467B8796-9DE1-40F1-7977-5C0D9400BD2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18054195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9C70B2-A93E-A86F-B599-7E329C05717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E39AA50-E059-62C5-B1E4-86DEC6A3B8D2}"/>
              </a:ext>
            </a:extLst>
          </p:cNvPr>
          <p:cNvSpPr>
            <a:spLocks noGrp="1"/>
          </p:cNvSpPr>
          <p:nvPr>
            <p:ph type="title"/>
          </p:nvPr>
        </p:nvSpPr>
        <p:spPr/>
        <p:txBody>
          <a:bodyPr>
            <a:normAutofit/>
          </a:bodyPr>
          <a:lstStyle/>
          <a:p>
            <a:r>
              <a:rPr lang="en-GB" dirty="0">
                <a:ea typeface="+mj-lt"/>
                <a:cs typeface="+mj-lt"/>
              </a:rPr>
              <a:t>What is film?</a:t>
            </a:r>
            <a:endParaRPr lang="en-US" dirty="0"/>
          </a:p>
        </p:txBody>
      </p:sp>
      <p:sp>
        <p:nvSpPr>
          <p:cNvPr id="5" name="Text Placeholder 4">
            <a:extLst>
              <a:ext uri="{FF2B5EF4-FFF2-40B4-BE49-F238E27FC236}">
                <a16:creationId xmlns:a16="http://schemas.microsoft.com/office/drawing/2014/main" id="{94B7ED5E-7A61-F6DF-A828-C669F8C30971}"/>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r>
              <a:rPr lang="en-GB">
                <a:ea typeface="+mn-lt"/>
                <a:cs typeface="+mn-lt"/>
              </a:rPr>
              <a:t>documentary</a:t>
            </a:r>
            <a:endParaRPr lang="en-GB" dirty="0">
              <a:cs typeface="Arial"/>
            </a:endParaRPr>
          </a:p>
          <a:p>
            <a:pPr marL="342900" indent="-342900">
              <a:buChar char="•"/>
            </a:pPr>
            <a:r>
              <a:rPr lang="en-GB">
                <a:ea typeface="+mn-lt"/>
                <a:cs typeface="+mn-lt"/>
              </a:rPr>
              <a:t>advert / promotional film</a:t>
            </a:r>
            <a:endParaRPr lang="en-GB">
              <a:cs typeface="Arial"/>
            </a:endParaRPr>
          </a:p>
          <a:p>
            <a:pPr marL="342900" indent="-342900">
              <a:buChar char="•"/>
            </a:pPr>
            <a:r>
              <a:rPr lang="en-GB">
                <a:ea typeface="+mn-lt"/>
                <a:cs typeface="+mn-lt"/>
              </a:rPr>
              <a:t>short film</a:t>
            </a:r>
            <a:endParaRPr lang="en-GB">
              <a:cs typeface="Arial"/>
            </a:endParaRPr>
          </a:p>
          <a:p>
            <a:pPr marL="342900" indent="-342900">
              <a:buFont typeface="Arial"/>
              <a:buChar char="•"/>
            </a:pPr>
            <a:r>
              <a:rPr lang="en-GB">
                <a:ea typeface="+mn-lt"/>
                <a:cs typeface="+mn-lt"/>
              </a:rPr>
              <a:t>animation</a:t>
            </a:r>
            <a:endParaRPr lang="en-GB" dirty="0">
              <a:cs typeface="Arial"/>
            </a:endParaRPr>
          </a:p>
          <a:p>
            <a:pPr marL="342900" indent="-342900">
              <a:buChar char="•"/>
            </a:pPr>
            <a:r>
              <a:rPr lang="en-GB">
                <a:ea typeface="+mn-lt"/>
                <a:cs typeface="+mn-lt"/>
              </a:rPr>
              <a:t>social media film</a:t>
            </a:r>
            <a:endParaRPr lang="en-GB">
              <a:cs typeface="Arial"/>
            </a:endParaRPr>
          </a:p>
          <a:p>
            <a:pPr marL="342900" indent="-342900">
              <a:buFont typeface="Arial"/>
              <a:buChar char="•"/>
            </a:pPr>
            <a:r>
              <a:rPr lang="en-GB">
                <a:ea typeface="+mn-lt"/>
                <a:cs typeface="+mn-lt"/>
              </a:rPr>
              <a:t>public information film.</a:t>
            </a:r>
            <a:endParaRPr lang="en-GB">
              <a:cs typeface="Arial"/>
            </a:endParaRPr>
          </a:p>
          <a:p>
            <a:endParaRPr lang="en-GB" dirty="0">
              <a:ea typeface="+mn-lt"/>
              <a:cs typeface="+mn-lt"/>
            </a:endParaRPr>
          </a:p>
          <a:p>
            <a:pPr marL="285750" indent="-285750">
              <a:buFont typeface="Arial"/>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01076262-294F-B0F1-D40E-9A69E10CAD2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518907985"/>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7BC4D7-920E-B229-C112-063BE2BD9C9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74E2E45-A347-0A21-E704-38FEED02302B}"/>
              </a:ext>
            </a:extLst>
          </p:cNvPr>
          <p:cNvSpPr>
            <a:spLocks noGrp="1"/>
          </p:cNvSpPr>
          <p:nvPr>
            <p:ph type="title"/>
          </p:nvPr>
        </p:nvSpPr>
        <p:spPr/>
        <p:txBody>
          <a:bodyPr>
            <a:normAutofit/>
          </a:bodyPr>
          <a:lstStyle/>
          <a:p>
            <a:r>
              <a:rPr lang="en-GB" dirty="0">
                <a:ea typeface="+mj-lt"/>
                <a:cs typeface="+mj-lt"/>
              </a:rPr>
              <a:t>Where is film consumed?</a:t>
            </a:r>
            <a:endParaRPr lang="en-US" dirty="0"/>
          </a:p>
        </p:txBody>
      </p:sp>
      <p:sp>
        <p:nvSpPr>
          <p:cNvPr id="5" name="Text Placeholder 4">
            <a:extLst>
              <a:ext uri="{FF2B5EF4-FFF2-40B4-BE49-F238E27FC236}">
                <a16:creationId xmlns:a16="http://schemas.microsoft.com/office/drawing/2014/main" id="{7935869B-E81C-E149-96F0-4F7416265FAE}"/>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r>
              <a:rPr lang="en-GB">
                <a:solidFill>
                  <a:srgbClr val="000000"/>
                </a:solidFill>
                <a:ea typeface="+mn-lt"/>
                <a:cs typeface="+mn-lt"/>
              </a:rPr>
              <a:t>cinemas</a:t>
            </a:r>
            <a:endParaRPr lang="en-GB" dirty="0">
              <a:cs typeface="Arial"/>
            </a:endParaRPr>
          </a:p>
          <a:p>
            <a:pPr marL="342900" indent="-342900">
              <a:buFont typeface="Arial"/>
              <a:buChar char="•"/>
            </a:pPr>
            <a:r>
              <a:rPr lang="en-GB">
                <a:solidFill>
                  <a:srgbClr val="000000"/>
                </a:solidFill>
                <a:ea typeface="+mn-lt"/>
                <a:cs typeface="+mn-lt"/>
              </a:rPr>
              <a:t>television</a:t>
            </a:r>
            <a:endParaRPr lang="en-GB" dirty="0">
              <a:cs typeface="Arial"/>
            </a:endParaRPr>
          </a:p>
          <a:p>
            <a:pPr marL="342900" indent="-342900">
              <a:buFont typeface="Arial"/>
              <a:buChar char="•"/>
            </a:pPr>
            <a:r>
              <a:rPr lang="en-GB">
                <a:solidFill>
                  <a:srgbClr val="000000"/>
                </a:solidFill>
                <a:ea typeface="+mn-lt"/>
                <a:cs typeface="+mn-lt"/>
              </a:rPr>
              <a:t>streaming services</a:t>
            </a:r>
            <a:endParaRPr lang="en-GB">
              <a:cs typeface="Arial"/>
            </a:endParaRPr>
          </a:p>
          <a:p>
            <a:pPr marL="342900" indent="-342900">
              <a:buFont typeface="Arial"/>
              <a:buChar char="•"/>
            </a:pPr>
            <a:r>
              <a:rPr lang="en-GB">
                <a:solidFill>
                  <a:srgbClr val="000000"/>
                </a:solidFill>
                <a:ea typeface="+mn-lt"/>
                <a:cs typeface="+mn-lt"/>
              </a:rPr>
              <a:t>social media</a:t>
            </a:r>
            <a:endParaRPr lang="en-GB">
              <a:cs typeface="Arial"/>
            </a:endParaRPr>
          </a:p>
          <a:p>
            <a:pPr marL="342900" indent="-342900">
              <a:buFont typeface="Arial"/>
              <a:buChar char="•"/>
            </a:pPr>
            <a:r>
              <a:rPr lang="en-GB">
                <a:solidFill>
                  <a:srgbClr val="000000"/>
                </a:solidFill>
                <a:ea typeface="+mn-lt"/>
                <a:cs typeface="+mn-lt"/>
              </a:rPr>
              <a:t>live broadcast.</a:t>
            </a:r>
            <a:endParaRPr lang="en-GB">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88D3302E-DCFA-D351-A295-3578AAC2610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39451741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948417-7EC2-A44B-7547-8CE20D52BE1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085119E-8FA8-F38E-2CD5-BC1ECE635DD7}"/>
              </a:ext>
            </a:extLst>
          </p:cNvPr>
          <p:cNvSpPr>
            <a:spLocks noGrp="1"/>
          </p:cNvSpPr>
          <p:nvPr>
            <p:ph type="title"/>
          </p:nvPr>
        </p:nvSpPr>
        <p:spPr/>
        <p:txBody>
          <a:bodyPr>
            <a:noAutofit/>
          </a:bodyPr>
          <a:lstStyle/>
          <a:p>
            <a:r>
              <a:rPr lang="en-GB" dirty="0">
                <a:ea typeface="+mj-lt"/>
                <a:cs typeface="+mj-lt"/>
              </a:rPr>
              <a:t>Non-commissioned films</a:t>
            </a:r>
            <a:endParaRPr lang="en-US" dirty="0">
              <a:ea typeface="+mj-lt"/>
              <a:cs typeface="+mj-lt"/>
            </a:endParaRPr>
          </a:p>
        </p:txBody>
      </p:sp>
      <p:sp>
        <p:nvSpPr>
          <p:cNvPr id="5" name="Text Placeholder 4">
            <a:extLst>
              <a:ext uri="{FF2B5EF4-FFF2-40B4-BE49-F238E27FC236}">
                <a16:creationId xmlns:a16="http://schemas.microsoft.com/office/drawing/2014/main" id="{961587B3-7662-B075-C313-2A07BFBA3A00}"/>
              </a:ext>
            </a:extLst>
          </p:cNvPr>
          <p:cNvSpPr>
            <a:spLocks noGrp="1"/>
          </p:cNvSpPr>
          <p:nvPr>
            <p:ph type="body" sz="quarter" idx="12"/>
          </p:nvPr>
        </p:nvSpPr>
        <p:spPr>
          <a:xfrm>
            <a:off x="234000" y="986399"/>
            <a:ext cx="7667625" cy="3097519"/>
          </a:xfrm>
        </p:spPr>
        <p:txBody>
          <a:bodyPr vert="horz" lIns="0" tIns="0" rIns="0" bIns="0" rtlCol="0" anchor="t">
            <a:noAutofit/>
          </a:bodyPr>
          <a:lstStyle/>
          <a:p>
            <a:endParaRPr lang="en-GB" dirty="0">
              <a:solidFill>
                <a:srgbClr val="000000"/>
              </a:solidFill>
              <a:ea typeface="+mn-lt"/>
              <a:cs typeface="+mn-lt"/>
            </a:endParaRPr>
          </a:p>
          <a:p>
            <a:pPr marL="342900" indent="-342900">
              <a:buChar char="•"/>
            </a:pPr>
            <a:r>
              <a:rPr lang="en-GB">
                <a:ea typeface="+mn-lt"/>
                <a:cs typeface="+mn-lt"/>
              </a:rPr>
              <a:t>self-initiated</a:t>
            </a:r>
            <a:endParaRPr lang="en-GB" dirty="0">
              <a:cs typeface="Arial"/>
            </a:endParaRPr>
          </a:p>
          <a:p>
            <a:pPr marL="342900" indent="-342900">
              <a:buChar char="•"/>
            </a:pPr>
            <a:r>
              <a:rPr lang="en-GB">
                <a:ea typeface="+mn-lt"/>
                <a:cs typeface="+mn-lt"/>
              </a:rPr>
              <a:t>full creative control</a:t>
            </a:r>
            <a:endParaRPr lang="en-GB">
              <a:cs typeface="Arial"/>
            </a:endParaRPr>
          </a:p>
          <a:p>
            <a:pPr marL="342900" indent="-342900">
              <a:buChar char="•"/>
            </a:pPr>
            <a:r>
              <a:rPr lang="en-GB">
                <a:ea typeface="+mn-lt"/>
                <a:cs typeface="+mn-lt"/>
              </a:rPr>
              <a:t>no guaranteed income.</a:t>
            </a:r>
            <a:endParaRPr lang="en-GB">
              <a:cs typeface="Arial"/>
            </a:endParaRPr>
          </a:p>
          <a:p>
            <a:pPr>
              <a:buChar char="•"/>
            </a:pPr>
            <a:endParaRPr lang="en-GB" dirty="0"/>
          </a:p>
          <a:p>
            <a:pPr marL="342900" indent="-34290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503AD32A-8B7B-D32A-1A40-5086ADD80B8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91613878"/>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A0F475-32C3-8D2E-20F5-4D6E01A9C5B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95F495B-1341-3E12-122F-50779532604C}"/>
              </a:ext>
            </a:extLst>
          </p:cNvPr>
          <p:cNvSpPr>
            <a:spLocks noGrp="1"/>
          </p:cNvSpPr>
          <p:nvPr>
            <p:ph type="title"/>
          </p:nvPr>
        </p:nvSpPr>
        <p:spPr/>
        <p:txBody>
          <a:bodyPr>
            <a:noAutofit/>
          </a:bodyPr>
          <a:lstStyle/>
          <a:p>
            <a:r>
              <a:rPr lang="en-GB" dirty="0">
                <a:ea typeface="+mj-lt"/>
                <a:cs typeface="+mj-lt"/>
              </a:rPr>
              <a:t>Commissioned films</a:t>
            </a:r>
            <a:endParaRPr lang="en-US" dirty="0">
              <a:ea typeface="+mj-lt"/>
              <a:cs typeface="+mj-lt"/>
            </a:endParaRPr>
          </a:p>
        </p:txBody>
      </p:sp>
      <p:sp>
        <p:nvSpPr>
          <p:cNvPr id="5" name="Text Placeholder 4">
            <a:extLst>
              <a:ext uri="{FF2B5EF4-FFF2-40B4-BE49-F238E27FC236}">
                <a16:creationId xmlns:a16="http://schemas.microsoft.com/office/drawing/2014/main" id="{F0FA7BB7-90D3-E724-5364-978EF90A2B60}"/>
              </a:ext>
            </a:extLst>
          </p:cNvPr>
          <p:cNvSpPr>
            <a:spLocks noGrp="1"/>
          </p:cNvSpPr>
          <p:nvPr>
            <p:ph type="body" sz="quarter" idx="12"/>
          </p:nvPr>
        </p:nvSpPr>
        <p:spPr>
          <a:xfrm>
            <a:off x="234000" y="986399"/>
            <a:ext cx="7667625" cy="3169527"/>
          </a:xfrm>
        </p:spPr>
        <p:txBody>
          <a:bodyPr vert="horz" lIns="0" tIns="0" rIns="0" bIns="0" rtlCol="0" anchor="t">
            <a:noAutofit/>
          </a:bodyPr>
          <a:lstStyle/>
          <a:p>
            <a:endParaRPr lang="en-GB" dirty="0">
              <a:solidFill>
                <a:srgbClr val="000000"/>
              </a:solidFill>
              <a:ea typeface="+mn-lt"/>
              <a:cs typeface="+mn-lt"/>
            </a:endParaRPr>
          </a:p>
          <a:p>
            <a:pPr marL="342900" indent="-342900">
              <a:buChar char="•"/>
            </a:pPr>
            <a:r>
              <a:rPr lang="en-GB">
                <a:ea typeface="+mn-lt"/>
                <a:cs typeface="+mn-lt"/>
              </a:rPr>
              <a:t>created for a client</a:t>
            </a:r>
            <a:endParaRPr lang="en-GB">
              <a:cs typeface="Arial"/>
            </a:endParaRPr>
          </a:p>
          <a:p>
            <a:pPr marL="342900" indent="-342900">
              <a:buChar char="•"/>
            </a:pPr>
            <a:r>
              <a:rPr lang="en-GB">
                <a:ea typeface="+mn-lt"/>
                <a:cs typeface="+mn-lt"/>
              </a:rPr>
              <a:t>clear brief and purpose</a:t>
            </a:r>
            <a:endParaRPr lang="en-GB">
              <a:cs typeface="Arial"/>
            </a:endParaRPr>
          </a:p>
          <a:p>
            <a:pPr marL="342900" indent="-342900">
              <a:buChar char="•"/>
            </a:pPr>
            <a:r>
              <a:rPr lang="en-GB">
                <a:ea typeface="+mn-lt"/>
                <a:cs typeface="+mn-lt"/>
              </a:rPr>
              <a:t>set budget and deadline.</a:t>
            </a:r>
            <a:endParaRPr lang="en-GB">
              <a:cs typeface="Arial"/>
            </a:endParaRPr>
          </a:p>
          <a:p>
            <a:pPr marL="342900" indent="-34290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0B732F8F-429F-1A22-75D7-072D97772FD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953252630"/>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CCFFA4-2191-464C-C868-F1FFA8CBCDE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7A466E8-CF76-813D-699C-FF5CFAB1AEAA}"/>
              </a:ext>
            </a:extLst>
          </p:cNvPr>
          <p:cNvSpPr>
            <a:spLocks noGrp="1"/>
          </p:cNvSpPr>
          <p:nvPr>
            <p:ph type="title"/>
          </p:nvPr>
        </p:nvSpPr>
        <p:spPr>
          <a:xfrm>
            <a:off x="234000" y="249900"/>
            <a:ext cx="8646063" cy="718475"/>
          </a:xfrm>
        </p:spPr>
        <p:txBody>
          <a:bodyPr vert="horz" lIns="0" tIns="0" rIns="0" bIns="0" rtlCol="0" anchor="t" anchorCtr="0">
            <a:noAutofit/>
          </a:bodyPr>
          <a:lstStyle/>
          <a:p>
            <a:r>
              <a:rPr lang="en-GB" dirty="0">
                <a:ea typeface="+mj-lt"/>
                <a:cs typeface="+mj-lt"/>
              </a:rPr>
              <a:t>Benefits and limitations of working with commissions</a:t>
            </a:r>
            <a:endParaRPr lang="en-US" dirty="0"/>
          </a:p>
        </p:txBody>
      </p:sp>
      <p:sp>
        <p:nvSpPr>
          <p:cNvPr id="5" name="Text Placeholder 4">
            <a:extLst>
              <a:ext uri="{FF2B5EF4-FFF2-40B4-BE49-F238E27FC236}">
                <a16:creationId xmlns:a16="http://schemas.microsoft.com/office/drawing/2014/main" id="{D281307B-8E11-E4B2-3713-BC9A4F92A194}"/>
              </a:ext>
            </a:extLst>
          </p:cNvPr>
          <p:cNvSpPr>
            <a:spLocks noGrp="1"/>
          </p:cNvSpPr>
          <p:nvPr>
            <p:ph type="body" sz="quarter" idx="12"/>
          </p:nvPr>
        </p:nvSpPr>
        <p:spPr>
          <a:xfrm>
            <a:off x="234000" y="986399"/>
            <a:ext cx="7667625" cy="3780863"/>
          </a:xfrm>
        </p:spPr>
        <p:txBody>
          <a:bodyPr vert="horz" lIns="0" tIns="0" rIns="0" bIns="0" rtlCol="0" anchor="t">
            <a:noAutofit/>
          </a:bodyPr>
          <a:lstStyle/>
          <a:p>
            <a:endParaRPr lang="en-GB" dirty="0"/>
          </a:p>
          <a:p>
            <a:r>
              <a:rPr lang="en-GB"/>
              <a:t>Benefits:</a:t>
            </a:r>
            <a:endParaRPr lang="en-GB" dirty="0">
              <a:cs typeface="Arial"/>
            </a:endParaRPr>
          </a:p>
          <a:p>
            <a:pPr marL="342900" indent="-342900">
              <a:buChar char="•"/>
            </a:pPr>
            <a:r>
              <a:rPr lang="en-GB">
                <a:ea typeface="+mn-lt"/>
                <a:cs typeface="+mn-lt"/>
              </a:rPr>
              <a:t>guaranteed payment</a:t>
            </a:r>
            <a:endParaRPr lang="en-GB">
              <a:cs typeface="Arial"/>
            </a:endParaRPr>
          </a:p>
          <a:p>
            <a:pPr marL="342900" indent="-342900">
              <a:buChar char="•"/>
            </a:pPr>
            <a:r>
              <a:rPr lang="en-GB">
                <a:ea typeface="+mn-lt"/>
                <a:cs typeface="+mn-lt"/>
              </a:rPr>
              <a:t>clear expectations</a:t>
            </a:r>
            <a:endParaRPr lang="en-GB">
              <a:cs typeface="Arial"/>
            </a:endParaRPr>
          </a:p>
          <a:p>
            <a:pPr marL="342900" indent="-342900">
              <a:buChar char="•"/>
            </a:pPr>
            <a:r>
              <a:rPr lang="en-GB">
                <a:ea typeface="+mn-lt"/>
                <a:cs typeface="+mn-lt"/>
              </a:rPr>
              <a:t>professional experience.</a:t>
            </a:r>
            <a:endParaRPr lang="en-GB">
              <a:cs typeface="Arial"/>
            </a:endParaRPr>
          </a:p>
          <a:p>
            <a:pPr>
              <a:buFont typeface="Arial" panose="020B0604020202020204" pitchFamily="34" charset="0"/>
              <a:buChar char="•"/>
            </a:pPr>
            <a:endParaRPr lang="en-GB" dirty="0"/>
          </a:p>
          <a:p>
            <a:r>
              <a:rPr lang="en-GB"/>
              <a:t>Limitations:</a:t>
            </a:r>
            <a:endParaRPr lang="en-GB" dirty="0">
              <a:cs typeface="Arial"/>
            </a:endParaRPr>
          </a:p>
          <a:p>
            <a:pPr marL="342900" indent="-342900">
              <a:buChar char="•"/>
            </a:pPr>
            <a:r>
              <a:rPr lang="en-GB">
                <a:ea typeface="+mn-lt"/>
                <a:cs typeface="+mn-lt"/>
              </a:rPr>
              <a:t>creative restrictions</a:t>
            </a:r>
            <a:endParaRPr lang="en-GB">
              <a:cs typeface="Arial"/>
            </a:endParaRPr>
          </a:p>
          <a:p>
            <a:pPr marL="342900" indent="-342900">
              <a:buChar char="•"/>
            </a:pPr>
            <a:r>
              <a:rPr lang="en-GB">
                <a:ea typeface="+mn-lt"/>
                <a:cs typeface="+mn-lt"/>
              </a:rPr>
              <a:t>fixed timelines</a:t>
            </a:r>
            <a:endParaRPr lang="en-GB">
              <a:cs typeface="Arial"/>
            </a:endParaRPr>
          </a:p>
          <a:p>
            <a:pPr marL="342900" indent="-342900">
              <a:buChar char="•"/>
            </a:pPr>
            <a:r>
              <a:rPr lang="en-GB">
                <a:ea typeface="+mn-lt"/>
                <a:cs typeface="+mn-lt"/>
              </a:rPr>
              <a:t>must meet client requirements.</a:t>
            </a:r>
            <a:endParaRPr lang="en-GB">
              <a:cs typeface="Arial"/>
            </a:endParaRPr>
          </a:p>
          <a:p>
            <a:pPr marL="342900" indent="-342900">
              <a:buFont typeface="Arial" panose="020B0604020202020204" pitchFamily="34" charset="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F13BD61B-8F31-0721-7C01-E6BB3A0678B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156205700"/>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E5DFD-BF5E-1C7D-D827-972D725B35A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28B31A2-DEDE-1AD3-8B6B-70351293F0F6}"/>
              </a:ext>
            </a:extLst>
          </p:cNvPr>
          <p:cNvSpPr>
            <a:spLocks noGrp="1"/>
          </p:cNvSpPr>
          <p:nvPr>
            <p:ph type="title"/>
          </p:nvPr>
        </p:nvSpPr>
        <p:spPr/>
        <p:txBody>
          <a:bodyPr>
            <a:normAutofit/>
          </a:bodyPr>
          <a:lstStyle/>
          <a:p>
            <a:r>
              <a:rPr lang="en-GB" dirty="0">
                <a:ea typeface="+mj-lt"/>
                <a:cs typeface="+mj-lt"/>
              </a:rPr>
              <a:t>Who commissions film?</a:t>
            </a:r>
            <a:endParaRPr lang="en-US" dirty="0">
              <a:ea typeface="+mj-lt"/>
              <a:cs typeface="+mj-lt"/>
            </a:endParaRPr>
          </a:p>
        </p:txBody>
      </p:sp>
      <p:sp>
        <p:nvSpPr>
          <p:cNvPr id="5" name="Text Placeholder 4">
            <a:extLst>
              <a:ext uri="{FF2B5EF4-FFF2-40B4-BE49-F238E27FC236}">
                <a16:creationId xmlns:a16="http://schemas.microsoft.com/office/drawing/2014/main" id="{BAC8D2F5-F2B9-504F-CB5B-C1716A2012C7}"/>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Commissioners may include:</a:t>
            </a:r>
            <a:endParaRPr lang="en-GB" dirty="0">
              <a:solidFill>
                <a:srgbClr val="000000"/>
              </a:solidFill>
              <a:ea typeface="+mn-lt"/>
              <a:cs typeface="+mn-lt"/>
            </a:endParaRPr>
          </a:p>
          <a:p>
            <a:endParaRPr lang="en-GB" b="1" dirty="0">
              <a:solidFill>
                <a:srgbClr val="000000"/>
              </a:solidFill>
              <a:ea typeface="+mn-lt"/>
              <a:cs typeface="+mn-lt"/>
            </a:endParaRPr>
          </a:p>
          <a:p>
            <a:pPr marL="342900" indent="-342900">
              <a:buChar char="•"/>
            </a:pPr>
            <a:r>
              <a:rPr lang="en-GB">
                <a:solidFill>
                  <a:srgbClr val="000000"/>
                </a:solidFill>
                <a:ea typeface="+mn-lt"/>
                <a:cs typeface="+mn-lt"/>
              </a:rPr>
              <a:t>local authorities</a:t>
            </a:r>
            <a:endParaRPr lang="en-GB">
              <a:cs typeface="Arial"/>
            </a:endParaRPr>
          </a:p>
          <a:p>
            <a:pPr marL="342900" indent="-342900">
              <a:buChar char="•"/>
            </a:pPr>
            <a:r>
              <a:rPr lang="en-GB">
                <a:solidFill>
                  <a:srgbClr val="000000"/>
                </a:solidFill>
                <a:ea typeface="+mn-lt"/>
                <a:cs typeface="+mn-lt"/>
              </a:rPr>
              <a:t>broadcasters</a:t>
            </a:r>
            <a:endParaRPr lang="en-GB" dirty="0">
              <a:cs typeface="Arial"/>
            </a:endParaRPr>
          </a:p>
          <a:p>
            <a:pPr marL="342900" indent="-342900">
              <a:buChar char="•"/>
            </a:pPr>
            <a:r>
              <a:rPr lang="en-GB">
                <a:solidFill>
                  <a:srgbClr val="000000"/>
                </a:solidFill>
                <a:ea typeface="+mn-lt"/>
                <a:cs typeface="+mn-lt"/>
              </a:rPr>
              <a:t>charities</a:t>
            </a:r>
            <a:endParaRPr lang="en-GB" dirty="0">
              <a:cs typeface="Arial"/>
            </a:endParaRPr>
          </a:p>
          <a:p>
            <a:pPr marL="342900" indent="-342900">
              <a:buChar char="•"/>
            </a:pPr>
            <a:r>
              <a:rPr lang="en-GB">
                <a:solidFill>
                  <a:srgbClr val="000000"/>
                </a:solidFill>
                <a:ea typeface="+mn-lt"/>
                <a:cs typeface="+mn-lt"/>
              </a:rPr>
              <a:t>public service organisations</a:t>
            </a:r>
            <a:endParaRPr lang="en-GB">
              <a:cs typeface="Arial"/>
            </a:endParaRPr>
          </a:p>
          <a:p>
            <a:pPr marL="342900" indent="-342900">
              <a:buChar char="•"/>
            </a:pPr>
            <a:r>
              <a:rPr lang="en-GB">
                <a:solidFill>
                  <a:srgbClr val="000000"/>
                </a:solidFill>
                <a:ea typeface="+mn-lt"/>
                <a:cs typeface="+mn-lt"/>
              </a:rPr>
              <a:t>businesses and brands.</a:t>
            </a:r>
            <a:endParaRPr lang="en-GB">
              <a:cs typeface="Arial"/>
            </a:endParaRPr>
          </a:p>
          <a:p>
            <a:pPr marL="342900" indent="-342900">
              <a:buFont typeface="Arial" panose="020B0604020202020204" pitchFamily="34" charset="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7817B952-A4A8-0E91-ABB8-0C194212982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88740841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9DEB8B-CED0-62D2-8C91-24B9D9A4C9D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EA3A395-204E-0CA9-6B36-627DA11F1124}"/>
              </a:ext>
            </a:extLst>
          </p:cNvPr>
          <p:cNvSpPr>
            <a:spLocks noGrp="1"/>
          </p:cNvSpPr>
          <p:nvPr>
            <p:ph type="title"/>
          </p:nvPr>
        </p:nvSpPr>
        <p:spPr>
          <a:xfrm>
            <a:off x="232950" y="249900"/>
            <a:ext cx="8647113" cy="718475"/>
          </a:xfrm>
        </p:spPr>
        <p:txBody>
          <a:bodyPr vert="horz" lIns="0" tIns="0" rIns="0" bIns="0" rtlCol="0" anchor="t" anchorCtr="0">
            <a:noAutofit/>
          </a:bodyPr>
          <a:lstStyle/>
          <a:p>
            <a:r>
              <a:rPr lang="en-GB" dirty="0">
                <a:ea typeface="+mj-lt"/>
                <a:cs typeface="+mj-lt"/>
              </a:rPr>
              <a:t>Commissioning process</a:t>
            </a:r>
            <a:endParaRPr lang="en-US" dirty="0"/>
          </a:p>
        </p:txBody>
      </p:sp>
      <p:sp>
        <p:nvSpPr>
          <p:cNvPr id="5" name="Text Placeholder 4">
            <a:extLst>
              <a:ext uri="{FF2B5EF4-FFF2-40B4-BE49-F238E27FC236}">
                <a16:creationId xmlns:a16="http://schemas.microsoft.com/office/drawing/2014/main" id="{DF2E8FE7-8735-2D99-C704-AD9142856330}"/>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r>
              <a:rPr lang="en-GB">
                <a:ea typeface="+mn-lt"/>
                <a:cs typeface="+mn-lt"/>
              </a:rPr>
              <a:t>Brief issued.</a:t>
            </a:r>
            <a:endParaRPr lang="en-GB" dirty="0">
              <a:cs typeface="Arial"/>
            </a:endParaRPr>
          </a:p>
          <a:p>
            <a:pPr marL="342900" indent="-342900">
              <a:buChar char="•"/>
            </a:pPr>
            <a:r>
              <a:rPr lang="en-GB">
                <a:ea typeface="+mn-lt"/>
                <a:cs typeface="+mn-lt"/>
              </a:rPr>
              <a:t>Companies respond with a tender.</a:t>
            </a:r>
            <a:endParaRPr lang="en-GB" dirty="0">
              <a:ea typeface="+mn-lt"/>
              <a:cs typeface="+mn-lt"/>
            </a:endParaRPr>
          </a:p>
          <a:p>
            <a:pPr marL="342900" indent="-342900">
              <a:buChar char="•"/>
            </a:pPr>
            <a:r>
              <a:rPr lang="en-GB">
                <a:ea typeface="+mn-lt"/>
                <a:cs typeface="+mn-lt"/>
              </a:rPr>
              <a:t>Tenders reviewed.</a:t>
            </a:r>
            <a:endParaRPr lang="en-GB" dirty="0">
              <a:cs typeface="Arial"/>
            </a:endParaRPr>
          </a:p>
          <a:p>
            <a:pPr marL="342900" indent="-342900">
              <a:buChar char="•"/>
            </a:pPr>
            <a:r>
              <a:rPr lang="en-GB" dirty="0">
                <a:ea typeface="+mn-lt"/>
                <a:cs typeface="+mn-lt"/>
              </a:rPr>
              <a:t>One proposal selected.</a:t>
            </a:r>
            <a:endParaRPr lang="en-GB" dirty="0">
              <a:cs typeface="Arial"/>
            </a:endParaRPr>
          </a:p>
          <a:p>
            <a:endParaRPr lang="en-GB" dirty="0">
              <a:ea typeface="+mn-lt"/>
              <a:cs typeface="+mn-lt"/>
            </a:endParaRPr>
          </a:p>
          <a:p>
            <a:r>
              <a:rPr lang="en-GB" b="1" dirty="0">
                <a:ea typeface="+mn-lt"/>
                <a:cs typeface="+mn-lt"/>
              </a:rPr>
              <a:t>Key term:</a:t>
            </a:r>
            <a:r>
              <a:rPr lang="en-GB" dirty="0">
                <a:ea typeface="+mn-lt"/>
                <a:cs typeface="+mn-lt"/>
              </a:rPr>
              <a:t> </a:t>
            </a:r>
            <a:r>
              <a:rPr lang="en-GB" i="1" dirty="0">
                <a:ea typeface="+mn-lt"/>
                <a:cs typeface="+mn-lt"/>
              </a:rPr>
              <a:t>Tender</a:t>
            </a:r>
            <a:r>
              <a:rPr lang="en-GB" dirty="0">
                <a:ea typeface="+mn-lt"/>
                <a:cs typeface="+mn-lt"/>
              </a:rPr>
              <a:t> — a formal proposal responding to a brief.</a:t>
            </a:r>
            <a:endParaRPr lang="en-GB" dirty="0"/>
          </a:p>
          <a:p>
            <a:endParaRPr lang="en-GB" dirty="0">
              <a:cs typeface="Arial"/>
            </a:endParaRPr>
          </a:p>
          <a:p>
            <a:pPr marL="342900" indent="-342900">
              <a:buFont typeface="Arial" panose="020B0604020202020204" pitchFamily="34" charset="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1B264579-425D-0355-2439-D88DF466972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1812705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9C8EF-6B0A-CCD0-5CFE-2F808677D9EA}"/>
              </a:ext>
            </a:extLst>
          </p:cNvPr>
          <p:cNvSpPr>
            <a:spLocks noGrp="1"/>
          </p:cNvSpPr>
          <p:nvPr>
            <p:ph type="title"/>
          </p:nvPr>
        </p:nvSpPr>
        <p:spPr/>
        <p:txBody>
          <a:bodyPr/>
          <a:lstStyle/>
          <a:p>
            <a:r>
              <a:rPr lang="en-GB" dirty="0"/>
              <a:t>Vlog planning task</a:t>
            </a:r>
          </a:p>
        </p:txBody>
      </p:sp>
      <p:sp>
        <p:nvSpPr>
          <p:cNvPr id="3" name="Text Placeholder 2">
            <a:extLst>
              <a:ext uri="{FF2B5EF4-FFF2-40B4-BE49-F238E27FC236}">
                <a16:creationId xmlns:a16="http://schemas.microsoft.com/office/drawing/2014/main" id="{92E98AAB-3303-0F94-359A-A77672521513}"/>
              </a:ext>
            </a:extLst>
          </p:cNvPr>
          <p:cNvSpPr>
            <a:spLocks noGrp="1"/>
          </p:cNvSpPr>
          <p:nvPr>
            <p:ph type="body" sz="quarter" idx="12"/>
          </p:nvPr>
        </p:nvSpPr>
        <p:spPr/>
        <p:txBody>
          <a:bodyPr/>
          <a:lstStyle/>
          <a:p>
            <a:r>
              <a:rPr lang="en-GB" dirty="0"/>
              <a:t>Work in groups as allocated (or individually or in pairs if preferred).</a:t>
            </a:r>
          </a:p>
          <a:p>
            <a:endParaRPr lang="en-GB" dirty="0"/>
          </a:p>
          <a:p>
            <a:r>
              <a:rPr lang="en-GB" dirty="0"/>
              <a:t>Use the Vlog planning sheet.  Your group is allocated one stage in the production process.  Discuss the activities the individual will need to undertake for your allocated stage.  Write this on the sheet and allocate a time for this.</a:t>
            </a:r>
          </a:p>
        </p:txBody>
      </p:sp>
      <p:sp>
        <p:nvSpPr>
          <p:cNvPr id="5" name="Footer Placeholder 4">
            <a:extLst>
              <a:ext uri="{FF2B5EF4-FFF2-40B4-BE49-F238E27FC236}">
                <a16:creationId xmlns:a16="http://schemas.microsoft.com/office/drawing/2014/main" id="{B7DD11D1-ECD7-2724-69F5-4AE1DA0BE26B}"/>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781113207"/>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F0F9D0-5D80-2489-0F4B-8C7E9A13F94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1C74649-5A47-8D24-D357-6082BB3798F0}"/>
              </a:ext>
            </a:extLst>
          </p:cNvPr>
          <p:cNvSpPr>
            <a:spLocks noGrp="1"/>
          </p:cNvSpPr>
          <p:nvPr>
            <p:ph type="title"/>
          </p:nvPr>
        </p:nvSpPr>
        <p:spPr>
          <a:xfrm>
            <a:off x="232950" y="249900"/>
            <a:ext cx="8647113" cy="718475"/>
          </a:xfrm>
        </p:spPr>
        <p:txBody>
          <a:bodyPr vert="horz" lIns="0" tIns="0" rIns="0" bIns="0" rtlCol="0" anchor="t" anchorCtr="0">
            <a:noAutofit/>
          </a:bodyPr>
          <a:lstStyle/>
          <a:p>
            <a:r>
              <a:rPr lang="en-GB" dirty="0">
                <a:ea typeface="+mj-lt"/>
                <a:cs typeface="+mj-lt"/>
              </a:rPr>
              <a:t>The film commission brief</a:t>
            </a:r>
            <a:endParaRPr lang="en-US" dirty="0"/>
          </a:p>
        </p:txBody>
      </p:sp>
      <p:sp>
        <p:nvSpPr>
          <p:cNvPr id="5" name="Text Placeholder 4">
            <a:extLst>
              <a:ext uri="{FF2B5EF4-FFF2-40B4-BE49-F238E27FC236}">
                <a16:creationId xmlns:a16="http://schemas.microsoft.com/office/drawing/2014/main" id="{AD0CE1D6-D8D7-E9E4-E871-3BC769BECED3}"/>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a:t>Your commission:</a:t>
            </a:r>
            <a:endParaRPr lang="en-GB" dirty="0">
              <a:cs typeface="Arial"/>
            </a:endParaRPr>
          </a:p>
          <a:p>
            <a:endParaRPr lang="en-GB" b="1" dirty="0">
              <a:ea typeface="+mn-lt"/>
              <a:cs typeface="+mn-lt"/>
            </a:endParaRPr>
          </a:p>
          <a:p>
            <a:pPr marL="342900" indent="-342900">
              <a:buChar char="•"/>
            </a:pPr>
            <a:r>
              <a:rPr lang="en-GB">
                <a:ea typeface="+mn-lt"/>
                <a:cs typeface="+mn-lt"/>
              </a:rPr>
              <a:t>Live broadcast film.</a:t>
            </a:r>
            <a:endParaRPr lang="en-GB" dirty="0">
              <a:cs typeface="Arial"/>
            </a:endParaRPr>
          </a:p>
          <a:p>
            <a:pPr marL="342900" indent="-342900">
              <a:buChar char="•"/>
            </a:pPr>
            <a:r>
              <a:rPr lang="en-GB">
                <a:ea typeface="+mn-lt"/>
                <a:cs typeface="+mn-lt"/>
              </a:rPr>
              <a:t>Public-facing audience.</a:t>
            </a:r>
            <a:endParaRPr lang="en-GB" dirty="0">
              <a:cs typeface="Arial"/>
            </a:endParaRPr>
          </a:p>
          <a:p>
            <a:pPr marL="342900" indent="-342900">
              <a:buChar char="•"/>
            </a:pPr>
            <a:r>
              <a:rPr lang="en-GB">
                <a:ea typeface="+mn-lt"/>
                <a:cs typeface="+mn-lt"/>
              </a:rPr>
              <a:t>Commissioner wants early ideas.</a:t>
            </a:r>
            <a:endParaRPr lang="en-GB" dirty="0">
              <a:cs typeface="Arial"/>
            </a:endParaRPr>
          </a:p>
          <a:p>
            <a:pPr marL="342900" indent="-342900">
              <a:buChar char="•"/>
            </a:pPr>
            <a:r>
              <a:rPr lang="en-GB">
                <a:ea typeface="+mn-lt"/>
                <a:cs typeface="+mn-lt"/>
              </a:rPr>
              <a:t>Audience suitability is essential.</a:t>
            </a:r>
            <a:endParaRPr lang="en-GB" dirty="0">
              <a:cs typeface="Arial"/>
            </a:endParaRPr>
          </a:p>
          <a:p>
            <a:endParaRPr lang="en-GB" dirty="0">
              <a:ea typeface="+mn-lt"/>
              <a:cs typeface="+mn-lt"/>
            </a:endParaRPr>
          </a:p>
          <a:p>
            <a:endParaRPr lang="en-GB" dirty="0">
              <a:cs typeface="Arial"/>
            </a:endParaRPr>
          </a:p>
          <a:p>
            <a:endParaRPr lang="en-GB" dirty="0">
              <a:cs typeface="Arial"/>
            </a:endParaRPr>
          </a:p>
          <a:p>
            <a:pPr marL="342900" indent="-342900">
              <a:buFont typeface="Arial" panose="020B0604020202020204" pitchFamily="34" charset="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9237D896-A47A-DC54-CC81-C0C72E76DC8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097278537"/>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10400-7A8C-2287-5814-D2B7E0DF81A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289CEF2-D6AC-1DC6-43DF-D421158E8B80}"/>
              </a:ext>
            </a:extLst>
          </p:cNvPr>
          <p:cNvSpPr>
            <a:spLocks noGrp="1"/>
          </p:cNvSpPr>
          <p:nvPr>
            <p:ph type="title"/>
          </p:nvPr>
        </p:nvSpPr>
        <p:spPr>
          <a:xfrm>
            <a:off x="232950" y="249900"/>
            <a:ext cx="8647113" cy="718475"/>
          </a:xfrm>
        </p:spPr>
        <p:txBody>
          <a:bodyPr vert="horz" lIns="0" tIns="0" rIns="0" bIns="0" rtlCol="0" anchor="t" anchorCtr="0">
            <a:noAutofit/>
          </a:bodyPr>
          <a:lstStyle/>
          <a:p>
            <a:r>
              <a:rPr lang="en-GB" dirty="0">
                <a:ea typeface="+mj-lt"/>
                <a:cs typeface="+mj-lt"/>
              </a:rPr>
              <a:t>Engaging the target audience</a:t>
            </a:r>
            <a:endParaRPr lang="en-US" dirty="0"/>
          </a:p>
        </p:txBody>
      </p:sp>
      <p:sp>
        <p:nvSpPr>
          <p:cNvPr id="5" name="Text Placeholder 4">
            <a:extLst>
              <a:ext uri="{FF2B5EF4-FFF2-40B4-BE49-F238E27FC236}">
                <a16:creationId xmlns:a16="http://schemas.microsoft.com/office/drawing/2014/main" id="{91332836-1ED4-F593-66BD-DD15945314B7}"/>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a:t>Ways to engage the community:</a:t>
            </a:r>
            <a:endParaRPr lang="en-GB" dirty="0">
              <a:cs typeface="Arial"/>
            </a:endParaRPr>
          </a:p>
          <a:p>
            <a:endParaRPr lang="en-GB" dirty="0">
              <a:ea typeface="+mn-lt"/>
              <a:cs typeface="+mn-lt"/>
            </a:endParaRPr>
          </a:p>
          <a:p>
            <a:pPr marL="342900" indent="-342900">
              <a:buChar char="•"/>
            </a:pPr>
            <a:r>
              <a:rPr lang="en-GB">
                <a:ea typeface="+mn-lt"/>
                <a:cs typeface="+mn-lt"/>
              </a:rPr>
              <a:t>surveys (online/social media/paper)</a:t>
            </a:r>
            <a:endParaRPr lang="en-GB">
              <a:cs typeface="Arial"/>
            </a:endParaRPr>
          </a:p>
          <a:p>
            <a:pPr marL="342900" indent="-342900">
              <a:buChar char="•"/>
            </a:pPr>
            <a:r>
              <a:rPr lang="en-GB">
                <a:ea typeface="+mn-lt"/>
                <a:cs typeface="+mn-lt"/>
              </a:rPr>
              <a:t>focus groups</a:t>
            </a:r>
            <a:endParaRPr lang="en-GB">
              <a:cs typeface="Arial"/>
            </a:endParaRPr>
          </a:p>
          <a:p>
            <a:pPr marL="342900" indent="-342900">
              <a:buChar char="•"/>
            </a:pPr>
            <a:r>
              <a:rPr lang="en-GB">
                <a:ea typeface="+mn-lt"/>
                <a:cs typeface="+mn-lt"/>
              </a:rPr>
              <a:t>Interviews.</a:t>
            </a:r>
            <a:endParaRPr lang="en-GB" dirty="0">
              <a:cs typeface="Arial"/>
            </a:endParaRPr>
          </a:p>
          <a:p>
            <a:pPr marL="285750" indent="-285750">
              <a:buFont typeface="Arial"/>
              <a:buChar char="•"/>
            </a:pPr>
            <a:endParaRPr lang="en-GB" dirty="0">
              <a:ea typeface="+mn-lt"/>
              <a:cs typeface="+mn-lt"/>
            </a:endParaRPr>
          </a:p>
          <a:p>
            <a:r>
              <a:rPr lang="en-GB" b="1" i="1" dirty="0">
                <a:ea typeface="+mn-lt"/>
                <a:cs typeface="+mn-lt"/>
              </a:rPr>
              <a:t>Aim: </a:t>
            </a:r>
            <a:r>
              <a:rPr lang="en-GB" dirty="0">
                <a:ea typeface="+mn-lt"/>
                <a:cs typeface="+mn-lt"/>
              </a:rPr>
              <a:t>Use audience input to shape content decisions</a:t>
            </a:r>
            <a:endParaRPr lang="en-GB" dirty="0"/>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pPr marL="342900" indent="-342900">
              <a:buFont typeface="Arial" panose="020B0604020202020204" pitchFamily="34" charset="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4B9D02A0-A3C8-59ED-0904-89676CDFC5A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707499969"/>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05AB2-AAB6-E915-44C2-1D941262A28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8335589-25D6-84F6-1526-1E1AA62C3C04}"/>
              </a:ext>
            </a:extLst>
          </p:cNvPr>
          <p:cNvSpPr>
            <a:spLocks noGrp="1"/>
          </p:cNvSpPr>
          <p:nvPr>
            <p:ph type="title"/>
          </p:nvPr>
        </p:nvSpPr>
        <p:spPr>
          <a:xfrm>
            <a:off x="232950" y="249900"/>
            <a:ext cx="8647113" cy="718475"/>
          </a:xfrm>
        </p:spPr>
        <p:txBody>
          <a:bodyPr vert="horz" lIns="0" tIns="0" rIns="0" bIns="0" rtlCol="0" anchor="t" anchorCtr="0">
            <a:noAutofit/>
          </a:bodyPr>
          <a:lstStyle/>
          <a:p>
            <a:r>
              <a:rPr lang="en-GB" dirty="0">
                <a:ea typeface="+mj-lt"/>
                <a:cs typeface="+mj-lt"/>
              </a:rPr>
              <a:t>Understanding the target audience</a:t>
            </a:r>
            <a:endParaRPr lang="en-US" dirty="0"/>
          </a:p>
        </p:txBody>
      </p:sp>
      <p:sp>
        <p:nvSpPr>
          <p:cNvPr id="5" name="Text Placeholder 4">
            <a:extLst>
              <a:ext uri="{FF2B5EF4-FFF2-40B4-BE49-F238E27FC236}">
                <a16:creationId xmlns:a16="http://schemas.microsoft.com/office/drawing/2014/main" id="{935E36BC-EDCC-05F4-6D0B-25A6CF8C281B}"/>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a:t>Demographics may include:</a:t>
            </a:r>
            <a:endParaRPr lang="en-GB" dirty="0">
              <a:cs typeface="Arial"/>
            </a:endParaRPr>
          </a:p>
          <a:p>
            <a:endParaRPr lang="en-GB" dirty="0">
              <a:ea typeface="+mn-lt"/>
              <a:cs typeface="+mn-lt"/>
            </a:endParaRPr>
          </a:p>
          <a:p>
            <a:pPr marL="285750" indent="-285750">
              <a:buFont typeface="Arial"/>
              <a:buChar char="•"/>
            </a:pPr>
            <a:r>
              <a:rPr lang="en-GB">
                <a:ea typeface="+mn-lt"/>
                <a:cs typeface="+mn-lt"/>
              </a:rPr>
              <a:t>age</a:t>
            </a:r>
            <a:endParaRPr lang="en-GB" dirty="0">
              <a:cs typeface="Arial"/>
            </a:endParaRPr>
          </a:p>
          <a:p>
            <a:pPr marL="285750" indent="-285750">
              <a:buFont typeface="Arial"/>
              <a:buChar char="•"/>
            </a:pPr>
            <a:r>
              <a:rPr lang="en-GB">
                <a:ea typeface="+mn-lt"/>
                <a:cs typeface="+mn-lt"/>
              </a:rPr>
              <a:t>location</a:t>
            </a:r>
            <a:endParaRPr lang="en-GB" dirty="0">
              <a:cs typeface="Arial"/>
            </a:endParaRPr>
          </a:p>
          <a:p>
            <a:pPr marL="285750" indent="-285750">
              <a:buFont typeface="Arial"/>
              <a:buChar char="•"/>
            </a:pPr>
            <a:r>
              <a:rPr lang="en-GB">
                <a:ea typeface="+mn-lt"/>
                <a:cs typeface="+mn-lt"/>
              </a:rPr>
              <a:t>interests</a:t>
            </a:r>
            <a:endParaRPr lang="en-GB" dirty="0">
              <a:cs typeface="Arial"/>
            </a:endParaRPr>
          </a:p>
          <a:p>
            <a:pPr marL="285750" indent="-285750">
              <a:buFont typeface="Arial"/>
              <a:buChar char="•"/>
            </a:pPr>
            <a:r>
              <a:rPr lang="en-GB">
                <a:ea typeface="+mn-lt"/>
                <a:cs typeface="+mn-lt"/>
              </a:rPr>
              <a:t>lifestyle.</a:t>
            </a:r>
            <a:endParaRPr lang="en-GB">
              <a:cs typeface="Arial"/>
            </a:endParaRPr>
          </a:p>
          <a:p>
            <a:pPr marL="285750" indent="-285750">
              <a:buFont typeface="Arial"/>
              <a:buChar char="•"/>
            </a:pPr>
            <a:endParaRPr lang="en-GB" dirty="0">
              <a:ea typeface="+mn-lt"/>
              <a:cs typeface="+mn-lt"/>
            </a:endParaRPr>
          </a:p>
          <a:p>
            <a:r>
              <a:rPr lang="en-GB" b="1" i="1" dirty="0">
                <a:ea typeface="+mn-lt"/>
                <a:cs typeface="+mn-lt"/>
              </a:rPr>
              <a:t>Question: </a:t>
            </a:r>
            <a:r>
              <a:rPr lang="en-GB" dirty="0">
                <a:ea typeface="+mn-lt"/>
                <a:cs typeface="+mn-lt"/>
              </a:rPr>
              <a:t>Who is this film for?</a:t>
            </a:r>
            <a:endParaRPr lang="en-GB" dirty="0">
              <a:cs typeface="Arial"/>
            </a:endParaRPr>
          </a:p>
          <a:p>
            <a:endParaRPr lang="en-GB" dirty="0">
              <a:ea typeface="+mn-lt"/>
              <a:cs typeface="+mn-lt"/>
            </a:endParaRPr>
          </a:p>
          <a:p>
            <a:endParaRPr lang="en-GB" dirty="0">
              <a:cs typeface="Arial"/>
            </a:endParaRPr>
          </a:p>
          <a:p>
            <a:endParaRPr lang="en-GB" dirty="0">
              <a:cs typeface="Arial"/>
            </a:endParaRPr>
          </a:p>
          <a:p>
            <a:pPr marL="342900" indent="-342900">
              <a:buFont typeface="Arial" panose="020B0604020202020204" pitchFamily="34" charset="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32EAF552-63E3-603D-4CB7-A88D21E71B6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751470230"/>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E7CD6-94CE-D5BB-28B6-69DD26AE35B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825D92A-8DF8-39E2-E0EB-3C006AEE4456}"/>
              </a:ext>
            </a:extLst>
          </p:cNvPr>
          <p:cNvSpPr>
            <a:spLocks noGrp="1"/>
          </p:cNvSpPr>
          <p:nvPr>
            <p:ph type="title"/>
          </p:nvPr>
        </p:nvSpPr>
        <p:spPr>
          <a:xfrm>
            <a:off x="232950" y="249900"/>
            <a:ext cx="8647113" cy="718475"/>
          </a:xfrm>
        </p:spPr>
        <p:txBody>
          <a:bodyPr vert="horz" lIns="0" tIns="0" rIns="0" bIns="0" rtlCol="0" anchor="t" anchorCtr="0">
            <a:noAutofit/>
          </a:bodyPr>
          <a:lstStyle/>
          <a:p>
            <a:r>
              <a:rPr lang="en-GB" dirty="0">
                <a:ea typeface="+mj-lt"/>
                <a:cs typeface="+mj-lt"/>
              </a:rPr>
              <a:t>Using AI as a planning tool</a:t>
            </a:r>
            <a:endParaRPr lang="en-US" dirty="0"/>
          </a:p>
        </p:txBody>
      </p:sp>
      <p:sp>
        <p:nvSpPr>
          <p:cNvPr id="5" name="Text Placeholder 4">
            <a:extLst>
              <a:ext uri="{FF2B5EF4-FFF2-40B4-BE49-F238E27FC236}">
                <a16:creationId xmlns:a16="http://schemas.microsoft.com/office/drawing/2014/main" id="{2B7A40AE-6A89-4083-583A-80A4D49A2269}"/>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AI can help you:</a:t>
            </a:r>
            <a:endParaRPr lang="en-GB" dirty="0">
              <a:cs typeface="Arial"/>
            </a:endParaRPr>
          </a:p>
          <a:p>
            <a:endParaRPr lang="en-GB" dirty="0">
              <a:ea typeface="+mn-lt"/>
              <a:cs typeface="+mn-lt"/>
            </a:endParaRPr>
          </a:p>
          <a:p>
            <a:pPr marL="342900" indent="-342900">
              <a:buChar char="•"/>
            </a:pPr>
            <a:r>
              <a:rPr lang="en-GB" dirty="0">
                <a:ea typeface="+mn-lt"/>
                <a:cs typeface="+mn-lt"/>
              </a:rPr>
              <a:t>to identify effective engagement methods</a:t>
            </a:r>
            <a:endParaRPr lang="en-GB" dirty="0">
              <a:cs typeface="Arial"/>
            </a:endParaRPr>
          </a:p>
          <a:p>
            <a:pPr marL="342900" indent="-342900">
              <a:buChar char="•"/>
            </a:pPr>
            <a:r>
              <a:rPr lang="en-GB" dirty="0">
                <a:ea typeface="+mn-lt"/>
                <a:cs typeface="+mn-lt"/>
              </a:rPr>
              <a:t>to explore audience preferences</a:t>
            </a:r>
            <a:endParaRPr lang="en-GB" dirty="0">
              <a:cs typeface="Arial"/>
            </a:endParaRPr>
          </a:p>
          <a:p>
            <a:pPr marL="342900" indent="-342900">
              <a:buChar char="•"/>
            </a:pPr>
            <a:r>
              <a:rPr lang="en-GB" dirty="0">
                <a:ea typeface="+mn-lt"/>
                <a:cs typeface="+mn-lt"/>
              </a:rPr>
              <a:t>to generate early creative ideas.</a:t>
            </a:r>
            <a:endParaRPr lang="en-GB" dirty="0">
              <a:cs typeface="Arial"/>
            </a:endParaRPr>
          </a:p>
          <a:p>
            <a:pPr marL="285750" indent="-285750">
              <a:buFont typeface="Arial"/>
              <a:buChar char="•"/>
            </a:pPr>
            <a:endParaRPr lang="en-GB" dirty="0">
              <a:ea typeface="+mn-lt"/>
              <a:cs typeface="+mn-lt"/>
            </a:endParaRPr>
          </a:p>
          <a:p>
            <a:r>
              <a:rPr lang="en-GB" b="1" i="1" dirty="0">
                <a:ea typeface="+mn-lt"/>
                <a:cs typeface="+mn-lt"/>
              </a:rPr>
              <a:t>Reminder: </a:t>
            </a:r>
            <a:r>
              <a:rPr lang="en-GB" dirty="0">
                <a:ea typeface="+mn-lt"/>
                <a:cs typeface="+mn-lt"/>
              </a:rPr>
              <a:t>You must still make final decisions.</a:t>
            </a:r>
            <a:endParaRPr lang="en-GB" dirty="0"/>
          </a:p>
          <a:p>
            <a:endParaRPr lang="en-GB" dirty="0">
              <a:ea typeface="+mn-lt"/>
              <a:cs typeface="+mn-lt"/>
            </a:endParaRPr>
          </a:p>
          <a:p>
            <a:endParaRPr lang="en-GB" dirty="0">
              <a:cs typeface="Arial"/>
            </a:endParaRPr>
          </a:p>
          <a:p>
            <a:endParaRPr lang="en-GB" dirty="0">
              <a:cs typeface="Arial"/>
            </a:endParaRPr>
          </a:p>
          <a:p>
            <a:pPr marL="342900" indent="-342900">
              <a:buFont typeface="Arial" panose="020B0604020202020204" pitchFamily="34" charset="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09FBE11A-0CCA-E8E4-7426-A3A117A0EC2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17205961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9394D6-CC43-CB61-5EC6-EC81D414288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A3E2F3D-057E-7690-7A12-10FCF189E835}"/>
              </a:ext>
            </a:extLst>
          </p:cNvPr>
          <p:cNvSpPr>
            <a:spLocks noGrp="1"/>
          </p:cNvSpPr>
          <p:nvPr>
            <p:ph type="title"/>
          </p:nvPr>
        </p:nvSpPr>
        <p:spPr>
          <a:xfrm>
            <a:off x="232950" y="249900"/>
            <a:ext cx="8647113" cy="718475"/>
          </a:xfrm>
        </p:spPr>
        <p:txBody>
          <a:bodyPr vert="horz" lIns="0" tIns="0" rIns="0" bIns="0" rtlCol="0" anchor="t" anchorCtr="0">
            <a:noAutofit/>
          </a:bodyPr>
          <a:lstStyle/>
          <a:p>
            <a:r>
              <a:rPr lang="en-GB" dirty="0">
                <a:ea typeface="+mj-lt"/>
                <a:cs typeface="+mj-lt"/>
              </a:rPr>
              <a:t>What is evaluation?</a:t>
            </a:r>
            <a:endParaRPr lang="en-US" dirty="0"/>
          </a:p>
        </p:txBody>
      </p:sp>
      <p:sp>
        <p:nvSpPr>
          <p:cNvPr id="3" name="Footer Placeholder 2">
            <a:extLst>
              <a:ext uri="{FF2B5EF4-FFF2-40B4-BE49-F238E27FC236}">
                <a16:creationId xmlns:a16="http://schemas.microsoft.com/office/drawing/2014/main" id="{3730ADDE-7092-4CD8-51B2-647FDFAF242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
        <p:nvSpPr>
          <p:cNvPr id="6" name="Text Placeholder 4">
            <a:extLst>
              <a:ext uri="{FF2B5EF4-FFF2-40B4-BE49-F238E27FC236}">
                <a16:creationId xmlns:a16="http://schemas.microsoft.com/office/drawing/2014/main" id="{24ADE63C-E693-CC3C-6C88-6FFADEEA5324}"/>
              </a:ext>
            </a:extLst>
          </p:cNvPr>
          <p:cNvSpPr txBox="1">
            <a:spLocks/>
          </p:cNvSpPr>
          <p:nvPr/>
        </p:nvSpPr>
        <p:spPr>
          <a:xfrm>
            <a:off x="288751" y="1131591"/>
            <a:ext cx="7667625" cy="1656184"/>
          </a:xfrm>
          <a:prstGeom prst="rect">
            <a:avLst/>
          </a:prstGeom>
        </p:spPr>
        <p:txBody>
          <a:bodyPr vert="horz" lIns="0" tIns="0" rIns="0" bIns="0" rtlCol="0" anchor="t">
            <a:noAutofit/>
          </a:bodyPr>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270000" indent="-2700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54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3pPr>
            <a:lvl4pPr marL="81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4pPr>
            <a:lvl5pPr marL="108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indent="-342900">
              <a:buChar char="•"/>
            </a:pPr>
            <a:r>
              <a:rPr lang="en-GB" dirty="0">
                <a:ea typeface="+mn-lt"/>
                <a:cs typeface="+mn-lt"/>
              </a:rPr>
              <a:t>Making a balanced judgement.</a:t>
            </a:r>
            <a:endParaRPr lang="en-US" dirty="0">
              <a:cs typeface="Arial"/>
            </a:endParaRPr>
          </a:p>
          <a:p>
            <a:pPr marL="342900" indent="-342900">
              <a:buChar char="•"/>
            </a:pPr>
            <a:r>
              <a:rPr lang="en-GB" dirty="0">
                <a:ea typeface="+mn-lt"/>
                <a:cs typeface="+mn-lt"/>
              </a:rPr>
              <a:t>Using evidence and reasoning.</a:t>
            </a:r>
            <a:endParaRPr lang="en-GB" dirty="0">
              <a:cs typeface="Arial"/>
            </a:endParaRPr>
          </a:p>
          <a:p>
            <a:pPr marL="342900" indent="-342900">
              <a:buChar char="•"/>
            </a:pPr>
            <a:r>
              <a:rPr lang="en-GB" dirty="0">
                <a:ea typeface="+mn-lt"/>
                <a:cs typeface="+mn-lt"/>
              </a:rPr>
              <a:t>Considering strengths and limitations.</a:t>
            </a:r>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pPr marL="342900" indent="-342900">
              <a:buFont typeface="Arial" panose="020B0604020202020204" pitchFamily="34" charset="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Tree>
    <p:extLst>
      <p:ext uri="{BB962C8B-B14F-4D97-AF65-F5344CB8AC3E}">
        <p14:creationId xmlns:p14="http://schemas.microsoft.com/office/powerpoint/2010/main" val="3378667874"/>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521148-CC56-91E9-0870-44D6B6D8214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B0D8A9B-4C4C-D5AD-154A-DDD936E85724}"/>
              </a:ext>
            </a:extLst>
          </p:cNvPr>
          <p:cNvSpPr>
            <a:spLocks noGrp="1"/>
          </p:cNvSpPr>
          <p:nvPr>
            <p:ph type="title"/>
          </p:nvPr>
        </p:nvSpPr>
        <p:spPr>
          <a:xfrm>
            <a:off x="232950" y="249900"/>
            <a:ext cx="8647113" cy="718475"/>
          </a:xfrm>
        </p:spPr>
        <p:txBody>
          <a:bodyPr vert="horz" lIns="0" tIns="0" rIns="0" bIns="0" rtlCol="0" anchor="t" anchorCtr="0">
            <a:noAutofit/>
          </a:bodyPr>
          <a:lstStyle/>
          <a:p>
            <a:r>
              <a:rPr lang="en-GB" dirty="0">
                <a:ea typeface="+mj-lt"/>
                <a:cs typeface="+mj-lt"/>
              </a:rPr>
              <a:t>Evaluative language</a:t>
            </a:r>
            <a:endParaRPr lang="en-US" dirty="0">
              <a:ea typeface="+mj-lt"/>
              <a:cs typeface="+mj-lt"/>
            </a:endParaRPr>
          </a:p>
        </p:txBody>
      </p:sp>
      <p:sp>
        <p:nvSpPr>
          <p:cNvPr id="3" name="Footer Placeholder 2">
            <a:extLst>
              <a:ext uri="{FF2B5EF4-FFF2-40B4-BE49-F238E27FC236}">
                <a16:creationId xmlns:a16="http://schemas.microsoft.com/office/drawing/2014/main" id="{80633A61-49F2-E71B-6539-84EA64B8DC5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
        <p:nvSpPr>
          <p:cNvPr id="6" name="Text Placeholder 4">
            <a:extLst>
              <a:ext uri="{FF2B5EF4-FFF2-40B4-BE49-F238E27FC236}">
                <a16:creationId xmlns:a16="http://schemas.microsoft.com/office/drawing/2014/main" id="{24BEAAD5-A4A8-1D47-81E2-74E71FAFD396}"/>
              </a:ext>
            </a:extLst>
          </p:cNvPr>
          <p:cNvSpPr txBox="1">
            <a:spLocks/>
          </p:cNvSpPr>
          <p:nvPr/>
        </p:nvSpPr>
        <p:spPr>
          <a:xfrm>
            <a:off x="261375" y="1032086"/>
            <a:ext cx="7667625" cy="2490118"/>
          </a:xfrm>
          <a:prstGeom prst="rect">
            <a:avLst/>
          </a:prstGeom>
        </p:spPr>
        <p:txBody>
          <a:bodyPr vert="horz" lIns="0" tIns="0" rIns="0" bIns="0" rtlCol="0" anchor="t">
            <a:noAutofit/>
          </a:bodyPr>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270000" indent="-2700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54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3pPr>
            <a:lvl4pPr marL="81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4pPr>
            <a:lvl5pPr marL="108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a:t>Useful adjectives:</a:t>
            </a:r>
            <a:endParaRPr lang="en-US" dirty="0">
              <a:ea typeface="+mn-lt"/>
              <a:cs typeface="+mn-lt"/>
            </a:endParaRPr>
          </a:p>
          <a:p>
            <a:endParaRPr lang="en-GB" b="1" dirty="0">
              <a:ea typeface="+mn-lt"/>
              <a:cs typeface="+mn-lt"/>
            </a:endParaRPr>
          </a:p>
          <a:p>
            <a:pPr marL="342900" indent="-342900">
              <a:buChar char="•"/>
            </a:pPr>
            <a:r>
              <a:rPr lang="en-GB">
                <a:ea typeface="+mn-lt"/>
                <a:cs typeface="+mn-lt"/>
              </a:rPr>
              <a:t>effective/ineffective</a:t>
            </a:r>
            <a:endParaRPr lang="en-GB">
              <a:cs typeface="Arial"/>
            </a:endParaRPr>
          </a:p>
          <a:p>
            <a:pPr marL="342900" indent="-342900">
              <a:buChar char="•"/>
            </a:pPr>
            <a:r>
              <a:rPr lang="en-GB">
                <a:ea typeface="+mn-lt"/>
                <a:cs typeface="+mn-lt"/>
              </a:rPr>
              <a:t>appropriate/inappropriate</a:t>
            </a:r>
            <a:endParaRPr lang="en-GB">
              <a:cs typeface="Arial"/>
            </a:endParaRPr>
          </a:p>
          <a:p>
            <a:pPr marL="342900" indent="-342900">
              <a:buChar char="•"/>
            </a:pPr>
            <a:r>
              <a:rPr lang="en-GB">
                <a:ea typeface="+mn-lt"/>
                <a:cs typeface="+mn-lt"/>
              </a:rPr>
              <a:t>successful/limited</a:t>
            </a:r>
            <a:endParaRPr lang="en-US">
              <a:cs typeface="Arial"/>
            </a:endParaRPr>
          </a:p>
          <a:p>
            <a:pPr marL="342900" indent="-342900">
              <a:buChar char="•"/>
            </a:pPr>
            <a:r>
              <a:rPr lang="en-GB">
                <a:ea typeface="+mn-lt"/>
                <a:cs typeface="+mn-lt"/>
              </a:rPr>
              <a:t>suitable/unsuitable.</a:t>
            </a:r>
            <a:endParaRPr lang="en-GB">
              <a:cs typeface="Arial"/>
            </a:endParaRPr>
          </a:p>
        </p:txBody>
      </p:sp>
    </p:spTree>
    <p:extLst>
      <p:ext uri="{BB962C8B-B14F-4D97-AF65-F5344CB8AC3E}">
        <p14:creationId xmlns:p14="http://schemas.microsoft.com/office/powerpoint/2010/main" val="299730465"/>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9833D6-AA50-CD49-908E-0E4A8A9E7DA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1D7BFE7-CE7F-FD16-67A2-DA5C6B1403F2}"/>
              </a:ext>
            </a:extLst>
          </p:cNvPr>
          <p:cNvSpPr>
            <a:spLocks noGrp="1"/>
          </p:cNvSpPr>
          <p:nvPr>
            <p:ph type="title"/>
          </p:nvPr>
        </p:nvSpPr>
        <p:spPr>
          <a:xfrm>
            <a:off x="232950" y="249900"/>
            <a:ext cx="8647113" cy="718475"/>
          </a:xfrm>
        </p:spPr>
        <p:txBody>
          <a:bodyPr vert="horz" lIns="0" tIns="0" rIns="0" bIns="0" rtlCol="0" anchor="t" anchorCtr="0">
            <a:noAutofit/>
          </a:bodyPr>
          <a:lstStyle/>
          <a:p>
            <a:r>
              <a:rPr lang="en-GB" dirty="0">
                <a:ea typeface="+mj-lt"/>
                <a:cs typeface="+mj-lt"/>
              </a:rPr>
              <a:t>Peer review task</a:t>
            </a:r>
            <a:endParaRPr lang="en-US" dirty="0"/>
          </a:p>
        </p:txBody>
      </p:sp>
      <p:sp>
        <p:nvSpPr>
          <p:cNvPr id="3" name="Footer Placeholder 2">
            <a:extLst>
              <a:ext uri="{FF2B5EF4-FFF2-40B4-BE49-F238E27FC236}">
                <a16:creationId xmlns:a16="http://schemas.microsoft.com/office/drawing/2014/main" id="{463A2851-7884-3EB5-F579-898FFAFB66C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
        <p:nvSpPr>
          <p:cNvPr id="6" name="Text Placeholder 4">
            <a:extLst>
              <a:ext uri="{FF2B5EF4-FFF2-40B4-BE49-F238E27FC236}">
                <a16:creationId xmlns:a16="http://schemas.microsoft.com/office/drawing/2014/main" id="{4948D210-F82C-5A13-110C-3412C3271611}"/>
              </a:ext>
            </a:extLst>
          </p:cNvPr>
          <p:cNvSpPr txBox="1">
            <a:spLocks/>
          </p:cNvSpPr>
          <p:nvPr/>
        </p:nvSpPr>
        <p:spPr>
          <a:xfrm>
            <a:off x="386400" y="1138799"/>
            <a:ext cx="7667625" cy="3780863"/>
          </a:xfrm>
          <a:prstGeom prst="rect">
            <a:avLst/>
          </a:prstGeom>
        </p:spPr>
        <p:txBody>
          <a:bodyPr vert="horz" lIns="0" tIns="0" rIns="0" bIns="0" rtlCol="0" anchor="t">
            <a:noAutofit/>
          </a:bodyPr>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270000" indent="-2700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54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3pPr>
            <a:lvl4pPr marL="81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4pPr>
            <a:lvl5pPr marL="108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dirty="0"/>
              <a:t>Your role:</a:t>
            </a:r>
            <a:endParaRPr lang="en-US" dirty="0"/>
          </a:p>
          <a:p>
            <a:endParaRPr lang="en-GB" b="1" dirty="0">
              <a:ea typeface="+mn-lt"/>
              <a:cs typeface="+mn-lt"/>
            </a:endParaRPr>
          </a:p>
          <a:p>
            <a:pPr marL="285750" indent="-285750">
              <a:buFont typeface="Arial"/>
              <a:buChar char="•"/>
            </a:pPr>
            <a:r>
              <a:rPr lang="en-GB" dirty="0">
                <a:ea typeface="+mn-lt"/>
                <a:cs typeface="+mn-lt"/>
              </a:rPr>
              <a:t>Review another group’s tender.</a:t>
            </a:r>
            <a:endParaRPr lang="en-GB" dirty="0"/>
          </a:p>
          <a:p>
            <a:pPr marL="285750" indent="-285750">
              <a:buFont typeface="Arial"/>
              <a:buChar char="•"/>
            </a:pPr>
            <a:r>
              <a:rPr lang="en-GB" dirty="0">
                <a:ea typeface="+mn-lt"/>
                <a:cs typeface="+mn-lt"/>
              </a:rPr>
              <a:t>Use evaluative language.</a:t>
            </a:r>
            <a:endParaRPr lang="en-GB" dirty="0"/>
          </a:p>
          <a:p>
            <a:pPr marL="285750" indent="-285750">
              <a:buFont typeface="Arial"/>
              <a:buChar char="•"/>
            </a:pPr>
            <a:r>
              <a:rPr lang="en-GB" dirty="0">
                <a:ea typeface="+mn-lt"/>
                <a:cs typeface="+mn-lt"/>
              </a:rPr>
              <a:t>Focus on audience, engagement, and ideas.</a:t>
            </a:r>
            <a:endParaRPr lang="en-US" dirty="0"/>
          </a:p>
          <a:p>
            <a:endParaRPr lang="en-GB" dirty="0">
              <a:cs typeface="Arial"/>
            </a:endParaRPr>
          </a:p>
          <a:p>
            <a:pPr marL="342900" indent="-342900">
              <a:buChar char="•"/>
            </a:pPr>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pPr marL="342900" indent="-342900">
              <a:buFont typeface="Arial" panose="020B0604020202020204" pitchFamily="34" charset="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Tree>
    <p:extLst>
      <p:ext uri="{BB962C8B-B14F-4D97-AF65-F5344CB8AC3E}">
        <p14:creationId xmlns:p14="http://schemas.microsoft.com/office/powerpoint/2010/main" val="418418525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9B728-03AE-4E15-25E6-E113258A074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F64696A-8154-24E5-2830-569CAB71B02E}"/>
              </a:ext>
            </a:extLst>
          </p:cNvPr>
          <p:cNvSpPr>
            <a:spLocks noGrp="1"/>
          </p:cNvSpPr>
          <p:nvPr>
            <p:ph type="title"/>
          </p:nvPr>
        </p:nvSpPr>
        <p:spPr>
          <a:xfrm>
            <a:off x="232950" y="249900"/>
            <a:ext cx="8647113" cy="718475"/>
          </a:xfrm>
        </p:spPr>
        <p:txBody>
          <a:bodyPr vert="horz" lIns="0" tIns="0" rIns="0" bIns="0" rtlCol="0" anchor="t" anchorCtr="0">
            <a:noAutofit/>
          </a:bodyPr>
          <a:lstStyle/>
          <a:p>
            <a:r>
              <a:rPr lang="en-GB" dirty="0">
                <a:ea typeface="+mj-lt"/>
                <a:cs typeface="+mj-lt"/>
              </a:rPr>
              <a:t>Plenary question</a:t>
            </a:r>
            <a:endParaRPr lang="en-US" dirty="0"/>
          </a:p>
        </p:txBody>
      </p:sp>
      <p:sp>
        <p:nvSpPr>
          <p:cNvPr id="3" name="Footer Placeholder 2">
            <a:extLst>
              <a:ext uri="{FF2B5EF4-FFF2-40B4-BE49-F238E27FC236}">
                <a16:creationId xmlns:a16="http://schemas.microsoft.com/office/drawing/2014/main" id="{63A143CF-B88B-20AB-5E13-97DF625DE33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
        <p:nvSpPr>
          <p:cNvPr id="6" name="Text Placeholder 4">
            <a:extLst>
              <a:ext uri="{FF2B5EF4-FFF2-40B4-BE49-F238E27FC236}">
                <a16:creationId xmlns:a16="http://schemas.microsoft.com/office/drawing/2014/main" id="{1DBF2ED7-9611-8B6D-0058-D2ED1162DEDB}"/>
              </a:ext>
            </a:extLst>
          </p:cNvPr>
          <p:cNvSpPr txBox="1">
            <a:spLocks/>
          </p:cNvSpPr>
          <p:nvPr/>
        </p:nvSpPr>
        <p:spPr>
          <a:xfrm>
            <a:off x="243375" y="1112737"/>
            <a:ext cx="7667625" cy="3780863"/>
          </a:xfrm>
          <a:prstGeom prst="rect">
            <a:avLst/>
          </a:prstGeom>
        </p:spPr>
        <p:txBody>
          <a:bodyPr vert="horz" lIns="0" tIns="0" rIns="0" bIns="0" rtlCol="0" anchor="t">
            <a:noAutofit/>
          </a:bodyPr>
          <a:lstStyle>
            <a:lvl1pPr marL="0" indent="0" algn="l" defTabSz="914400" rtl="0" eaLnBrk="1" latinLnBrk="0" hangingPunct="1">
              <a:lnSpc>
                <a:spcPct val="100000"/>
              </a:lnSpc>
              <a:spcBef>
                <a:spcPts val="0"/>
              </a:spcBef>
              <a:buFont typeface="Arial" panose="020B0604020202020204" pitchFamily="34" charset="0"/>
              <a:buNone/>
              <a:defRPr sz="2400" kern="1200">
                <a:solidFill>
                  <a:schemeClr val="tx1"/>
                </a:solidFill>
                <a:latin typeface="+mn-lt"/>
                <a:ea typeface="+mn-ea"/>
                <a:cs typeface="+mn-cs"/>
              </a:defRPr>
            </a:lvl1pPr>
            <a:lvl2pPr marL="270000" indent="-2700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54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3pPr>
            <a:lvl4pPr marL="81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4pPr>
            <a:lvl5pPr marL="1080000" indent="-270000" algn="l" defTabSz="914400" rtl="0" eaLnBrk="1" latinLnBrk="0" hangingPunct="1">
              <a:lnSpc>
                <a:spcPct val="100000"/>
              </a:lnSpc>
              <a:spcBef>
                <a:spcPct val="20000"/>
              </a:spcBef>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dirty="0"/>
              <a:t>Individual task</a:t>
            </a:r>
            <a:endParaRPr lang="en-GB" dirty="0">
              <a:cs typeface="Arial"/>
            </a:endParaRPr>
          </a:p>
          <a:p>
            <a:endParaRPr lang="en-GB" dirty="0">
              <a:ea typeface="+mn-lt"/>
              <a:cs typeface="+mn-lt"/>
            </a:endParaRPr>
          </a:p>
          <a:p>
            <a:r>
              <a:rPr lang="en-GB" dirty="0">
                <a:ea typeface="+mn-lt"/>
                <a:cs typeface="+mn-lt"/>
              </a:rPr>
              <a:t>Evaluate one benefit and one limitation of working on a commissioned film brief.</a:t>
            </a:r>
            <a:endParaRPr lang="en-GB" dirty="0"/>
          </a:p>
          <a:p>
            <a:endParaRPr lang="en-GB" dirty="0">
              <a:cs typeface="Arial"/>
            </a:endParaRPr>
          </a:p>
          <a:p>
            <a:endParaRPr lang="en-GB" dirty="0">
              <a:cs typeface="Arial"/>
            </a:endParaRPr>
          </a:p>
          <a:p>
            <a:pPr marL="342900" indent="-342900">
              <a:buChar char="•"/>
            </a:pPr>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pPr marL="342900" indent="-342900">
              <a:buFont typeface="Arial" panose="020B0604020202020204" pitchFamily="34" charset="0"/>
              <a:buChar char="•"/>
            </a:pPr>
            <a:endParaRPr lang="en-GB" dirty="0">
              <a:cs typeface="Arial"/>
            </a:endParaRPr>
          </a:p>
          <a:p>
            <a:endParaRPr lang="en-GB" dirty="0">
              <a:solidFill>
                <a:srgbClr val="000000"/>
              </a:solidFill>
              <a:cs typeface="Arial"/>
            </a:endParaRPr>
          </a:p>
          <a:p>
            <a:br>
              <a:rPr lang="en-GB" dirty="0">
                <a:solidFill>
                  <a:schemeClr val="accent1"/>
                </a:solidFill>
              </a:rPr>
            </a:br>
            <a:endParaRPr lang="en-GB" dirty="0">
              <a:cs typeface="Arial"/>
            </a:endParaRPr>
          </a:p>
        </p:txBody>
      </p:sp>
    </p:spTree>
    <p:extLst>
      <p:ext uri="{BB962C8B-B14F-4D97-AF65-F5344CB8AC3E}">
        <p14:creationId xmlns:p14="http://schemas.microsoft.com/office/powerpoint/2010/main" val="2872836244"/>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8</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Post-production of commissioned film</a:t>
            </a:r>
            <a:endParaRPr lang="en-US" dirty="0">
              <a:cs typeface="Arial"/>
            </a:endParaRPr>
          </a:p>
        </p:txBody>
      </p:sp>
    </p:spTree>
    <p:extLst>
      <p:ext uri="{BB962C8B-B14F-4D97-AF65-F5344CB8AC3E}">
        <p14:creationId xmlns:p14="http://schemas.microsoft.com/office/powerpoint/2010/main" val="3215826948"/>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E1903-3F6C-0763-0151-5E015F9E8EB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617CB50-BA0C-38A7-424D-3F869A7A9DEF}"/>
              </a:ext>
            </a:extLst>
          </p:cNvPr>
          <p:cNvSpPr>
            <a:spLocks noGrp="1"/>
          </p:cNvSpPr>
          <p:nvPr>
            <p:ph type="title"/>
          </p:nvPr>
        </p:nvSpPr>
        <p:spPr/>
        <p:txBody>
          <a:bodyPr>
            <a:normAutofit/>
          </a:bodyPr>
          <a:lstStyle/>
          <a:p>
            <a:pPr>
              <a:lnSpc>
                <a:spcPct val="100000"/>
              </a:lnSpc>
            </a:pPr>
            <a:r>
              <a:rPr lang="en-GB" sz="3600" dirty="0"/>
              <a:t>Lesson aims</a:t>
            </a:r>
          </a:p>
        </p:txBody>
      </p:sp>
      <p:sp>
        <p:nvSpPr>
          <p:cNvPr id="5" name="Text Placeholder 4">
            <a:extLst>
              <a:ext uri="{FF2B5EF4-FFF2-40B4-BE49-F238E27FC236}">
                <a16:creationId xmlns:a16="http://schemas.microsoft.com/office/drawing/2014/main" id="{8A44593D-2E7E-04FA-20BB-C678A7CC43A7}"/>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r>
              <a:rPr lang="en-GB" dirty="0">
                <a:ea typeface="+mn-lt"/>
                <a:cs typeface="+mn-lt"/>
              </a:rPr>
              <a:t>Understand pre-production activities for a commissioned film project.</a:t>
            </a:r>
            <a:endParaRPr lang="en-GB" dirty="0">
              <a:cs typeface="Arial"/>
            </a:endParaRPr>
          </a:p>
          <a:p>
            <a:pPr marL="342900" indent="-342900">
              <a:buChar char="•"/>
            </a:pPr>
            <a:r>
              <a:rPr lang="en-GB" dirty="0">
                <a:ea typeface="+mn-lt"/>
                <a:cs typeface="+mn-lt"/>
              </a:rPr>
              <a:t>Consider how a commissioned film can be accessed, monetised, and evaluated after a live broadcast.</a:t>
            </a:r>
            <a:endParaRPr lang="en-GB" dirty="0">
              <a:cs typeface="Arial"/>
            </a:endParaRPr>
          </a:p>
          <a:p>
            <a:pPr marL="285750" indent="-285750">
              <a:buFont typeface="Arial"/>
              <a:buChar char="•"/>
            </a:pPr>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59B15863-9681-A55E-1180-8A86BE1BAC1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329086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0700A-1840-B32E-2A36-E80EAD7413DD}"/>
              </a:ext>
            </a:extLst>
          </p:cNvPr>
          <p:cNvSpPr>
            <a:spLocks noGrp="1"/>
          </p:cNvSpPr>
          <p:nvPr>
            <p:ph type="title"/>
          </p:nvPr>
        </p:nvSpPr>
        <p:spPr/>
        <p:txBody>
          <a:bodyPr/>
          <a:lstStyle/>
          <a:p>
            <a:r>
              <a:rPr lang="en-GB" dirty="0"/>
              <a:t>Total time to produce the vlog?</a:t>
            </a:r>
          </a:p>
        </p:txBody>
      </p:sp>
      <p:sp>
        <p:nvSpPr>
          <p:cNvPr id="3" name="Text Placeholder 2">
            <a:extLst>
              <a:ext uri="{FF2B5EF4-FFF2-40B4-BE49-F238E27FC236}">
                <a16:creationId xmlns:a16="http://schemas.microsoft.com/office/drawing/2014/main" id="{CF376E77-31F2-6403-B014-F5F078D88BA0}"/>
              </a:ext>
            </a:extLst>
          </p:cNvPr>
          <p:cNvSpPr>
            <a:spLocks noGrp="1"/>
          </p:cNvSpPr>
          <p:nvPr>
            <p:ph type="body" sz="quarter" idx="12"/>
          </p:nvPr>
        </p:nvSpPr>
        <p:spPr/>
        <p:txBody>
          <a:bodyPr/>
          <a:lstStyle/>
          <a:p>
            <a:r>
              <a:rPr lang="en-GB" dirty="0"/>
              <a:t>Move to another group.</a:t>
            </a:r>
          </a:p>
          <a:p>
            <a:endParaRPr lang="en-GB" dirty="0"/>
          </a:p>
          <a:p>
            <a:r>
              <a:rPr lang="en-GB" dirty="0"/>
              <a:t>Discuss the activities that others have identified in their stage of the process and agree if there is any overlap.</a:t>
            </a:r>
          </a:p>
          <a:p>
            <a:endParaRPr lang="en-GB" dirty="0"/>
          </a:p>
          <a:p>
            <a:r>
              <a:rPr lang="en-GB" dirty="0"/>
              <a:t>Calculate the total amount of time needed.</a:t>
            </a:r>
          </a:p>
          <a:p>
            <a:endParaRPr lang="en-GB" dirty="0"/>
          </a:p>
          <a:p>
            <a:r>
              <a:rPr lang="en-GB" dirty="0"/>
              <a:t>Contribute to a class discussion on the production process activities and timings.</a:t>
            </a:r>
          </a:p>
        </p:txBody>
      </p:sp>
      <p:sp>
        <p:nvSpPr>
          <p:cNvPr id="5" name="Footer Placeholder 4">
            <a:extLst>
              <a:ext uri="{FF2B5EF4-FFF2-40B4-BE49-F238E27FC236}">
                <a16:creationId xmlns:a16="http://schemas.microsoft.com/office/drawing/2014/main" id="{187DA55B-8684-00C3-3812-509D84B9D0ED}"/>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126715970"/>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50D27C-0D51-B5CE-6916-03FCD847005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9F04C8E-8EA5-153E-5EE0-D21D3B4972C6}"/>
              </a:ext>
            </a:extLst>
          </p:cNvPr>
          <p:cNvSpPr>
            <a:spLocks noGrp="1"/>
          </p:cNvSpPr>
          <p:nvPr>
            <p:ph type="title"/>
          </p:nvPr>
        </p:nvSpPr>
        <p:spPr/>
        <p:txBody>
          <a:bodyPr>
            <a:normAutofit/>
          </a:bodyPr>
          <a:lstStyle/>
          <a:p>
            <a:pPr>
              <a:lnSpc>
                <a:spcPct val="100000"/>
              </a:lnSpc>
            </a:pPr>
            <a:r>
              <a:rPr lang="en-GB" sz="3600" dirty="0"/>
              <a:t>Lesson </a:t>
            </a:r>
            <a:r>
              <a:rPr lang="en-GB" dirty="0"/>
              <a:t>overview</a:t>
            </a:r>
            <a:endParaRPr lang="en-GB" sz="3600" dirty="0"/>
          </a:p>
        </p:txBody>
      </p:sp>
      <p:sp>
        <p:nvSpPr>
          <p:cNvPr id="5" name="Text Placeholder 4">
            <a:extLst>
              <a:ext uri="{FF2B5EF4-FFF2-40B4-BE49-F238E27FC236}">
                <a16:creationId xmlns:a16="http://schemas.microsoft.com/office/drawing/2014/main" id="{CD447D85-C53A-D9EC-0B08-772A49ECE8FD}"/>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r>
              <a:rPr lang="en-GB" dirty="0">
                <a:ea typeface="+mn-lt"/>
                <a:cs typeface="+mn-lt"/>
              </a:rPr>
              <a:t>Plan key pre-production activities for a commissioned film project.</a:t>
            </a:r>
            <a:endParaRPr lang="en-GB" dirty="0">
              <a:cs typeface="Arial"/>
            </a:endParaRPr>
          </a:p>
          <a:p>
            <a:pPr marL="342900" indent="-342900">
              <a:buChar char="•"/>
            </a:pPr>
            <a:r>
              <a:rPr lang="en-GB" dirty="0">
                <a:ea typeface="+mn-lt"/>
                <a:cs typeface="+mn-lt"/>
              </a:rPr>
              <a:t>Create a simple production plan.</a:t>
            </a:r>
            <a:endParaRPr lang="en-GB" dirty="0">
              <a:cs typeface="Arial"/>
            </a:endParaRPr>
          </a:p>
          <a:p>
            <a:pPr marL="342900" indent="-342900">
              <a:buChar char="•"/>
            </a:pPr>
            <a:r>
              <a:rPr lang="en-GB" dirty="0">
                <a:ea typeface="+mn-lt"/>
                <a:cs typeface="+mn-lt"/>
              </a:rPr>
              <a:t>Identify required resources and estimate indicative costs using Excel.</a:t>
            </a:r>
            <a:endParaRPr lang="en-GB" dirty="0">
              <a:cs typeface="Arial"/>
            </a:endParaRPr>
          </a:p>
          <a:p>
            <a:pPr marL="342900" indent="-342900">
              <a:buChar char="•"/>
            </a:pPr>
            <a:r>
              <a:rPr lang="en-GB" dirty="0">
                <a:ea typeface="+mn-lt"/>
                <a:cs typeface="+mn-lt"/>
              </a:rPr>
              <a:t>Decide how a commissioned film can be accessed, monetised, and evaluated after a live broadcast.</a:t>
            </a:r>
            <a:endParaRPr lang="en-GB" dirty="0">
              <a:cs typeface="Arial"/>
            </a:endParaRPr>
          </a:p>
          <a:p>
            <a:pPr marL="285750" indent="-285750">
              <a:buFont typeface="Arial"/>
              <a:buChar char="•"/>
            </a:pPr>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6C0E410D-59A9-37E3-62AB-E6FB8B23FE0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216213427"/>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BA531C-D570-C93E-C829-3711E9C32B7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E182E65-18C2-25C0-8FF8-085D35F681CB}"/>
              </a:ext>
            </a:extLst>
          </p:cNvPr>
          <p:cNvSpPr>
            <a:spLocks noGrp="1"/>
          </p:cNvSpPr>
          <p:nvPr>
            <p:ph type="title"/>
          </p:nvPr>
        </p:nvSpPr>
        <p:spPr/>
        <p:txBody>
          <a:bodyPr>
            <a:normAutofit/>
          </a:bodyPr>
          <a:lstStyle/>
          <a:p>
            <a:r>
              <a:rPr lang="en-GB" dirty="0">
                <a:ea typeface="+mj-lt"/>
                <a:cs typeface="+mj-lt"/>
              </a:rPr>
              <a:t>Starter: Key terms recap</a:t>
            </a:r>
            <a:endParaRPr lang="en-US" dirty="0"/>
          </a:p>
        </p:txBody>
      </p:sp>
      <p:sp>
        <p:nvSpPr>
          <p:cNvPr id="5" name="Text Placeholder 4">
            <a:extLst>
              <a:ext uri="{FF2B5EF4-FFF2-40B4-BE49-F238E27FC236}">
                <a16:creationId xmlns:a16="http://schemas.microsoft.com/office/drawing/2014/main" id="{BAB7C4CC-9F43-9A20-455E-2260CCC89FED}"/>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What is the definition of each of these terms?</a:t>
            </a:r>
            <a:endParaRPr lang="en-US" dirty="0"/>
          </a:p>
          <a:p>
            <a:endParaRPr lang="en-GB" dirty="0">
              <a:ea typeface="+mn-lt"/>
              <a:cs typeface="+mn-lt"/>
            </a:endParaRPr>
          </a:p>
          <a:p>
            <a:pPr marL="285750" indent="-285750">
              <a:buFont typeface="Arial"/>
              <a:buChar char="•"/>
            </a:pPr>
            <a:r>
              <a:rPr lang="en-GB">
                <a:ea typeface="+mn-lt"/>
                <a:cs typeface="+mn-lt"/>
              </a:rPr>
              <a:t>Commissioned film.</a:t>
            </a:r>
            <a:endParaRPr lang="en-GB" dirty="0"/>
          </a:p>
          <a:p>
            <a:pPr marL="285750" indent="-285750">
              <a:buFont typeface="Arial"/>
              <a:buChar char="•"/>
            </a:pPr>
            <a:r>
              <a:rPr lang="en-GB">
                <a:ea typeface="+mn-lt"/>
                <a:cs typeface="+mn-lt"/>
              </a:rPr>
              <a:t>Tender.</a:t>
            </a:r>
            <a:endParaRPr lang="en-GB" dirty="0"/>
          </a:p>
          <a:p>
            <a:pPr marL="285750" indent="-285750">
              <a:buFont typeface="Arial"/>
              <a:buChar char="•"/>
            </a:pPr>
            <a:r>
              <a:rPr lang="en-GB">
                <a:ea typeface="+mn-lt"/>
                <a:cs typeface="+mn-lt"/>
              </a:rPr>
              <a:t>Target audience.</a:t>
            </a:r>
            <a:endParaRPr lang="en-GB" dirty="0"/>
          </a:p>
          <a:p>
            <a:pPr marL="285750" indent="-285750">
              <a:buFont typeface="Arial"/>
              <a:buChar char="•"/>
            </a:pPr>
            <a:r>
              <a:rPr lang="en-GB" dirty="0">
                <a:ea typeface="+mn-lt"/>
                <a:cs typeface="+mn-lt"/>
              </a:rPr>
              <a:t>Evaluation.</a:t>
            </a:r>
            <a:endParaRPr lang="en-GB" dirty="0"/>
          </a:p>
          <a:p>
            <a:endParaRPr lang="en-GB" dirty="0">
              <a:cs typeface="Arial"/>
            </a:endParaRPr>
          </a:p>
          <a:p>
            <a:pPr marL="285750" indent="-285750">
              <a:buFont typeface="Arial"/>
              <a:buChar char="•"/>
            </a:pPr>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E6DB5B2F-BD4B-2593-126B-D41AD21B294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883430586"/>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1B8C3E-81C6-13BF-B7D7-168B264DBB6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F27D58A-015C-9D68-11BB-374FE9AF4649}"/>
              </a:ext>
            </a:extLst>
          </p:cNvPr>
          <p:cNvSpPr>
            <a:spLocks noGrp="1"/>
          </p:cNvSpPr>
          <p:nvPr>
            <p:ph type="title"/>
          </p:nvPr>
        </p:nvSpPr>
        <p:spPr/>
        <p:txBody>
          <a:bodyPr>
            <a:normAutofit/>
          </a:bodyPr>
          <a:lstStyle/>
          <a:p>
            <a:r>
              <a:rPr lang="en-GB" dirty="0">
                <a:ea typeface="+mj-lt"/>
                <a:cs typeface="+mj-lt"/>
              </a:rPr>
              <a:t>What is pre-production?</a:t>
            </a:r>
            <a:endParaRPr lang="en-US" dirty="0"/>
          </a:p>
        </p:txBody>
      </p:sp>
      <p:sp>
        <p:nvSpPr>
          <p:cNvPr id="5" name="Text Placeholder 4">
            <a:extLst>
              <a:ext uri="{FF2B5EF4-FFF2-40B4-BE49-F238E27FC236}">
                <a16:creationId xmlns:a16="http://schemas.microsoft.com/office/drawing/2014/main" id="{EBB05BE6-3EBD-81B0-B5DC-7A0325C41632}"/>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r>
              <a:rPr lang="en-GB">
                <a:ea typeface="+mn-lt"/>
                <a:cs typeface="+mn-lt"/>
              </a:rPr>
              <a:t>Planning and scheduling.</a:t>
            </a:r>
            <a:endParaRPr lang="en-US" dirty="0">
              <a:cs typeface="Arial"/>
            </a:endParaRPr>
          </a:p>
          <a:p>
            <a:pPr marL="342900" indent="-342900">
              <a:buChar char="•"/>
            </a:pPr>
            <a:r>
              <a:rPr lang="en-GB">
                <a:ea typeface="+mn-lt"/>
                <a:cs typeface="+mn-lt"/>
              </a:rPr>
              <a:t>Audience research.</a:t>
            </a:r>
            <a:endParaRPr lang="en-GB" dirty="0">
              <a:ea typeface="+mn-lt"/>
              <a:cs typeface="+mn-lt"/>
            </a:endParaRPr>
          </a:p>
          <a:p>
            <a:pPr marL="342900" indent="-342900">
              <a:buChar char="•"/>
            </a:pPr>
            <a:r>
              <a:rPr lang="en-GB" dirty="0">
                <a:ea typeface="+mn-lt"/>
                <a:cs typeface="+mn-lt"/>
              </a:rPr>
              <a:t>Permissions and </a:t>
            </a:r>
            <a:r>
              <a:rPr lang="en-GB">
                <a:ea typeface="+mn-lt"/>
                <a:cs typeface="+mn-lt"/>
              </a:rPr>
              <a:t>logistics.</a:t>
            </a:r>
            <a:endParaRPr lang="en-GB" dirty="0">
              <a:cs typeface="Arial"/>
            </a:endParaRPr>
          </a:p>
          <a:p>
            <a:pPr marL="342900" indent="-342900">
              <a:buChar char="•"/>
            </a:pPr>
            <a:r>
              <a:rPr lang="en-GB">
                <a:ea typeface="+mn-lt"/>
                <a:cs typeface="+mn-lt"/>
              </a:rPr>
              <a:t>Resource planning.</a:t>
            </a:r>
            <a:endParaRPr lang="en-GB" dirty="0">
              <a:cs typeface="Arial"/>
            </a:endParaRPr>
          </a:p>
          <a:p>
            <a:pPr marL="342900" indent="-342900">
              <a:buChar char="•"/>
            </a:pPr>
            <a:r>
              <a:rPr lang="en-GB" dirty="0">
                <a:ea typeface="+mn-lt"/>
                <a:cs typeface="+mn-lt"/>
              </a:rPr>
              <a:t>Risk considerations.</a:t>
            </a:r>
            <a:endParaRPr lang="en-GB" dirty="0">
              <a:cs typeface="Arial"/>
            </a:endParaRPr>
          </a:p>
          <a:p>
            <a:pPr marL="285750" indent="-285750">
              <a:buFont typeface="Arial"/>
              <a:buChar char="•"/>
            </a:pPr>
            <a:endParaRPr lang="en-GB" dirty="0">
              <a:ea typeface="+mn-lt"/>
              <a:cs typeface="+mn-lt"/>
            </a:endParaRPr>
          </a:p>
          <a:p>
            <a:r>
              <a:rPr lang="en-GB" b="1" i="1" dirty="0">
                <a:ea typeface="+mn-lt"/>
                <a:cs typeface="+mn-lt"/>
              </a:rPr>
              <a:t>Key point: </a:t>
            </a:r>
            <a:r>
              <a:rPr lang="en-GB" dirty="0">
                <a:ea typeface="+mn-lt"/>
                <a:cs typeface="+mn-lt"/>
              </a:rPr>
              <a:t>Strong pre-production leads to smoother production.</a:t>
            </a:r>
            <a:endParaRPr lang="en-GB" dirty="0"/>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4B073D30-ECA9-1CBD-DBB8-D22FF0D3227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70612736"/>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F36DCF-2088-8EC4-43A9-D49D7EE82D1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FBF4CA9-6844-1462-0057-547EBF09D519}"/>
              </a:ext>
            </a:extLst>
          </p:cNvPr>
          <p:cNvSpPr>
            <a:spLocks noGrp="1"/>
          </p:cNvSpPr>
          <p:nvPr>
            <p:ph type="title"/>
          </p:nvPr>
        </p:nvSpPr>
        <p:spPr/>
        <p:txBody>
          <a:bodyPr>
            <a:normAutofit/>
          </a:bodyPr>
          <a:lstStyle/>
          <a:p>
            <a:r>
              <a:rPr lang="en-GB" dirty="0">
                <a:ea typeface="+mj-lt"/>
                <a:cs typeface="+mj-lt"/>
              </a:rPr>
              <a:t>Pre-production</a:t>
            </a:r>
            <a:endParaRPr lang="en-US" dirty="0"/>
          </a:p>
        </p:txBody>
      </p:sp>
      <p:sp>
        <p:nvSpPr>
          <p:cNvPr id="5" name="Text Placeholder 4">
            <a:extLst>
              <a:ext uri="{FF2B5EF4-FFF2-40B4-BE49-F238E27FC236}">
                <a16:creationId xmlns:a16="http://schemas.microsoft.com/office/drawing/2014/main" id="{50C4C2B9-7460-A78C-813A-25C1EFCF4727}"/>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You must consider:</a:t>
            </a:r>
            <a:endParaRPr lang="en-GB" dirty="0">
              <a:cs typeface="Arial"/>
            </a:endParaRPr>
          </a:p>
          <a:p>
            <a:pPr marL="342900" indent="-342900">
              <a:buFont typeface="Arial"/>
              <a:buChar char="•"/>
            </a:pPr>
            <a:endParaRPr lang="en-GB" dirty="0">
              <a:ea typeface="+mn-lt"/>
              <a:cs typeface="+mn-lt"/>
            </a:endParaRPr>
          </a:p>
          <a:p>
            <a:pPr marL="342900" indent="-342900">
              <a:buFont typeface="Arial"/>
              <a:buChar char="•"/>
            </a:pPr>
            <a:r>
              <a:rPr lang="en-GB" dirty="0">
                <a:ea typeface="+mn-lt"/>
                <a:cs typeface="+mn-lt"/>
              </a:rPr>
              <a:t>What needs to happen before filming?</a:t>
            </a:r>
          </a:p>
          <a:p>
            <a:pPr marL="342900" indent="-342900">
              <a:buFont typeface="Arial"/>
              <a:buChar char="•"/>
            </a:pPr>
            <a:r>
              <a:rPr lang="en-GB" dirty="0">
                <a:ea typeface="+mn-lt"/>
                <a:cs typeface="+mn-lt"/>
              </a:rPr>
              <a:t>Who is involved?</a:t>
            </a:r>
          </a:p>
          <a:p>
            <a:pPr marL="342900" indent="-342900">
              <a:buFont typeface="Arial"/>
              <a:buChar char="•"/>
            </a:pPr>
            <a:r>
              <a:rPr lang="en-GB" dirty="0">
                <a:ea typeface="+mn-lt"/>
                <a:cs typeface="+mn-lt"/>
              </a:rPr>
              <a:t>When tasks need to happen?</a:t>
            </a:r>
          </a:p>
          <a:p>
            <a:pPr marL="342900" indent="-342900">
              <a:buFont typeface="Arial"/>
              <a:buChar char="•"/>
            </a:pPr>
            <a:r>
              <a:rPr lang="en-GB" dirty="0">
                <a:ea typeface="+mn-lt"/>
                <a:cs typeface="+mn-lt"/>
              </a:rPr>
              <a:t>What resources are needed?</a:t>
            </a:r>
          </a:p>
          <a:p>
            <a:pPr marL="285750" indent="-285750">
              <a:buFont typeface="Arial"/>
              <a:buChar char="•"/>
            </a:pPr>
            <a:endParaRPr lang="en-GB" dirty="0">
              <a:ea typeface="+mn-lt"/>
              <a:cs typeface="+mn-lt"/>
            </a:endParaRPr>
          </a:p>
          <a:p>
            <a:r>
              <a:rPr lang="en-GB" dirty="0">
                <a:ea typeface="+mn-lt"/>
                <a:cs typeface="+mn-lt"/>
              </a:rPr>
              <a:t>These activities must be realistic for a commissioned, live broadcast.</a:t>
            </a: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A8ABD3E0-008E-4FEB-FC47-6E115E184A8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564208616"/>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4E3EB-5EC2-31E8-5742-6DA8AABEC95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AB442BD-9B8D-4824-76F0-EF158F669D9A}"/>
              </a:ext>
            </a:extLst>
          </p:cNvPr>
          <p:cNvSpPr>
            <a:spLocks noGrp="1"/>
          </p:cNvSpPr>
          <p:nvPr>
            <p:ph type="title"/>
          </p:nvPr>
        </p:nvSpPr>
        <p:spPr/>
        <p:txBody>
          <a:bodyPr>
            <a:normAutofit/>
          </a:bodyPr>
          <a:lstStyle/>
          <a:p>
            <a:r>
              <a:rPr lang="en-GB" dirty="0">
                <a:ea typeface="+mj-lt"/>
                <a:cs typeface="+mj-lt"/>
              </a:rPr>
              <a:t>Planning tools: Microsoft Project</a:t>
            </a:r>
            <a:endParaRPr lang="en-US" b="0" dirty="0">
              <a:cs typeface="Arial"/>
            </a:endParaRPr>
          </a:p>
        </p:txBody>
      </p:sp>
      <p:sp>
        <p:nvSpPr>
          <p:cNvPr id="5" name="Text Placeholder 4">
            <a:extLst>
              <a:ext uri="{FF2B5EF4-FFF2-40B4-BE49-F238E27FC236}">
                <a16:creationId xmlns:a16="http://schemas.microsoft.com/office/drawing/2014/main" id="{3E939B08-8176-8A24-1657-2178A10A901C}"/>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Microsoft Project can help you:</a:t>
            </a:r>
            <a:endParaRPr lang="en-US" dirty="0">
              <a:cs typeface="Arial"/>
            </a:endParaRPr>
          </a:p>
          <a:p>
            <a:pPr>
              <a:buChar char="•"/>
            </a:pPr>
            <a:endParaRPr lang="en-GB" dirty="0">
              <a:ea typeface="+mn-lt"/>
              <a:cs typeface="+mn-lt"/>
            </a:endParaRPr>
          </a:p>
          <a:p>
            <a:pPr marL="342900" indent="-342900">
              <a:buChar char="•"/>
            </a:pPr>
            <a:r>
              <a:rPr lang="en-GB" dirty="0">
                <a:ea typeface="+mn-lt"/>
                <a:cs typeface="+mn-lt"/>
              </a:rPr>
              <a:t>break a project into tasks</a:t>
            </a:r>
            <a:endParaRPr lang="en-GB" dirty="0">
              <a:cs typeface="Arial"/>
            </a:endParaRPr>
          </a:p>
          <a:p>
            <a:pPr marL="342900" indent="-342900">
              <a:buChar char="•"/>
            </a:pPr>
            <a:r>
              <a:rPr lang="en-GB" dirty="0">
                <a:ea typeface="+mn-lt"/>
                <a:cs typeface="+mn-lt"/>
              </a:rPr>
              <a:t>sequence activities logically</a:t>
            </a:r>
            <a:endParaRPr lang="en-GB" dirty="0">
              <a:cs typeface="Arial"/>
            </a:endParaRPr>
          </a:p>
          <a:p>
            <a:pPr marL="342900" indent="-342900">
              <a:buChar char="•"/>
            </a:pPr>
            <a:r>
              <a:rPr lang="en-GB" dirty="0">
                <a:ea typeface="+mn-lt"/>
                <a:cs typeface="+mn-lt"/>
              </a:rPr>
              <a:t>assign timeframes</a:t>
            </a:r>
            <a:endParaRPr lang="en-GB" dirty="0">
              <a:cs typeface="Arial"/>
            </a:endParaRPr>
          </a:p>
          <a:p>
            <a:pPr marL="342900" indent="-342900">
              <a:buChar char="•"/>
            </a:pPr>
            <a:r>
              <a:rPr lang="en-GB" dirty="0">
                <a:ea typeface="+mn-lt"/>
                <a:cs typeface="+mn-lt"/>
              </a:rPr>
              <a:t>visualise a production timeline.</a:t>
            </a:r>
            <a:endParaRPr lang="en-GB" dirty="0">
              <a:cs typeface="Arial"/>
            </a:endParaRPr>
          </a:p>
          <a:p>
            <a:pPr marL="342900" indent="-342900">
              <a:buChar char="•"/>
            </a:pPr>
            <a:endParaRPr lang="en-GB" dirty="0">
              <a:ea typeface="+mn-lt"/>
              <a:cs typeface="+mn-lt"/>
            </a:endParaRPr>
          </a:p>
          <a:p>
            <a:r>
              <a:rPr lang="en-GB" dirty="0">
                <a:ea typeface="+mn-lt"/>
                <a:cs typeface="+mn-lt"/>
              </a:rPr>
              <a:t>Today you will create a simple plan, not a full professional schedule.</a:t>
            </a:r>
            <a:endParaRPr lang="en-GB" dirty="0"/>
          </a:p>
          <a:p>
            <a:pPr marL="342900" indent="-342900">
              <a:buChar char="•"/>
            </a:pP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856BC3ED-0C68-7C66-0E16-4E879B2E284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297444347"/>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6D041F-6F14-8DA5-FB15-A35AF8D79ED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D3C6BCD-6C59-6690-E56A-A4E0D46A4979}"/>
              </a:ext>
            </a:extLst>
          </p:cNvPr>
          <p:cNvSpPr>
            <a:spLocks noGrp="1"/>
          </p:cNvSpPr>
          <p:nvPr>
            <p:ph type="title"/>
          </p:nvPr>
        </p:nvSpPr>
        <p:spPr/>
        <p:txBody>
          <a:bodyPr>
            <a:normAutofit/>
          </a:bodyPr>
          <a:lstStyle/>
          <a:p>
            <a:r>
              <a:rPr lang="en-GB" dirty="0">
                <a:ea typeface="+mj-lt"/>
                <a:cs typeface="+mj-lt"/>
              </a:rPr>
              <a:t>Using AI to support planning</a:t>
            </a:r>
            <a:endParaRPr lang="en-US" dirty="0"/>
          </a:p>
        </p:txBody>
      </p:sp>
      <p:sp>
        <p:nvSpPr>
          <p:cNvPr id="5" name="Text Placeholder 4">
            <a:extLst>
              <a:ext uri="{FF2B5EF4-FFF2-40B4-BE49-F238E27FC236}">
                <a16:creationId xmlns:a16="http://schemas.microsoft.com/office/drawing/2014/main" id="{CF9703F6-5CB4-FB40-723F-B73A44A83915}"/>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AI can be used to:</a:t>
            </a:r>
            <a:endParaRPr lang="en-US" dirty="0">
              <a:cs typeface="Arial"/>
            </a:endParaRPr>
          </a:p>
          <a:p>
            <a:endParaRPr lang="en-GB" b="1" dirty="0">
              <a:ea typeface="+mn-lt"/>
              <a:cs typeface="+mn-lt"/>
            </a:endParaRPr>
          </a:p>
          <a:p>
            <a:pPr marL="342900" indent="-342900">
              <a:buChar char="•"/>
            </a:pPr>
            <a:r>
              <a:rPr lang="en-GB" dirty="0">
                <a:ea typeface="+mn-lt"/>
                <a:cs typeface="+mn-lt"/>
              </a:rPr>
              <a:t>generate an initial task list.</a:t>
            </a:r>
            <a:endParaRPr lang="en-GB" dirty="0">
              <a:cs typeface="Arial"/>
            </a:endParaRPr>
          </a:p>
          <a:p>
            <a:pPr marL="342900" indent="-342900">
              <a:buChar char="•"/>
            </a:pPr>
            <a:r>
              <a:rPr lang="en-GB">
                <a:ea typeface="+mn-lt"/>
                <a:cs typeface="+mn-lt"/>
              </a:rPr>
              <a:t>suggest a logical task order.</a:t>
            </a:r>
            <a:endParaRPr lang="en-GB">
              <a:cs typeface="Arial"/>
            </a:endParaRPr>
          </a:p>
          <a:p>
            <a:pPr marL="342900" indent="-342900">
              <a:buChar char="•"/>
            </a:pPr>
            <a:r>
              <a:rPr lang="en-GB" dirty="0">
                <a:ea typeface="+mn-lt"/>
                <a:cs typeface="+mn-lt"/>
              </a:rPr>
              <a:t>estimate realistic time frames.</a:t>
            </a:r>
            <a:endParaRPr lang="en-GB" dirty="0">
              <a:cs typeface="Arial"/>
            </a:endParaRPr>
          </a:p>
          <a:p>
            <a:pPr marL="342900" indent="-342900">
              <a:buChar char="•"/>
            </a:pPr>
            <a:endParaRPr lang="en-GB" dirty="0">
              <a:ea typeface="+mn-lt"/>
              <a:cs typeface="+mn-lt"/>
            </a:endParaRPr>
          </a:p>
          <a:p>
            <a:r>
              <a:rPr lang="en-GB" b="1" i="1" dirty="0">
                <a:ea typeface="+mn-lt"/>
                <a:cs typeface="+mn-lt"/>
              </a:rPr>
              <a:t>Important: </a:t>
            </a:r>
            <a:r>
              <a:rPr lang="en-GB" dirty="0">
                <a:ea typeface="+mn-lt"/>
                <a:cs typeface="+mn-lt"/>
              </a:rPr>
              <a:t>AI supports planning, final decisions must be made by you and refined in Microsoft Project.</a:t>
            </a:r>
          </a:p>
          <a:p>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2EFA6CA6-ED38-FC58-8735-8FFE0A19B99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616380355"/>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E628D4-7F89-11E3-E578-90DD83CA1E5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D1613CC-21DE-7C6A-13D4-80C2DCC7F4D2}"/>
              </a:ext>
            </a:extLst>
          </p:cNvPr>
          <p:cNvSpPr>
            <a:spLocks noGrp="1"/>
          </p:cNvSpPr>
          <p:nvPr>
            <p:ph type="title"/>
          </p:nvPr>
        </p:nvSpPr>
        <p:spPr/>
        <p:txBody>
          <a:bodyPr>
            <a:normAutofit/>
          </a:bodyPr>
          <a:lstStyle/>
          <a:p>
            <a:r>
              <a:rPr lang="en-GB" dirty="0">
                <a:ea typeface="+mj-lt"/>
                <a:cs typeface="+mj-lt"/>
              </a:rPr>
              <a:t>Task: Create a pre-production plan</a:t>
            </a:r>
            <a:endParaRPr lang="en-US" dirty="0"/>
          </a:p>
        </p:txBody>
      </p:sp>
      <p:sp>
        <p:nvSpPr>
          <p:cNvPr id="5" name="Text Placeholder 4">
            <a:extLst>
              <a:ext uri="{FF2B5EF4-FFF2-40B4-BE49-F238E27FC236}">
                <a16:creationId xmlns:a16="http://schemas.microsoft.com/office/drawing/2014/main" id="{DF728749-8475-4C72-C4CB-7C6BA493859C}"/>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r>
              <a:rPr lang="en-GB">
                <a:ea typeface="+mn-lt"/>
                <a:cs typeface="+mn-lt"/>
              </a:rPr>
              <a:t>Show key pre-production activities for your brief.</a:t>
            </a:r>
            <a:endParaRPr lang="en-GB" dirty="0">
              <a:cs typeface="Arial"/>
            </a:endParaRPr>
          </a:p>
          <a:p>
            <a:pPr marL="342900" indent="-342900">
              <a:buChar char="•"/>
            </a:pPr>
            <a:r>
              <a:rPr lang="en-GB">
                <a:ea typeface="+mn-lt"/>
                <a:cs typeface="+mn-lt"/>
              </a:rPr>
              <a:t>Use AI (optional) to generate ideas.</a:t>
            </a:r>
            <a:endParaRPr lang="en-GB" dirty="0">
              <a:ea typeface="+mn-lt"/>
              <a:cs typeface="+mn-lt"/>
            </a:endParaRPr>
          </a:p>
          <a:p>
            <a:pPr marL="342900" indent="-342900">
              <a:buChar char="•"/>
            </a:pPr>
            <a:r>
              <a:rPr lang="en-GB">
                <a:ea typeface="+mn-lt"/>
                <a:cs typeface="+mn-lt"/>
              </a:rPr>
              <a:t>Build a simple timeline in Microsoft Project.</a:t>
            </a:r>
            <a:endParaRPr lang="en-GB" dirty="0">
              <a:cs typeface="Arial"/>
            </a:endParaRPr>
          </a:p>
          <a:p>
            <a:pPr marL="342900" indent="-342900">
              <a:buChar char="•"/>
            </a:pPr>
            <a:r>
              <a:rPr lang="en-GB">
                <a:ea typeface="+mn-lt"/>
                <a:cs typeface="+mn-lt"/>
              </a:rPr>
              <a:t>Break your film project into clear pre-production tasks.</a:t>
            </a:r>
          </a:p>
          <a:p>
            <a:pPr marL="342900" indent="-342900">
              <a:buChar char="•"/>
            </a:pPr>
            <a:r>
              <a:rPr lang="en-GB">
                <a:ea typeface="+mn-lt"/>
                <a:cs typeface="+mn-lt"/>
              </a:rPr>
              <a:t>Decide the order tasks in which tasks need to happen. </a:t>
            </a:r>
            <a:endParaRPr lang="en-GB">
              <a:cs typeface="Arial"/>
            </a:endParaRPr>
          </a:p>
          <a:p>
            <a:pPr marL="342900" indent="-342900">
              <a:buChar char="•"/>
            </a:pPr>
            <a:r>
              <a:rPr lang="en-GB" dirty="0">
                <a:ea typeface="+mn-lt"/>
                <a:cs typeface="+mn-lt"/>
              </a:rPr>
              <a:t>Estimate how long each task might take.</a:t>
            </a:r>
            <a:endParaRPr lang="en-GB" b="1" dirty="0">
              <a:cs typeface="Arial"/>
            </a:endParaRPr>
          </a:p>
          <a:p>
            <a:pPr marL="342900" indent="-342900">
              <a:buChar char="•"/>
            </a:pPr>
            <a:endParaRPr lang="en-GB" dirty="0">
              <a:ea typeface="+mn-lt"/>
              <a:cs typeface="+mn-lt"/>
            </a:endParaRPr>
          </a:p>
          <a:p>
            <a:r>
              <a:rPr lang="en-GB" b="1" i="1" dirty="0">
                <a:ea typeface="+mn-lt"/>
                <a:cs typeface="+mn-lt"/>
              </a:rPr>
              <a:t>Focus</a:t>
            </a:r>
            <a:r>
              <a:rPr lang="en-GB" dirty="0">
                <a:ea typeface="+mn-lt"/>
                <a:cs typeface="+mn-lt"/>
              </a:rPr>
              <a:t>: What needs to happen, in what order, and how long it will take.</a:t>
            </a:r>
            <a:endParaRPr lang="en-GB" i="1"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FCBD6032-12C2-5152-AC2D-7007B1A6775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941441857"/>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872301-1825-EFCD-F105-BE60D080D42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7BEC3F9-7649-059C-A17D-01335F3C34AB}"/>
              </a:ext>
            </a:extLst>
          </p:cNvPr>
          <p:cNvSpPr>
            <a:spLocks noGrp="1"/>
          </p:cNvSpPr>
          <p:nvPr>
            <p:ph type="title"/>
          </p:nvPr>
        </p:nvSpPr>
        <p:spPr/>
        <p:txBody>
          <a:bodyPr>
            <a:normAutofit/>
          </a:bodyPr>
          <a:lstStyle/>
          <a:p>
            <a:r>
              <a:rPr lang="en-GB" dirty="0">
                <a:ea typeface="+mj-lt"/>
                <a:cs typeface="+mj-lt"/>
              </a:rPr>
              <a:t>Resources for your commission</a:t>
            </a:r>
            <a:endParaRPr lang="en-US" dirty="0"/>
          </a:p>
        </p:txBody>
      </p:sp>
      <p:sp>
        <p:nvSpPr>
          <p:cNvPr id="5" name="Text Placeholder 4">
            <a:extLst>
              <a:ext uri="{FF2B5EF4-FFF2-40B4-BE49-F238E27FC236}">
                <a16:creationId xmlns:a16="http://schemas.microsoft.com/office/drawing/2014/main" id="{53A01AB5-5DA1-298D-549F-2B2EC96C6409}"/>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b="1" dirty="0"/>
              <a:t>You already have:</a:t>
            </a:r>
            <a:endParaRPr lang="en-US" dirty="0">
              <a:ea typeface="+mn-lt"/>
              <a:cs typeface="+mn-lt"/>
            </a:endParaRPr>
          </a:p>
          <a:p>
            <a:pPr marL="342900" indent="-342900">
              <a:buFont typeface="Arial"/>
              <a:buChar char="•"/>
            </a:pPr>
            <a:r>
              <a:rPr lang="en-GB">
                <a:ea typeface="+mn-lt"/>
                <a:cs typeface="+mn-lt"/>
              </a:rPr>
              <a:t>core filming equipment (e.g. basic cameras, </a:t>
            </a:r>
            <a:r>
              <a:rPr lang="en-GB" dirty="0">
                <a:ea typeface="+mn-lt"/>
                <a:cs typeface="+mn-lt"/>
              </a:rPr>
              <a:t>microphones)</a:t>
            </a:r>
            <a:endParaRPr lang="en-US" dirty="0">
              <a:cs typeface="Arial"/>
            </a:endParaRPr>
          </a:p>
          <a:p>
            <a:pPr marL="342900" indent="-342900">
              <a:buFont typeface="Arial"/>
              <a:buChar char="•"/>
            </a:pPr>
            <a:r>
              <a:rPr lang="en-GB">
                <a:ea typeface="+mn-lt"/>
                <a:cs typeface="+mn-lt"/>
              </a:rPr>
              <a:t>access to editing software.</a:t>
            </a:r>
          </a:p>
          <a:p>
            <a:pPr>
              <a:buChar char="•"/>
            </a:pPr>
            <a:endParaRPr lang="en-GB" dirty="0">
              <a:cs typeface="Arial"/>
            </a:endParaRPr>
          </a:p>
          <a:p>
            <a:r>
              <a:rPr lang="en-GB" b="1" dirty="0"/>
              <a:t>You may need:</a:t>
            </a:r>
            <a:endParaRPr lang="en-GB" dirty="0">
              <a:cs typeface="Arial"/>
            </a:endParaRPr>
          </a:p>
          <a:p>
            <a:pPr marL="342900" indent="-342900">
              <a:buChar char="•"/>
            </a:pPr>
            <a:r>
              <a:rPr lang="en-GB" dirty="0">
                <a:ea typeface="+mn-lt"/>
                <a:cs typeface="+mn-lt"/>
              </a:rPr>
              <a:t>additional equipment</a:t>
            </a:r>
            <a:endParaRPr lang="en-GB" dirty="0">
              <a:cs typeface="Arial"/>
            </a:endParaRPr>
          </a:p>
          <a:p>
            <a:pPr marL="342900" indent="-342900">
              <a:buChar char="•"/>
            </a:pPr>
            <a:r>
              <a:rPr lang="en-GB">
                <a:ea typeface="+mn-lt"/>
                <a:cs typeface="+mn-lt"/>
              </a:rPr>
              <a:t>venue or community meeting space</a:t>
            </a:r>
            <a:endParaRPr lang="en-GB">
              <a:cs typeface="Arial"/>
            </a:endParaRPr>
          </a:p>
          <a:p>
            <a:pPr marL="342900" indent="-342900">
              <a:buChar char="•"/>
            </a:pPr>
            <a:r>
              <a:rPr lang="en-GB">
                <a:ea typeface="+mn-lt"/>
                <a:cs typeface="+mn-lt"/>
              </a:rPr>
              <a:t>props or materials.</a:t>
            </a:r>
            <a:endParaRPr lang="en-GB">
              <a:cs typeface="Arial"/>
            </a:endParaRPr>
          </a:p>
          <a:p>
            <a:pPr marL="342900" indent="-342900">
              <a:buChar char="•"/>
            </a:pP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06658977-E1AF-D051-0324-F8940ABC24E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626326811"/>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6F533-69D6-9062-8545-6EE610FB79C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D45CC0C-1A0C-177F-49A4-1DAC13E26DEE}"/>
              </a:ext>
            </a:extLst>
          </p:cNvPr>
          <p:cNvSpPr>
            <a:spLocks noGrp="1"/>
          </p:cNvSpPr>
          <p:nvPr>
            <p:ph type="title"/>
          </p:nvPr>
        </p:nvSpPr>
        <p:spPr/>
        <p:txBody>
          <a:bodyPr>
            <a:normAutofit/>
          </a:bodyPr>
          <a:lstStyle/>
          <a:p>
            <a:r>
              <a:rPr lang="en-GB" dirty="0">
                <a:ea typeface="+mj-lt"/>
                <a:cs typeface="+mj-lt"/>
              </a:rPr>
              <a:t>Indicative costing (not a full budget)</a:t>
            </a:r>
            <a:endParaRPr lang="en-US" dirty="0"/>
          </a:p>
        </p:txBody>
      </p:sp>
      <p:sp>
        <p:nvSpPr>
          <p:cNvPr id="5" name="Text Placeholder 4">
            <a:extLst>
              <a:ext uri="{FF2B5EF4-FFF2-40B4-BE49-F238E27FC236}">
                <a16:creationId xmlns:a16="http://schemas.microsoft.com/office/drawing/2014/main" id="{C2099CD4-2C6A-3B57-9015-122CB9922B4A}"/>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Commissioner requirements:</a:t>
            </a:r>
            <a:endParaRPr lang="en-US" dirty="0">
              <a:cs typeface="Arial"/>
            </a:endParaRPr>
          </a:p>
          <a:p>
            <a:endParaRPr lang="en-GB" b="1" dirty="0">
              <a:ea typeface="+mn-lt"/>
              <a:cs typeface="+mn-lt"/>
            </a:endParaRPr>
          </a:p>
          <a:p>
            <a:pPr marL="342900" indent="-342900">
              <a:buChar char="•"/>
            </a:pPr>
            <a:r>
              <a:rPr lang="en-GB" dirty="0">
                <a:ea typeface="+mn-lt"/>
                <a:cs typeface="+mn-lt"/>
              </a:rPr>
              <a:t>Show awareness of costs.</a:t>
            </a:r>
          </a:p>
          <a:p>
            <a:pPr marL="342900" indent="-342900">
              <a:buChar char="•"/>
            </a:pPr>
            <a:r>
              <a:rPr lang="en-GB" dirty="0">
                <a:ea typeface="+mn-lt"/>
                <a:cs typeface="+mn-lt"/>
              </a:rPr>
              <a:t>Name additional resources.</a:t>
            </a:r>
          </a:p>
          <a:p>
            <a:pPr marL="342900" indent="-342900">
              <a:buChar char="•"/>
            </a:pPr>
            <a:r>
              <a:rPr lang="en-GB" dirty="0">
                <a:ea typeface="+mn-lt"/>
                <a:cs typeface="+mn-lt"/>
              </a:rPr>
              <a:t>Provide realistic estimates.</a:t>
            </a:r>
          </a:p>
          <a:p>
            <a:pPr>
              <a:buChar char="•"/>
            </a:pPr>
            <a:endParaRPr lang="en-GB" dirty="0">
              <a:ea typeface="+mn-lt"/>
              <a:cs typeface="+mn-lt"/>
            </a:endParaRPr>
          </a:p>
          <a:p>
            <a:r>
              <a:rPr lang="en-GB" dirty="0">
                <a:ea typeface="+mn-lt"/>
                <a:cs typeface="+mn-lt"/>
              </a:rPr>
              <a:t>You are </a:t>
            </a:r>
            <a:r>
              <a:rPr lang="en-GB" b="1" dirty="0">
                <a:ea typeface="+mn-lt"/>
                <a:cs typeface="+mn-lt"/>
              </a:rPr>
              <a:t>not</a:t>
            </a:r>
            <a:r>
              <a:rPr lang="en-GB" dirty="0">
                <a:ea typeface="+mn-lt"/>
                <a:cs typeface="+mn-lt"/>
              </a:rPr>
              <a:t> producing a final budget.</a:t>
            </a:r>
            <a:endParaRPr lang="en-GB" dirty="0">
              <a:cs typeface="Arial"/>
            </a:endParaRPr>
          </a:p>
          <a:p>
            <a:pPr marL="342900" indent="-342900">
              <a:buChar char="•"/>
            </a:pP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D423DEDE-9FE9-21C0-3021-93FEF457132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029491410"/>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3B52C-C716-0DB5-6DA2-2995E2C1AF8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DD23A03-943E-5E56-A704-ECCAC1A9FB0A}"/>
              </a:ext>
            </a:extLst>
          </p:cNvPr>
          <p:cNvSpPr>
            <a:spLocks noGrp="1"/>
          </p:cNvSpPr>
          <p:nvPr>
            <p:ph type="title"/>
          </p:nvPr>
        </p:nvSpPr>
        <p:spPr/>
        <p:txBody>
          <a:bodyPr>
            <a:normAutofit/>
          </a:bodyPr>
          <a:lstStyle/>
          <a:p>
            <a:r>
              <a:rPr lang="en-GB" dirty="0">
                <a:ea typeface="+mj-lt"/>
                <a:cs typeface="+mj-lt"/>
              </a:rPr>
              <a:t>Recording costs in Excel</a:t>
            </a:r>
            <a:endParaRPr lang="en-US" dirty="0"/>
          </a:p>
        </p:txBody>
      </p:sp>
      <p:sp>
        <p:nvSpPr>
          <p:cNvPr id="5" name="Text Placeholder 4">
            <a:extLst>
              <a:ext uri="{FF2B5EF4-FFF2-40B4-BE49-F238E27FC236}">
                <a16:creationId xmlns:a16="http://schemas.microsoft.com/office/drawing/2014/main" id="{7D4D96AF-562B-70FC-F49B-3E99F4CBEDA4}"/>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Use Excel to:</a:t>
            </a:r>
            <a:endParaRPr lang="en-US" dirty="0">
              <a:cs typeface="Arial"/>
            </a:endParaRPr>
          </a:p>
          <a:p>
            <a:endParaRPr lang="en-GB" b="1" dirty="0">
              <a:ea typeface="+mn-lt"/>
              <a:cs typeface="+mn-lt"/>
            </a:endParaRPr>
          </a:p>
          <a:p>
            <a:pPr marL="342900" indent="-342900">
              <a:buChar char="•"/>
            </a:pPr>
            <a:r>
              <a:rPr lang="en-GB" dirty="0">
                <a:ea typeface="+mn-lt"/>
                <a:cs typeface="+mn-lt"/>
              </a:rPr>
              <a:t>list resources</a:t>
            </a:r>
            <a:endParaRPr lang="en-GB" dirty="0">
              <a:cs typeface="Arial"/>
            </a:endParaRPr>
          </a:p>
          <a:p>
            <a:pPr marL="342900" indent="-342900">
              <a:buChar char="•"/>
            </a:pPr>
            <a:r>
              <a:rPr lang="en-GB" dirty="0">
                <a:ea typeface="+mn-lt"/>
                <a:cs typeface="+mn-lt"/>
              </a:rPr>
              <a:t>record estimated costs</a:t>
            </a:r>
            <a:endParaRPr lang="en-GB" dirty="0">
              <a:cs typeface="Arial"/>
            </a:endParaRPr>
          </a:p>
          <a:p>
            <a:pPr marL="342900" indent="-342900">
              <a:buChar char="•"/>
            </a:pPr>
            <a:r>
              <a:rPr lang="en-GB" dirty="0">
                <a:ea typeface="+mn-lt"/>
                <a:cs typeface="+mn-lt"/>
              </a:rPr>
              <a:t>group items logically.</a:t>
            </a:r>
            <a:endParaRPr lang="en-GB" dirty="0">
              <a:cs typeface="Arial"/>
            </a:endParaRPr>
          </a:p>
          <a:p>
            <a:pPr>
              <a:buChar char="•"/>
            </a:pPr>
            <a:endParaRPr lang="en-GB" dirty="0">
              <a:ea typeface="+mn-lt"/>
              <a:cs typeface="+mn-lt"/>
            </a:endParaRPr>
          </a:p>
          <a:p>
            <a:r>
              <a:rPr lang="en-GB" b="1" i="1" dirty="0">
                <a:ea typeface="+mn-lt"/>
                <a:cs typeface="+mn-lt"/>
              </a:rPr>
              <a:t>Tip: </a:t>
            </a:r>
            <a:r>
              <a:rPr lang="en-GB" dirty="0">
                <a:ea typeface="+mn-lt"/>
                <a:cs typeface="+mn-lt"/>
              </a:rPr>
              <a:t>Clear organisation matters more than exact figures.</a:t>
            </a:r>
          </a:p>
          <a:p>
            <a:pPr marL="342900" indent="-342900">
              <a:buChar char="•"/>
            </a:pP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EFD8989A-0CD1-DD7B-853C-E48E8E140E8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3100001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E2746-3205-417F-C73F-B7FEA97B7958}"/>
              </a:ext>
            </a:extLst>
          </p:cNvPr>
          <p:cNvSpPr>
            <a:spLocks noGrp="1"/>
          </p:cNvSpPr>
          <p:nvPr>
            <p:ph type="title"/>
          </p:nvPr>
        </p:nvSpPr>
        <p:spPr/>
        <p:txBody>
          <a:bodyPr/>
          <a:lstStyle/>
          <a:p>
            <a:r>
              <a:rPr lang="en-GB" dirty="0"/>
              <a:t>Vlog exam questions</a:t>
            </a:r>
          </a:p>
        </p:txBody>
      </p:sp>
      <p:sp>
        <p:nvSpPr>
          <p:cNvPr id="3" name="Text Placeholder 2">
            <a:extLst>
              <a:ext uri="{FF2B5EF4-FFF2-40B4-BE49-F238E27FC236}">
                <a16:creationId xmlns:a16="http://schemas.microsoft.com/office/drawing/2014/main" id="{3770360C-98AF-95F1-6AB3-CC96F6A09493}"/>
              </a:ext>
            </a:extLst>
          </p:cNvPr>
          <p:cNvSpPr>
            <a:spLocks noGrp="1"/>
          </p:cNvSpPr>
          <p:nvPr>
            <p:ph type="body" sz="quarter" idx="12"/>
          </p:nvPr>
        </p:nvSpPr>
        <p:spPr/>
        <p:txBody>
          <a:bodyPr/>
          <a:lstStyle/>
          <a:p>
            <a:pPr marL="457200" indent="-457200">
              <a:buAutoNum type="arabicPeriod"/>
            </a:pPr>
            <a:r>
              <a:rPr lang="en-GB" dirty="0"/>
              <a:t>Identify two resources required to set up a vlog.</a:t>
            </a:r>
          </a:p>
          <a:p>
            <a:pPr marL="457200" indent="-457200">
              <a:buAutoNum type="arabicPeriod"/>
            </a:pPr>
            <a:endParaRPr lang="en-GB" dirty="0"/>
          </a:p>
          <a:p>
            <a:pPr marL="457200" indent="-457200">
              <a:buAutoNum type="arabicPeriod"/>
            </a:pPr>
            <a:endParaRPr lang="en-GB" dirty="0"/>
          </a:p>
          <a:p>
            <a:pPr marL="457200" indent="-457200">
              <a:buAutoNum type="arabicPeriod"/>
            </a:pPr>
            <a:r>
              <a:rPr lang="en-GB" dirty="0"/>
              <a:t>Describe two activities involved in the pre-production stage for a vlog about knitting.</a:t>
            </a:r>
          </a:p>
        </p:txBody>
      </p:sp>
      <p:sp>
        <p:nvSpPr>
          <p:cNvPr id="5" name="Footer Placeholder 4">
            <a:extLst>
              <a:ext uri="{FF2B5EF4-FFF2-40B4-BE49-F238E27FC236}">
                <a16:creationId xmlns:a16="http://schemas.microsoft.com/office/drawing/2014/main" id="{2734BB58-258B-0072-9338-40FB2D3683F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771460925"/>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E5FDE-DECD-B59D-B909-40F702251EF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F84FA1D-3FF2-05C4-2A36-3E4DE2DE81BE}"/>
              </a:ext>
            </a:extLst>
          </p:cNvPr>
          <p:cNvSpPr>
            <a:spLocks noGrp="1"/>
          </p:cNvSpPr>
          <p:nvPr>
            <p:ph type="title"/>
          </p:nvPr>
        </p:nvSpPr>
        <p:spPr/>
        <p:txBody>
          <a:bodyPr>
            <a:normAutofit/>
          </a:bodyPr>
          <a:lstStyle/>
          <a:p>
            <a:r>
              <a:rPr lang="en-GB" dirty="0">
                <a:ea typeface="+mj-lt"/>
                <a:cs typeface="+mj-lt"/>
              </a:rPr>
              <a:t>After the live broadcast</a:t>
            </a:r>
            <a:endParaRPr lang="en-US" dirty="0"/>
          </a:p>
        </p:txBody>
      </p:sp>
      <p:sp>
        <p:nvSpPr>
          <p:cNvPr id="5" name="Text Placeholder 4">
            <a:extLst>
              <a:ext uri="{FF2B5EF4-FFF2-40B4-BE49-F238E27FC236}">
                <a16:creationId xmlns:a16="http://schemas.microsoft.com/office/drawing/2014/main" id="{D62FD5C4-74D1-652D-B802-9B973F51FB0C}"/>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The commissioner wants to know:</a:t>
            </a:r>
            <a:endParaRPr lang="en-US" dirty="0">
              <a:ea typeface="+mn-lt"/>
              <a:cs typeface="+mn-lt"/>
            </a:endParaRPr>
          </a:p>
          <a:p>
            <a:pPr marL="342900" indent="-342900">
              <a:buFont typeface="Arial"/>
              <a:buChar char="•"/>
            </a:pPr>
            <a:endParaRPr lang="en-GB" b="1" dirty="0">
              <a:ea typeface="+mn-lt"/>
              <a:cs typeface="+mn-lt"/>
            </a:endParaRPr>
          </a:p>
          <a:p>
            <a:pPr marL="342900" indent="-342900">
              <a:buFont typeface="Arial"/>
              <a:buChar char="•"/>
            </a:pPr>
            <a:r>
              <a:rPr lang="en-GB" dirty="0">
                <a:ea typeface="+mn-lt"/>
                <a:cs typeface="+mn-lt"/>
              </a:rPr>
              <a:t>How will the film be accessed after it goes live?</a:t>
            </a:r>
            <a:endParaRPr lang="en-US" dirty="0">
              <a:cs typeface="Arial"/>
            </a:endParaRPr>
          </a:p>
          <a:p>
            <a:pPr marL="342900" indent="-342900">
              <a:buFont typeface="Arial"/>
              <a:buChar char="•"/>
            </a:pPr>
            <a:r>
              <a:rPr lang="en-GB" dirty="0">
                <a:ea typeface="+mn-lt"/>
                <a:cs typeface="+mn-lt"/>
              </a:rPr>
              <a:t>Who will watch it?</a:t>
            </a:r>
            <a:endParaRPr lang="en-GB" dirty="0">
              <a:cs typeface="Arial"/>
            </a:endParaRPr>
          </a:p>
          <a:p>
            <a:pPr>
              <a:buChar char="•"/>
            </a:pPr>
            <a:endParaRPr lang="en-GB" dirty="0">
              <a:ea typeface="+mn-lt"/>
              <a:cs typeface="+mn-lt"/>
            </a:endParaRPr>
          </a:p>
          <a:p>
            <a:r>
              <a:rPr lang="en-GB" dirty="0">
                <a:ea typeface="+mn-lt"/>
                <a:cs typeface="+mn-lt"/>
              </a:rPr>
              <a:t>Examples:</a:t>
            </a:r>
            <a:endParaRPr lang="en-GB" dirty="0">
              <a:cs typeface="Arial"/>
            </a:endParaRPr>
          </a:p>
          <a:p>
            <a:pPr marL="342900" indent="-342900">
              <a:buChar char="•"/>
            </a:pPr>
            <a:r>
              <a:rPr lang="en-GB">
                <a:ea typeface="+mn-lt"/>
                <a:cs typeface="+mn-lt"/>
              </a:rPr>
              <a:t>streaming platforms</a:t>
            </a:r>
            <a:endParaRPr lang="en-GB">
              <a:cs typeface="Arial"/>
            </a:endParaRPr>
          </a:p>
          <a:p>
            <a:pPr marL="342900" indent="-342900">
              <a:buChar char="•"/>
            </a:pPr>
            <a:r>
              <a:rPr lang="en-GB">
                <a:ea typeface="+mn-lt"/>
                <a:cs typeface="+mn-lt"/>
              </a:rPr>
              <a:t>social media</a:t>
            </a:r>
            <a:endParaRPr lang="en-GB">
              <a:cs typeface="Arial"/>
            </a:endParaRPr>
          </a:p>
          <a:p>
            <a:pPr marL="342900" indent="-342900">
              <a:buChar char="•"/>
            </a:pPr>
            <a:r>
              <a:rPr lang="en-GB">
                <a:ea typeface="+mn-lt"/>
                <a:cs typeface="+mn-lt"/>
              </a:rPr>
              <a:t>organisation website.</a:t>
            </a:r>
            <a:endParaRPr lang="en-GB">
              <a:cs typeface="Arial"/>
            </a:endParaRPr>
          </a:p>
          <a:p>
            <a:pPr marL="342900" indent="-342900">
              <a:buChar char="•"/>
            </a:pP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FD3CFF9B-80B3-EE13-AD4D-3537CECD3B2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159889386"/>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9574E2-B6E2-1588-779A-64431E355F9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5954B29-64A8-936D-4A2A-68ED52A262F2}"/>
              </a:ext>
            </a:extLst>
          </p:cNvPr>
          <p:cNvSpPr>
            <a:spLocks noGrp="1"/>
          </p:cNvSpPr>
          <p:nvPr>
            <p:ph type="title"/>
          </p:nvPr>
        </p:nvSpPr>
        <p:spPr/>
        <p:txBody>
          <a:bodyPr>
            <a:normAutofit/>
          </a:bodyPr>
          <a:lstStyle/>
          <a:p>
            <a:r>
              <a:rPr lang="en-GB" dirty="0">
                <a:ea typeface="+mj-lt"/>
                <a:cs typeface="+mj-lt"/>
              </a:rPr>
              <a:t>Accessibility and monetisation</a:t>
            </a:r>
            <a:endParaRPr lang="en-US" dirty="0"/>
          </a:p>
        </p:txBody>
      </p:sp>
      <p:sp>
        <p:nvSpPr>
          <p:cNvPr id="5" name="Text Placeholder 4">
            <a:extLst>
              <a:ext uri="{FF2B5EF4-FFF2-40B4-BE49-F238E27FC236}">
                <a16:creationId xmlns:a16="http://schemas.microsoft.com/office/drawing/2014/main" id="{AEC5D70E-9BDE-6D16-EAD5-C8A17824A69C}"/>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Accessibility may include:</a:t>
            </a:r>
            <a:endParaRPr lang="en-US" dirty="0">
              <a:ea typeface="+mn-lt"/>
              <a:cs typeface="+mn-lt"/>
            </a:endParaRPr>
          </a:p>
          <a:p>
            <a:pPr marL="342900" indent="-342900">
              <a:buFont typeface="Arial"/>
              <a:buChar char="•"/>
            </a:pPr>
            <a:r>
              <a:rPr lang="en-GB">
                <a:ea typeface="+mn-lt"/>
                <a:cs typeface="+mn-lt"/>
              </a:rPr>
              <a:t>subtitles</a:t>
            </a:r>
            <a:endParaRPr lang="en-GB" dirty="0">
              <a:cs typeface="Arial"/>
            </a:endParaRPr>
          </a:p>
          <a:p>
            <a:pPr marL="342900" indent="-342900">
              <a:buFont typeface="Arial"/>
              <a:buChar char="•"/>
            </a:pPr>
            <a:r>
              <a:rPr lang="en-GB" dirty="0">
                <a:ea typeface="+mn-lt"/>
                <a:cs typeface="+mn-lt"/>
              </a:rPr>
              <a:t>clear language</a:t>
            </a:r>
            <a:endParaRPr lang="en-US" dirty="0">
              <a:cs typeface="Arial"/>
            </a:endParaRPr>
          </a:p>
          <a:p>
            <a:pPr marL="342900" indent="-342900">
              <a:buFont typeface="Arial"/>
              <a:buChar char="•"/>
            </a:pPr>
            <a:r>
              <a:rPr lang="en-GB">
                <a:ea typeface="+mn-lt"/>
                <a:cs typeface="+mn-lt"/>
              </a:rPr>
              <a:t>platform choice.</a:t>
            </a:r>
            <a:endParaRPr lang="en-GB">
              <a:cs typeface="Arial"/>
            </a:endParaRPr>
          </a:p>
          <a:p>
            <a:pPr>
              <a:buChar char="•"/>
            </a:pPr>
            <a:endParaRPr lang="en-GB" dirty="0"/>
          </a:p>
          <a:p>
            <a:r>
              <a:rPr lang="en-GB" dirty="0"/>
              <a:t>Monetisation may include:</a:t>
            </a:r>
            <a:endParaRPr lang="en-GB" dirty="0">
              <a:cs typeface="Arial"/>
            </a:endParaRPr>
          </a:p>
          <a:p>
            <a:pPr marL="342900" indent="-342900">
              <a:buChar char="•"/>
            </a:pPr>
            <a:r>
              <a:rPr lang="en-GB">
                <a:ea typeface="+mn-lt"/>
                <a:cs typeface="+mn-lt"/>
              </a:rPr>
              <a:t>advertising</a:t>
            </a:r>
            <a:endParaRPr lang="en-GB" dirty="0">
              <a:cs typeface="Arial"/>
            </a:endParaRPr>
          </a:p>
          <a:p>
            <a:pPr marL="342900" indent="-342900">
              <a:buChar char="•"/>
            </a:pPr>
            <a:r>
              <a:rPr lang="en-GB">
                <a:ea typeface="+mn-lt"/>
                <a:cs typeface="+mn-lt"/>
              </a:rPr>
              <a:t>sponsorship</a:t>
            </a:r>
            <a:endParaRPr lang="en-GB" dirty="0">
              <a:cs typeface="Arial"/>
            </a:endParaRPr>
          </a:p>
          <a:p>
            <a:pPr marL="342900" indent="-342900">
              <a:buChar char="•"/>
            </a:pPr>
            <a:r>
              <a:rPr lang="en-GB">
                <a:ea typeface="+mn-lt"/>
                <a:cs typeface="+mn-lt"/>
              </a:rPr>
              <a:t>platform revenue.</a:t>
            </a:r>
            <a:endParaRPr lang="en-GB">
              <a:cs typeface="Arial"/>
            </a:endParaRPr>
          </a:p>
          <a:p>
            <a:pPr marL="342900" indent="-342900">
              <a:buChar char="•"/>
            </a:pP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0BF6FBD1-9272-BC44-90A2-2801C2B71ED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007350476"/>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C5CEF3-ED4F-4166-E9C3-38D80EA0AEA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D03F8AC-CCA6-8E80-7A84-303B3EA62662}"/>
              </a:ext>
            </a:extLst>
          </p:cNvPr>
          <p:cNvSpPr>
            <a:spLocks noGrp="1"/>
          </p:cNvSpPr>
          <p:nvPr>
            <p:ph type="title"/>
          </p:nvPr>
        </p:nvSpPr>
        <p:spPr/>
        <p:txBody>
          <a:bodyPr>
            <a:normAutofit/>
          </a:bodyPr>
          <a:lstStyle/>
          <a:p>
            <a:r>
              <a:rPr lang="en-GB" dirty="0">
                <a:ea typeface="+mj-lt"/>
                <a:cs typeface="+mj-lt"/>
              </a:rPr>
              <a:t>Measuring success</a:t>
            </a:r>
            <a:endParaRPr lang="en-US" dirty="0"/>
          </a:p>
        </p:txBody>
      </p:sp>
      <p:sp>
        <p:nvSpPr>
          <p:cNvPr id="5" name="Text Placeholder 4">
            <a:extLst>
              <a:ext uri="{FF2B5EF4-FFF2-40B4-BE49-F238E27FC236}">
                <a16:creationId xmlns:a16="http://schemas.microsoft.com/office/drawing/2014/main" id="{F1962DDD-531B-E63F-1216-9759467DA15A}"/>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Success can be tracked using:</a:t>
            </a:r>
            <a:endParaRPr lang="en-US" dirty="0">
              <a:cs typeface="Arial"/>
            </a:endParaRPr>
          </a:p>
          <a:p>
            <a:endParaRPr lang="en-GB" b="1" dirty="0">
              <a:ea typeface="+mn-lt"/>
              <a:cs typeface="+mn-lt"/>
            </a:endParaRPr>
          </a:p>
          <a:p>
            <a:pPr marL="342900" indent="-342900">
              <a:buChar char="•"/>
            </a:pPr>
            <a:r>
              <a:rPr lang="en-GB">
                <a:ea typeface="+mn-lt"/>
                <a:cs typeface="+mn-lt"/>
              </a:rPr>
              <a:t>views</a:t>
            </a:r>
            <a:endParaRPr lang="en-GB" dirty="0">
              <a:cs typeface="Arial"/>
            </a:endParaRPr>
          </a:p>
          <a:p>
            <a:pPr marL="342900" indent="-342900">
              <a:buChar char="•"/>
            </a:pPr>
            <a:r>
              <a:rPr lang="en-GB">
                <a:ea typeface="+mn-lt"/>
                <a:cs typeface="+mn-lt"/>
              </a:rPr>
              <a:t>engagement (likes, shares, comments)</a:t>
            </a:r>
            <a:endParaRPr lang="en-GB">
              <a:cs typeface="Arial"/>
            </a:endParaRPr>
          </a:p>
          <a:p>
            <a:pPr marL="342900" indent="-342900">
              <a:buChar char="•"/>
            </a:pPr>
            <a:r>
              <a:rPr lang="en-GB">
                <a:ea typeface="+mn-lt"/>
                <a:cs typeface="+mn-lt"/>
              </a:rPr>
              <a:t>audience feedback</a:t>
            </a:r>
            <a:endParaRPr lang="en-GB">
              <a:cs typeface="Arial"/>
            </a:endParaRPr>
          </a:p>
          <a:p>
            <a:pPr marL="342900" indent="-342900">
              <a:buChar char="•"/>
            </a:pPr>
            <a:r>
              <a:rPr lang="en-GB">
                <a:ea typeface="+mn-lt"/>
                <a:cs typeface="+mn-lt"/>
              </a:rPr>
              <a:t>analytics tools.</a:t>
            </a:r>
            <a:endParaRPr lang="en-GB">
              <a:cs typeface="Arial"/>
            </a:endParaRPr>
          </a:p>
          <a:p>
            <a:pPr>
              <a:buChar char="•"/>
            </a:pPr>
            <a:endParaRPr lang="en-GB" dirty="0">
              <a:ea typeface="+mn-lt"/>
              <a:cs typeface="+mn-lt"/>
            </a:endParaRPr>
          </a:p>
          <a:p>
            <a:r>
              <a:rPr lang="en-GB" dirty="0">
                <a:ea typeface="+mn-lt"/>
                <a:cs typeface="+mn-lt"/>
              </a:rPr>
              <a:t>These should be planned for in advance.</a:t>
            </a:r>
          </a:p>
          <a:p>
            <a:pPr marL="342900" indent="-342900">
              <a:buChar char="•"/>
            </a:pP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8E15CB59-E46C-36FF-4A96-C61757FFEEE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052215987"/>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05A429-7AA2-F900-09B7-A7FD1C605EA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2D3B7E6-3231-04F4-F461-C51619B264C1}"/>
              </a:ext>
            </a:extLst>
          </p:cNvPr>
          <p:cNvSpPr>
            <a:spLocks noGrp="1"/>
          </p:cNvSpPr>
          <p:nvPr>
            <p:ph type="title"/>
          </p:nvPr>
        </p:nvSpPr>
        <p:spPr/>
        <p:txBody>
          <a:bodyPr>
            <a:normAutofit fontScale="90000"/>
          </a:bodyPr>
          <a:lstStyle/>
          <a:p>
            <a:r>
              <a:rPr lang="en-GB" b="0" dirty="0">
                <a:ea typeface="+mj-lt"/>
                <a:cs typeface="+mj-lt"/>
              </a:rPr>
              <a:t>T</a:t>
            </a:r>
            <a:r>
              <a:rPr lang="en-GB" dirty="0">
                <a:ea typeface="+mj-lt"/>
                <a:cs typeface="+mj-lt"/>
              </a:rPr>
              <a:t>ask: Communicating to the commissioner</a:t>
            </a:r>
            <a:endParaRPr lang="en-US" dirty="0"/>
          </a:p>
        </p:txBody>
      </p:sp>
      <p:sp>
        <p:nvSpPr>
          <p:cNvPr id="5" name="Text Placeholder 4">
            <a:extLst>
              <a:ext uri="{FF2B5EF4-FFF2-40B4-BE49-F238E27FC236}">
                <a16:creationId xmlns:a16="http://schemas.microsoft.com/office/drawing/2014/main" id="{569D3A62-BFB4-40CB-6D98-E54E8C295B35}"/>
              </a:ext>
            </a:extLst>
          </p:cNvPr>
          <p:cNvSpPr>
            <a:spLocks noGrp="1"/>
          </p:cNvSpPr>
          <p:nvPr>
            <p:ph type="body" sz="quarter" idx="12"/>
          </p:nvPr>
        </p:nvSpPr>
        <p:spPr>
          <a:xfrm>
            <a:off x="234000" y="986399"/>
            <a:ext cx="7667625" cy="3780863"/>
          </a:xfrm>
        </p:spPr>
        <p:txBody>
          <a:bodyPr vert="horz" lIns="0" tIns="0" rIns="0" bIns="0" rtlCol="0" anchor="t">
            <a:noAutofit/>
          </a:bodyPr>
          <a:lstStyle/>
          <a:p>
            <a:endParaRPr lang="en-GB" b="1" dirty="0">
              <a:cs typeface="Arial"/>
            </a:endParaRPr>
          </a:p>
          <a:p>
            <a:r>
              <a:rPr lang="en-GB" dirty="0">
                <a:ea typeface="+mn-lt"/>
                <a:cs typeface="+mn-lt"/>
              </a:rPr>
              <a:t>Create two slides explaining:</a:t>
            </a:r>
            <a:endParaRPr lang="en-GB" dirty="0">
              <a:cs typeface="Arial"/>
            </a:endParaRPr>
          </a:p>
          <a:p>
            <a:pPr marL="342900" indent="-342900">
              <a:buChar char="•"/>
            </a:pPr>
            <a:r>
              <a:rPr lang="en-GB">
                <a:ea typeface="+mn-lt"/>
                <a:cs typeface="+mn-lt"/>
              </a:rPr>
              <a:t>post-live access</a:t>
            </a:r>
            <a:endParaRPr lang="en-GB">
              <a:cs typeface="Arial"/>
            </a:endParaRPr>
          </a:p>
          <a:p>
            <a:pPr marL="342900" indent="-342900">
              <a:buChar char="•"/>
            </a:pPr>
            <a:r>
              <a:rPr lang="en-GB">
                <a:ea typeface="+mn-lt"/>
                <a:cs typeface="+mn-lt"/>
              </a:rPr>
              <a:t>monetisation approach</a:t>
            </a:r>
            <a:endParaRPr lang="en-GB">
              <a:cs typeface="Arial"/>
            </a:endParaRPr>
          </a:p>
          <a:p>
            <a:pPr marL="342900" indent="-342900">
              <a:buChar char="•"/>
            </a:pPr>
            <a:r>
              <a:rPr lang="en-GB">
                <a:ea typeface="+mn-lt"/>
                <a:cs typeface="+mn-lt"/>
              </a:rPr>
              <a:t>how success will be tracked.</a:t>
            </a:r>
          </a:p>
          <a:p>
            <a:pPr marL="342900" indent="-342900">
              <a:buChar char="•"/>
            </a:pPr>
            <a:endParaRPr lang="en-GB" dirty="0">
              <a:ea typeface="+mn-lt"/>
              <a:cs typeface="+mn-lt"/>
            </a:endParaRPr>
          </a:p>
          <a:p>
            <a:r>
              <a:rPr lang="en-GB" dirty="0">
                <a:ea typeface="+mn-lt"/>
                <a:cs typeface="+mn-lt"/>
              </a:rPr>
              <a:t>Include brief notes or a short voice-over.</a:t>
            </a:r>
          </a:p>
          <a:p>
            <a:pPr marL="342900" indent="-342900">
              <a:buChar char="•"/>
            </a:pP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27E9A30D-C600-A3F2-3947-13FD34D7ACC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729996562"/>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016036-A527-5302-682C-7BAE6927A01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309EF47-4EAC-8519-CDC9-5AF57EBEC91F}"/>
              </a:ext>
            </a:extLst>
          </p:cNvPr>
          <p:cNvSpPr>
            <a:spLocks noGrp="1"/>
          </p:cNvSpPr>
          <p:nvPr>
            <p:ph type="title"/>
          </p:nvPr>
        </p:nvSpPr>
        <p:spPr/>
        <p:txBody>
          <a:bodyPr>
            <a:normAutofit/>
          </a:bodyPr>
          <a:lstStyle/>
          <a:p>
            <a:r>
              <a:rPr lang="en-GB" dirty="0">
                <a:ea typeface="+mj-lt"/>
                <a:cs typeface="+mj-lt"/>
              </a:rPr>
              <a:t>Peer review</a:t>
            </a:r>
            <a:endParaRPr lang="en-US" dirty="0"/>
          </a:p>
        </p:txBody>
      </p:sp>
      <p:sp>
        <p:nvSpPr>
          <p:cNvPr id="5" name="Text Placeholder 4">
            <a:extLst>
              <a:ext uri="{FF2B5EF4-FFF2-40B4-BE49-F238E27FC236}">
                <a16:creationId xmlns:a16="http://schemas.microsoft.com/office/drawing/2014/main" id="{2C12B488-3F9E-D30E-9B83-11571328AB88}"/>
              </a:ext>
            </a:extLst>
          </p:cNvPr>
          <p:cNvSpPr>
            <a:spLocks noGrp="1"/>
          </p:cNvSpPr>
          <p:nvPr>
            <p:ph type="body" sz="quarter" idx="12"/>
          </p:nvPr>
        </p:nvSpPr>
        <p:spPr>
          <a:xfrm>
            <a:off x="234000" y="986399"/>
            <a:ext cx="7667625" cy="3780863"/>
          </a:xfrm>
        </p:spPr>
        <p:txBody>
          <a:bodyPr vert="horz" lIns="0" tIns="0" rIns="0" bIns="0" rtlCol="0" anchor="t">
            <a:noAutofit/>
          </a:bodyPr>
          <a:lstStyle/>
          <a:p>
            <a:endParaRPr lang="en-GB" b="1" dirty="0">
              <a:ea typeface="+mn-lt"/>
              <a:cs typeface="+mn-lt"/>
            </a:endParaRPr>
          </a:p>
          <a:p>
            <a:pPr marL="342900" indent="-342900">
              <a:buFont typeface="Arial"/>
              <a:buChar char="•"/>
            </a:pPr>
            <a:r>
              <a:rPr lang="en-GB">
                <a:ea typeface="+mn-lt"/>
                <a:cs typeface="+mn-lt"/>
              </a:rPr>
              <a:t>Clarity.</a:t>
            </a:r>
            <a:endParaRPr lang="en-GB" dirty="0">
              <a:cs typeface="Arial"/>
            </a:endParaRPr>
          </a:p>
          <a:p>
            <a:pPr marL="342900" indent="-342900">
              <a:buFont typeface="Arial"/>
              <a:buChar char="•"/>
            </a:pPr>
            <a:r>
              <a:rPr lang="en-GB">
                <a:ea typeface="+mn-lt"/>
                <a:cs typeface="+mn-lt"/>
              </a:rPr>
              <a:t>Feasibility.</a:t>
            </a:r>
            <a:endParaRPr lang="en-GB" dirty="0">
              <a:cs typeface="Arial"/>
            </a:endParaRPr>
          </a:p>
          <a:p>
            <a:pPr marL="342900" indent="-342900">
              <a:buFont typeface="Arial"/>
              <a:buChar char="•"/>
            </a:pPr>
            <a:r>
              <a:rPr lang="en-GB" dirty="0">
                <a:ea typeface="+mn-lt"/>
                <a:cs typeface="+mn-lt"/>
              </a:rPr>
              <a:t>Suitability for a commissioned project.</a:t>
            </a:r>
            <a:endParaRPr lang="en-GB" dirty="0">
              <a:cs typeface="Arial"/>
            </a:endParaRPr>
          </a:p>
          <a:p>
            <a:pPr>
              <a:buChar char="•"/>
            </a:pPr>
            <a:endParaRPr lang="en-GB" dirty="0">
              <a:ea typeface="+mn-lt"/>
              <a:cs typeface="+mn-lt"/>
            </a:endParaRPr>
          </a:p>
          <a:p>
            <a:pPr marL="342900" indent="-342900">
              <a:buChar char="•"/>
            </a:pP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C877EB86-9BDF-8A03-722D-1F73E09F4BA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864266711"/>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11CA76-4E0E-5F24-8BC3-DED58EC4A6F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AF29090-AB7D-260A-E9F9-493026F82723}"/>
              </a:ext>
            </a:extLst>
          </p:cNvPr>
          <p:cNvSpPr>
            <a:spLocks noGrp="1"/>
          </p:cNvSpPr>
          <p:nvPr>
            <p:ph type="title"/>
          </p:nvPr>
        </p:nvSpPr>
        <p:spPr/>
        <p:txBody>
          <a:bodyPr>
            <a:normAutofit/>
          </a:bodyPr>
          <a:lstStyle/>
          <a:p>
            <a:r>
              <a:rPr lang="en-GB" dirty="0">
                <a:ea typeface="+mj-lt"/>
                <a:cs typeface="+mj-lt"/>
              </a:rPr>
              <a:t>Plenary</a:t>
            </a:r>
            <a:endParaRPr lang="en-US" dirty="0"/>
          </a:p>
        </p:txBody>
      </p:sp>
      <p:sp>
        <p:nvSpPr>
          <p:cNvPr id="5" name="Text Placeholder 4">
            <a:extLst>
              <a:ext uri="{FF2B5EF4-FFF2-40B4-BE49-F238E27FC236}">
                <a16:creationId xmlns:a16="http://schemas.microsoft.com/office/drawing/2014/main" id="{B9EBBEBF-B821-945F-5E9F-37A82D12AFFF}"/>
              </a:ext>
            </a:extLst>
          </p:cNvPr>
          <p:cNvSpPr>
            <a:spLocks noGrp="1"/>
          </p:cNvSpPr>
          <p:nvPr>
            <p:ph type="body" sz="quarter" idx="12"/>
          </p:nvPr>
        </p:nvSpPr>
        <p:spPr>
          <a:xfrm>
            <a:off x="234000" y="986399"/>
            <a:ext cx="7667625" cy="3780863"/>
          </a:xfrm>
        </p:spPr>
        <p:txBody>
          <a:bodyPr vert="horz" lIns="0" tIns="0" rIns="0" bIns="0" rtlCol="0" anchor="t">
            <a:noAutofit/>
          </a:bodyPr>
          <a:lstStyle/>
          <a:p>
            <a:endParaRPr lang="en-GB" b="1" dirty="0">
              <a:cs typeface="Arial"/>
            </a:endParaRPr>
          </a:p>
          <a:p>
            <a:endParaRPr lang="en-GB" b="1" dirty="0">
              <a:ea typeface="+mn-lt"/>
              <a:cs typeface="+mn-lt"/>
            </a:endParaRPr>
          </a:p>
          <a:p>
            <a:r>
              <a:rPr lang="en-GB" dirty="0">
                <a:ea typeface="+mn-lt"/>
                <a:cs typeface="+mn-lt"/>
              </a:rPr>
              <a:t>What is one improvement you would make to your plan based on feedback?</a:t>
            </a:r>
            <a:endParaRPr lang="en-GB" dirty="0">
              <a:cs typeface="Arial"/>
            </a:endParaRPr>
          </a:p>
          <a:p>
            <a:pPr marL="342900" indent="-342900">
              <a:buChar char="•"/>
            </a:pP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4204C2AF-0F97-D292-DFD4-DEB77EF0EA0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968738064"/>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9</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Film funding</a:t>
            </a:r>
          </a:p>
        </p:txBody>
      </p:sp>
    </p:spTree>
    <p:extLst>
      <p:ext uri="{BB962C8B-B14F-4D97-AF65-F5344CB8AC3E}">
        <p14:creationId xmlns:p14="http://schemas.microsoft.com/office/powerpoint/2010/main" val="2373431641"/>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A1163-B1EE-AE1E-F1FC-0E291BC9421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971B3B2-EB7B-ECAC-D4E9-65449BFCF784}"/>
              </a:ext>
            </a:extLst>
          </p:cNvPr>
          <p:cNvSpPr>
            <a:spLocks noGrp="1"/>
          </p:cNvSpPr>
          <p:nvPr>
            <p:ph type="title"/>
          </p:nvPr>
        </p:nvSpPr>
        <p:spPr/>
        <p:txBody>
          <a:bodyPr>
            <a:normAutofit/>
          </a:bodyPr>
          <a:lstStyle/>
          <a:p>
            <a:pPr>
              <a:lnSpc>
                <a:spcPct val="100000"/>
              </a:lnSpc>
            </a:pPr>
            <a:r>
              <a:rPr lang="en-GB" sz="3600" dirty="0"/>
              <a:t>Lesson aims</a:t>
            </a:r>
          </a:p>
        </p:txBody>
      </p:sp>
      <p:sp>
        <p:nvSpPr>
          <p:cNvPr id="5" name="Text Placeholder 4">
            <a:extLst>
              <a:ext uri="{FF2B5EF4-FFF2-40B4-BE49-F238E27FC236}">
                <a16:creationId xmlns:a16="http://schemas.microsoft.com/office/drawing/2014/main" id="{702B96E1-40F6-A476-2D43-79C92B52E8AA}"/>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r>
              <a:rPr lang="en-GB" dirty="0">
                <a:ea typeface="+mn-lt"/>
                <a:cs typeface="+mn-lt"/>
              </a:rPr>
              <a:t>Understand implications of different sources of funding for film projects.</a:t>
            </a:r>
            <a:endParaRPr lang="en-GB" dirty="0">
              <a:cs typeface="Arial"/>
            </a:endParaRPr>
          </a:p>
          <a:p>
            <a:pPr marL="342900" indent="-342900">
              <a:buChar char="•"/>
            </a:pPr>
            <a:r>
              <a:rPr lang="en-GB" dirty="0">
                <a:ea typeface="+mn-lt"/>
                <a:cs typeface="+mn-lt"/>
              </a:rPr>
              <a:t>Understand how film projects can be monetised. </a:t>
            </a:r>
            <a:endParaRPr lang="en-GB" dirty="0">
              <a:cs typeface="Arial"/>
            </a:endParaRPr>
          </a:p>
        </p:txBody>
      </p:sp>
      <p:sp>
        <p:nvSpPr>
          <p:cNvPr id="3" name="Footer Placeholder 2">
            <a:extLst>
              <a:ext uri="{FF2B5EF4-FFF2-40B4-BE49-F238E27FC236}">
                <a16:creationId xmlns:a16="http://schemas.microsoft.com/office/drawing/2014/main" id="{2C3C7A54-FF82-BF0D-2572-19BA9679BAD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668564542"/>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76B9D-E2BC-A879-B3AA-3AA3ABF0C1A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F235EF7-99C6-C755-D406-CDB64F684775}"/>
              </a:ext>
            </a:extLst>
          </p:cNvPr>
          <p:cNvSpPr>
            <a:spLocks noGrp="1"/>
          </p:cNvSpPr>
          <p:nvPr>
            <p:ph type="title"/>
          </p:nvPr>
        </p:nvSpPr>
        <p:spPr/>
        <p:txBody>
          <a:bodyPr>
            <a:normAutofit/>
          </a:bodyPr>
          <a:lstStyle/>
          <a:p>
            <a:pPr>
              <a:lnSpc>
                <a:spcPct val="100000"/>
              </a:lnSpc>
            </a:pPr>
            <a:r>
              <a:rPr lang="en-GB" sz="3600" dirty="0"/>
              <a:t>Lesson overview</a:t>
            </a:r>
          </a:p>
        </p:txBody>
      </p:sp>
      <p:sp>
        <p:nvSpPr>
          <p:cNvPr id="5" name="Text Placeholder 4">
            <a:extLst>
              <a:ext uri="{FF2B5EF4-FFF2-40B4-BE49-F238E27FC236}">
                <a16:creationId xmlns:a16="http://schemas.microsoft.com/office/drawing/2014/main" id="{58F1A8E4-0E18-53C6-6159-EDE0A3ACBC41}"/>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r>
              <a:rPr lang="en-GB" dirty="0">
                <a:ea typeface="+mn-lt"/>
                <a:cs typeface="+mn-lt"/>
              </a:rPr>
              <a:t>Develop an original film idea for a non-commissioned project.</a:t>
            </a:r>
            <a:endParaRPr lang="en-GB" dirty="0">
              <a:cs typeface="Arial"/>
            </a:endParaRPr>
          </a:p>
          <a:p>
            <a:pPr marL="342900" indent="-342900">
              <a:buChar char="•"/>
            </a:pPr>
            <a:r>
              <a:rPr lang="en-GB" dirty="0">
                <a:ea typeface="+mn-lt"/>
                <a:cs typeface="+mn-lt"/>
              </a:rPr>
              <a:t>Pitch your idea to a potential funder.</a:t>
            </a:r>
            <a:endParaRPr lang="en-GB" dirty="0">
              <a:cs typeface="Arial"/>
            </a:endParaRPr>
          </a:p>
          <a:p>
            <a:pPr marL="342900" indent="-342900">
              <a:buChar char="•"/>
            </a:pPr>
            <a:r>
              <a:rPr lang="en-GB" dirty="0">
                <a:ea typeface="+mn-lt"/>
                <a:cs typeface="+mn-lt"/>
              </a:rPr>
              <a:t>Apply peer review and self-evaluation to reflect on and improve their ideas.</a:t>
            </a: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E406C515-12A2-F069-E434-31061B787F5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739842788"/>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066C7-B6EA-F65B-BD97-F0286D6FD05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B5186BA-239A-E40D-9A1E-509C0F119346}"/>
              </a:ext>
            </a:extLst>
          </p:cNvPr>
          <p:cNvSpPr>
            <a:spLocks noGrp="1"/>
          </p:cNvSpPr>
          <p:nvPr>
            <p:ph type="title"/>
          </p:nvPr>
        </p:nvSpPr>
        <p:spPr/>
        <p:txBody>
          <a:bodyPr>
            <a:normAutofit/>
          </a:bodyPr>
          <a:lstStyle/>
          <a:p>
            <a:r>
              <a:rPr lang="en-GB" dirty="0">
                <a:ea typeface="+mj-lt"/>
                <a:cs typeface="+mj-lt"/>
              </a:rPr>
              <a:t>Starter: Your film idea</a:t>
            </a:r>
            <a:endParaRPr lang="en-US" dirty="0"/>
          </a:p>
        </p:txBody>
      </p:sp>
      <p:sp>
        <p:nvSpPr>
          <p:cNvPr id="5" name="Text Placeholder 4">
            <a:extLst>
              <a:ext uri="{FF2B5EF4-FFF2-40B4-BE49-F238E27FC236}">
                <a16:creationId xmlns:a16="http://schemas.microsoft.com/office/drawing/2014/main" id="{F47C8FD7-00A5-0D4D-F919-61E4D830F18F}"/>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As a group, decide:</a:t>
            </a:r>
            <a:endParaRPr lang="en-GB" dirty="0">
              <a:cs typeface="Arial"/>
            </a:endParaRPr>
          </a:p>
          <a:p>
            <a:pPr marL="342900" indent="-342900">
              <a:buFont typeface="Arial"/>
              <a:buChar char="•"/>
            </a:pPr>
            <a:r>
              <a:rPr lang="en-GB" dirty="0">
                <a:ea typeface="+mn-lt"/>
                <a:cs typeface="+mn-lt"/>
              </a:rPr>
              <a:t>What type of film do you want to make?</a:t>
            </a:r>
            <a:endParaRPr lang="en-GB" dirty="0">
              <a:cs typeface="Arial"/>
            </a:endParaRPr>
          </a:p>
          <a:p>
            <a:pPr marL="342900" indent="-342900">
              <a:buFont typeface="Arial"/>
              <a:buChar char="•"/>
            </a:pPr>
            <a:r>
              <a:rPr lang="en-GB" dirty="0">
                <a:ea typeface="+mn-lt"/>
                <a:cs typeface="+mn-lt"/>
              </a:rPr>
              <a:t>What is its purpose?</a:t>
            </a:r>
            <a:endParaRPr lang="en-GB" dirty="0">
              <a:cs typeface="Arial"/>
            </a:endParaRPr>
          </a:p>
          <a:p>
            <a:pPr marL="342900" indent="-342900">
              <a:buFont typeface="Arial"/>
              <a:buChar char="•"/>
            </a:pPr>
            <a:r>
              <a:rPr lang="en-GB" dirty="0">
                <a:ea typeface="+mn-lt"/>
                <a:cs typeface="+mn-lt"/>
              </a:rPr>
              <a:t>Who is the target audience?</a:t>
            </a:r>
            <a:endParaRPr lang="en-GB" dirty="0">
              <a:cs typeface="Arial"/>
            </a:endParaRPr>
          </a:p>
          <a:p>
            <a:endParaRPr lang="en-GB" dirty="0">
              <a:ea typeface="+mn-lt"/>
              <a:cs typeface="+mn-lt"/>
            </a:endParaRPr>
          </a:p>
          <a:p>
            <a:r>
              <a:rPr lang="en-GB" dirty="0">
                <a:ea typeface="+mn-lt"/>
                <a:cs typeface="+mn-lt"/>
              </a:rPr>
              <a:t>Examples:</a:t>
            </a:r>
            <a:endParaRPr lang="en-GB" dirty="0">
              <a:cs typeface="Arial"/>
            </a:endParaRPr>
          </a:p>
          <a:p>
            <a:pPr marL="342900" indent="-342900">
              <a:buChar char="•"/>
            </a:pPr>
            <a:r>
              <a:rPr lang="en-GB">
                <a:ea typeface="+mn-lt"/>
                <a:cs typeface="+mn-lt"/>
              </a:rPr>
              <a:t>short film</a:t>
            </a:r>
            <a:endParaRPr lang="en-GB">
              <a:cs typeface="Arial"/>
            </a:endParaRPr>
          </a:p>
          <a:p>
            <a:pPr marL="342900" indent="-342900">
              <a:buChar char="•"/>
            </a:pPr>
            <a:r>
              <a:rPr lang="en-GB">
                <a:ea typeface="+mn-lt"/>
                <a:cs typeface="+mn-lt"/>
              </a:rPr>
              <a:t>documentary</a:t>
            </a:r>
            <a:endParaRPr lang="en-GB" dirty="0">
              <a:cs typeface="Arial"/>
            </a:endParaRPr>
          </a:p>
          <a:p>
            <a:pPr marL="342900" indent="-342900">
              <a:buChar char="•"/>
            </a:pPr>
            <a:r>
              <a:rPr lang="en-GB">
                <a:ea typeface="+mn-lt"/>
                <a:cs typeface="+mn-lt"/>
              </a:rPr>
              <a:t>promotional/social media film.</a:t>
            </a:r>
          </a:p>
          <a:p>
            <a:pPr marL="342900" indent="-342900">
              <a:buChar char="•"/>
            </a:pPr>
            <a:endParaRPr lang="en-GB" dirty="0">
              <a:cs typeface="Arial"/>
            </a:endParaRPr>
          </a:p>
          <a:p>
            <a:pPr marL="285750" indent="-285750">
              <a:buFont typeface="Arial"/>
              <a:buChar char="•"/>
            </a:pPr>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60B6C323-C627-334C-CD80-1F066E5E45B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917688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45931-FE5E-9CAC-A079-11D7C51D9539}"/>
              </a:ext>
            </a:extLst>
          </p:cNvPr>
          <p:cNvSpPr>
            <a:spLocks noGrp="1"/>
          </p:cNvSpPr>
          <p:nvPr>
            <p:ph type="title"/>
          </p:nvPr>
        </p:nvSpPr>
        <p:spPr/>
        <p:txBody>
          <a:bodyPr/>
          <a:lstStyle/>
          <a:p>
            <a:r>
              <a:rPr lang="en-GB" dirty="0"/>
              <a:t>Vlog exam question answers</a:t>
            </a:r>
          </a:p>
        </p:txBody>
      </p:sp>
      <p:sp>
        <p:nvSpPr>
          <p:cNvPr id="3" name="Text Placeholder 2">
            <a:extLst>
              <a:ext uri="{FF2B5EF4-FFF2-40B4-BE49-F238E27FC236}">
                <a16:creationId xmlns:a16="http://schemas.microsoft.com/office/drawing/2014/main" id="{2FC7F50D-071A-67F4-6119-138E49A4D610}"/>
              </a:ext>
            </a:extLst>
          </p:cNvPr>
          <p:cNvSpPr>
            <a:spLocks noGrp="1"/>
          </p:cNvSpPr>
          <p:nvPr>
            <p:ph type="body" sz="quarter" idx="12"/>
          </p:nvPr>
        </p:nvSpPr>
        <p:spPr/>
        <p:txBody>
          <a:bodyPr vert="horz" lIns="0" tIns="0" rIns="0" bIns="0" rtlCol="0" anchor="t">
            <a:noAutofit/>
          </a:bodyPr>
          <a:lstStyle/>
          <a:p>
            <a:pPr marL="457200" indent="-457200">
              <a:buAutoNum type="arabicPeriod"/>
            </a:pPr>
            <a:r>
              <a:rPr lang="en-GB" dirty="0"/>
              <a:t>Camera, microphone, memory card, and lighting.</a:t>
            </a:r>
          </a:p>
          <a:p>
            <a:pPr marL="457200" indent="-457200">
              <a:buAutoNum type="arabicPeriod"/>
            </a:pPr>
            <a:endParaRPr lang="en-GB" dirty="0"/>
          </a:p>
          <a:p>
            <a:pPr marL="457200" indent="-457200">
              <a:buAutoNum type="arabicPeriod"/>
            </a:pPr>
            <a:r>
              <a:rPr lang="en-GB" dirty="0">
                <a:cs typeface="Arial"/>
              </a:rPr>
              <a:t>Script and storyboard development and resource and equipment preparation.</a:t>
            </a:r>
            <a:endParaRPr lang="en-GB" dirty="0"/>
          </a:p>
        </p:txBody>
      </p:sp>
      <p:sp>
        <p:nvSpPr>
          <p:cNvPr id="5" name="Footer Placeholder 4">
            <a:extLst>
              <a:ext uri="{FF2B5EF4-FFF2-40B4-BE49-F238E27FC236}">
                <a16:creationId xmlns:a16="http://schemas.microsoft.com/office/drawing/2014/main" id="{17561F87-6100-EBDB-D75F-A1D5C7EA3A18}"/>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61397208"/>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EEB4F6-C7CE-FBCA-5F0B-1E9A2A94056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6B3F207-1588-5786-5244-EC04758A2264}"/>
              </a:ext>
            </a:extLst>
          </p:cNvPr>
          <p:cNvSpPr>
            <a:spLocks noGrp="1"/>
          </p:cNvSpPr>
          <p:nvPr>
            <p:ph type="title"/>
          </p:nvPr>
        </p:nvSpPr>
        <p:spPr/>
        <p:txBody>
          <a:bodyPr>
            <a:normAutofit/>
          </a:bodyPr>
          <a:lstStyle/>
          <a:p>
            <a:r>
              <a:rPr lang="en-GB" dirty="0">
                <a:ea typeface="+mj-lt"/>
                <a:cs typeface="+mj-lt"/>
              </a:rPr>
              <a:t>Non-commissioned film</a:t>
            </a:r>
            <a:endParaRPr lang="en-US" dirty="0"/>
          </a:p>
        </p:txBody>
      </p:sp>
      <p:sp>
        <p:nvSpPr>
          <p:cNvPr id="5" name="Text Placeholder 4">
            <a:extLst>
              <a:ext uri="{FF2B5EF4-FFF2-40B4-BE49-F238E27FC236}">
                <a16:creationId xmlns:a16="http://schemas.microsoft.com/office/drawing/2014/main" id="{E3B3BB77-F33C-8032-ED74-82778E19404A}"/>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Key differences</a:t>
            </a:r>
            <a:endParaRPr lang="en-GB" dirty="0">
              <a:ea typeface="+mn-lt"/>
              <a:cs typeface="+mn-lt"/>
            </a:endParaRPr>
          </a:p>
          <a:p>
            <a:pPr marL="342900" indent="-342900">
              <a:buFont typeface="Arial" panose="020B0604020202020204" pitchFamily="34" charset="0"/>
              <a:buChar char="•"/>
            </a:pPr>
            <a:r>
              <a:rPr lang="en-GB" dirty="0">
                <a:ea typeface="+mn-lt"/>
                <a:cs typeface="+mn-lt"/>
              </a:rPr>
              <a:t>No commissioner with oversight.</a:t>
            </a:r>
            <a:endParaRPr lang="en-GB" dirty="0">
              <a:cs typeface="Arial"/>
            </a:endParaRPr>
          </a:p>
          <a:p>
            <a:pPr marL="342900" indent="-342900">
              <a:buChar char="•"/>
            </a:pPr>
            <a:r>
              <a:rPr lang="en-GB" dirty="0">
                <a:ea typeface="+mn-lt"/>
                <a:cs typeface="+mn-lt"/>
              </a:rPr>
              <a:t>No brief to work to.</a:t>
            </a:r>
            <a:endParaRPr lang="en-GB" dirty="0">
              <a:cs typeface="Arial"/>
            </a:endParaRPr>
          </a:p>
          <a:p>
            <a:pPr marL="342900" indent="-342900">
              <a:buChar char="•"/>
            </a:pPr>
            <a:endParaRPr lang="en-GB" dirty="0">
              <a:ea typeface="+mn-lt"/>
              <a:cs typeface="+mn-lt"/>
            </a:endParaRPr>
          </a:p>
          <a:p>
            <a:r>
              <a:rPr lang="en-GB" dirty="0">
                <a:ea typeface="+mn-lt"/>
                <a:cs typeface="+mn-lt"/>
              </a:rPr>
              <a:t>You must decide:</a:t>
            </a:r>
            <a:endParaRPr lang="en-GB" dirty="0">
              <a:cs typeface="Arial"/>
            </a:endParaRPr>
          </a:p>
          <a:p>
            <a:pPr marL="269875" lvl="1" indent="-269875">
              <a:buChar char="•"/>
            </a:pPr>
            <a:r>
              <a:rPr lang="en-GB" dirty="0">
                <a:ea typeface="+mn-lt"/>
                <a:cs typeface="+mn-lt"/>
              </a:rPr>
              <a:t>the idea</a:t>
            </a:r>
            <a:endParaRPr lang="en-GB" dirty="0"/>
          </a:p>
          <a:p>
            <a:pPr marL="269875" lvl="1" indent="-269875">
              <a:buChar char="•"/>
            </a:pPr>
            <a:r>
              <a:rPr lang="en-GB" dirty="0">
                <a:ea typeface="+mn-lt"/>
                <a:cs typeface="+mn-lt"/>
              </a:rPr>
              <a:t>the audience</a:t>
            </a:r>
          </a:p>
          <a:p>
            <a:pPr marL="269875" lvl="1" indent="-269875">
              <a:buChar char="•"/>
            </a:pPr>
            <a:r>
              <a:rPr lang="en-GB" dirty="0">
                <a:ea typeface="+mn-lt"/>
                <a:cs typeface="+mn-lt"/>
              </a:rPr>
              <a:t>the funding approach.</a:t>
            </a:r>
            <a:endParaRPr lang="en-GB" dirty="0"/>
          </a:p>
          <a:p>
            <a:pPr marL="0" lvl="1" indent="0">
              <a:buNone/>
            </a:pPr>
            <a:endParaRPr lang="en-GB" dirty="0">
              <a:ea typeface="+mn-lt"/>
              <a:cs typeface="+mn-lt"/>
            </a:endParaRPr>
          </a:p>
          <a:p>
            <a:pPr marL="0" lvl="1" indent="0">
              <a:buNone/>
            </a:pPr>
            <a:r>
              <a:rPr lang="en-GB" dirty="0">
                <a:ea typeface="+mn-lt"/>
                <a:cs typeface="+mn-lt"/>
              </a:rPr>
              <a:t>This reflects how many independent film projects begin.</a:t>
            </a:r>
            <a:endParaRPr lang="en-GB" dirty="0"/>
          </a:p>
          <a:p>
            <a:pPr marL="342900" indent="-342900">
              <a:buChar char="•"/>
            </a:pPr>
            <a:endParaRPr lang="en-GB" dirty="0">
              <a:cs typeface="Arial"/>
            </a:endParaRPr>
          </a:p>
          <a:p>
            <a:pPr marL="285750" indent="-285750">
              <a:buFont typeface="Arial"/>
              <a:buChar char="•"/>
            </a:pPr>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04705690-ED14-12A7-BAA7-0FB78D1D230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210791811"/>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40A69F-0265-4119-40A0-9EE331B4ACF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A0D04E9-9DA5-6ABC-3A7D-36BD0309BFC8}"/>
              </a:ext>
            </a:extLst>
          </p:cNvPr>
          <p:cNvSpPr>
            <a:spLocks noGrp="1"/>
          </p:cNvSpPr>
          <p:nvPr>
            <p:ph type="title"/>
          </p:nvPr>
        </p:nvSpPr>
        <p:spPr/>
        <p:txBody>
          <a:bodyPr>
            <a:normAutofit/>
          </a:bodyPr>
          <a:lstStyle/>
          <a:p>
            <a:r>
              <a:rPr lang="en-GB" dirty="0">
                <a:ea typeface="+mj-lt"/>
                <a:cs typeface="+mj-lt"/>
              </a:rPr>
              <a:t>Funding in the creative industries</a:t>
            </a:r>
            <a:endParaRPr lang="en-US" dirty="0"/>
          </a:p>
        </p:txBody>
      </p:sp>
      <p:sp>
        <p:nvSpPr>
          <p:cNvPr id="5" name="Text Placeholder 4">
            <a:extLst>
              <a:ext uri="{FF2B5EF4-FFF2-40B4-BE49-F238E27FC236}">
                <a16:creationId xmlns:a16="http://schemas.microsoft.com/office/drawing/2014/main" id="{BB38B629-A589-DF1E-35C3-CDD5230BDBCA}"/>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What Is Funding?</a:t>
            </a:r>
            <a:endParaRPr lang="en-GB" dirty="0">
              <a:ea typeface="+mn-lt"/>
              <a:cs typeface="+mn-lt"/>
            </a:endParaRPr>
          </a:p>
          <a:p>
            <a:endParaRPr lang="en-GB" dirty="0">
              <a:ea typeface="+mn-lt"/>
              <a:cs typeface="+mn-lt"/>
            </a:endParaRPr>
          </a:p>
          <a:p>
            <a:pPr marL="342900" indent="-342900">
              <a:buFont typeface="Arial" panose="020B0604020202020204" pitchFamily="34" charset="0"/>
              <a:buChar char="•"/>
              <a:tabLst>
                <a:tab pos="1524000" algn="l"/>
              </a:tabLst>
            </a:pPr>
            <a:r>
              <a:rPr lang="en-GB" dirty="0">
                <a:ea typeface="+mn-lt"/>
                <a:cs typeface="+mn-lt"/>
              </a:rPr>
              <a:t>Funding is money provided to support a project, often with conditions or expectations.</a:t>
            </a:r>
          </a:p>
          <a:p>
            <a:endParaRPr lang="en-GB" dirty="0">
              <a:ea typeface="+mn-lt"/>
              <a:cs typeface="+mn-lt"/>
            </a:endParaRPr>
          </a:p>
          <a:p>
            <a:r>
              <a:rPr lang="en-GB" dirty="0">
                <a:ea typeface="+mn-lt"/>
                <a:cs typeface="+mn-lt"/>
              </a:rPr>
              <a:t>Common funding sources include:</a:t>
            </a:r>
            <a:endParaRPr lang="en-GB" dirty="0">
              <a:cs typeface="Arial"/>
            </a:endParaRPr>
          </a:p>
          <a:p>
            <a:pPr marL="342900" indent="-342900">
              <a:buFont typeface="Arial" panose="020B0604020202020204" pitchFamily="34" charset="0"/>
              <a:buChar char="•"/>
            </a:pPr>
            <a:r>
              <a:rPr lang="en-GB">
                <a:ea typeface="+mn-lt"/>
                <a:cs typeface="+mn-lt"/>
              </a:rPr>
              <a:t>grants</a:t>
            </a:r>
            <a:endParaRPr lang="en-GB" dirty="0"/>
          </a:p>
          <a:p>
            <a:pPr marL="342900" indent="-342900">
              <a:buFont typeface="Arial" panose="020B0604020202020204" pitchFamily="34" charset="0"/>
              <a:buChar char="•"/>
            </a:pPr>
            <a:r>
              <a:rPr lang="en-GB">
                <a:ea typeface="+mn-lt"/>
                <a:cs typeface="+mn-lt"/>
              </a:rPr>
              <a:t>sponsorship</a:t>
            </a:r>
            <a:endParaRPr lang="en-GB" dirty="0"/>
          </a:p>
          <a:p>
            <a:pPr marL="342900" indent="-342900">
              <a:buFont typeface="Arial" panose="020B0604020202020204" pitchFamily="34" charset="0"/>
              <a:buChar char="•"/>
            </a:pPr>
            <a:r>
              <a:rPr lang="en-GB">
                <a:ea typeface="+mn-lt"/>
                <a:cs typeface="+mn-lt"/>
              </a:rPr>
              <a:t>charity funding.</a:t>
            </a:r>
          </a:p>
          <a:p>
            <a:pPr marL="342900" indent="-342900">
              <a:buChar char="•"/>
            </a:pPr>
            <a:endParaRPr lang="en-GB" dirty="0">
              <a:cs typeface="Arial"/>
            </a:endParaRPr>
          </a:p>
          <a:p>
            <a:pPr marL="285750" indent="-285750">
              <a:buFont typeface="Arial"/>
              <a:buChar char="•"/>
            </a:pPr>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3710D84B-5570-2377-A76B-8BAFADF5E1B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383039307"/>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57C8A9-8E84-73C4-24B5-7DC96D3741D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D660381-5B1D-3093-9542-BE0EBA5EA16F}"/>
              </a:ext>
            </a:extLst>
          </p:cNvPr>
          <p:cNvSpPr>
            <a:spLocks noGrp="1"/>
          </p:cNvSpPr>
          <p:nvPr>
            <p:ph type="title"/>
          </p:nvPr>
        </p:nvSpPr>
        <p:spPr>
          <a:xfrm>
            <a:off x="232950" y="249900"/>
            <a:ext cx="8637588" cy="718475"/>
          </a:xfrm>
        </p:spPr>
        <p:txBody>
          <a:bodyPr>
            <a:normAutofit fontScale="90000"/>
          </a:bodyPr>
          <a:lstStyle/>
          <a:p>
            <a:r>
              <a:rPr lang="en-GB" dirty="0">
                <a:ea typeface="+mj-lt"/>
                <a:cs typeface="+mj-lt"/>
              </a:rPr>
              <a:t>Funding source one: Local authority grant</a:t>
            </a:r>
            <a:endParaRPr lang="en-US" dirty="0"/>
          </a:p>
        </p:txBody>
      </p:sp>
      <p:sp>
        <p:nvSpPr>
          <p:cNvPr id="5" name="Text Placeholder 4">
            <a:extLst>
              <a:ext uri="{FF2B5EF4-FFF2-40B4-BE49-F238E27FC236}">
                <a16:creationId xmlns:a16="http://schemas.microsoft.com/office/drawing/2014/main" id="{24C555F3-1E89-6098-FABC-20532D17999E}"/>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Local authority funding:</a:t>
            </a:r>
          </a:p>
          <a:p>
            <a:pPr marL="342900" indent="-342900">
              <a:buChar char="•"/>
            </a:pPr>
            <a:r>
              <a:rPr lang="en-GB" dirty="0">
                <a:ea typeface="+mn-lt"/>
                <a:cs typeface="+mn-lt"/>
              </a:rPr>
              <a:t>Often supports community, culture, or wellbeing.</a:t>
            </a:r>
            <a:endParaRPr lang="en-US" dirty="0">
              <a:cs typeface="Arial"/>
            </a:endParaRPr>
          </a:p>
          <a:p>
            <a:pPr marL="342900" indent="-342900">
              <a:buChar char="•"/>
            </a:pPr>
            <a:r>
              <a:rPr lang="en-GB" dirty="0">
                <a:ea typeface="+mn-lt"/>
                <a:cs typeface="+mn-lt"/>
              </a:rPr>
              <a:t>Usually, non-profit focused.</a:t>
            </a:r>
            <a:endParaRPr lang="en-GB" dirty="0">
              <a:cs typeface="Arial"/>
            </a:endParaRPr>
          </a:p>
          <a:p>
            <a:pPr marL="342900" indent="-342900">
              <a:buChar char="•"/>
            </a:pPr>
            <a:r>
              <a:rPr lang="en-GB" dirty="0">
                <a:ea typeface="+mn-lt"/>
                <a:cs typeface="+mn-lt"/>
              </a:rPr>
              <a:t>May require public benefit and accountability.</a:t>
            </a:r>
            <a:endParaRPr lang="en-GB" dirty="0">
              <a:cs typeface="Arial"/>
            </a:endParaRPr>
          </a:p>
          <a:p>
            <a:endParaRPr lang="en-GB" b="1" dirty="0">
              <a:ea typeface="+mn-lt"/>
              <a:cs typeface="+mn-lt"/>
            </a:endParaRPr>
          </a:p>
          <a:p>
            <a:r>
              <a:rPr lang="en-GB" b="1" i="1" dirty="0">
                <a:ea typeface="+mn-lt"/>
                <a:cs typeface="+mn-lt"/>
              </a:rPr>
              <a:t>Consider:  </a:t>
            </a:r>
            <a:r>
              <a:rPr lang="en-GB" dirty="0">
                <a:ea typeface="+mn-lt"/>
                <a:cs typeface="+mn-lt"/>
              </a:rPr>
              <a:t>Audience expectations, reporting requirements, creative limits.</a:t>
            </a:r>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87D34B50-8652-55FD-4BA2-AD7037C5012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617363737"/>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51C5E4-6368-1443-7E02-EB734ED7859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27E6161-D4B2-978A-28D9-B2F38ADA1A36}"/>
              </a:ext>
            </a:extLst>
          </p:cNvPr>
          <p:cNvSpPr>
            <a:spLocks noGrp="1"/>
          </p:cNvSpPr>
          <p:nvPr>
            <p:ph type="title"/>
          </p:nvPr>
        </p:nvSpPr>
        <p:spPr>
          <a:xfrm>
            <a:off x="232950" y="249900"/>
            <a:ext cx="8637588" cy="718475"/>
          </a:xfrm>
        </p:spPr>
        <p:txBody>
          <a:bodyPr>
            <a:normAutofit fontScale="90000"/>
          </a:bodyPr>
          <a:lstStyle/>
          <a:p>
            <a:r>
              <a:rPr lang="en-GB" dirty="0">
                <a:ea typeface="+mj-lt"/>
                <a:cs typeface="+mj-lt"/>
              </a:rPr>
              <a:t>Funding source two: Commercial sponsor</a:t>
            </a:r>
            <a:endParaRPr lang="en-US" dirty="0"/>
          </a:p>
        </p:txBody>
      </p:sp>
      <p:sp>
        <p:nvSpPr>
          <p:cNvPr id="5" name="Text Placeholder 4">
            <a:extLst>
              <a:ext uri="{FF2B5EF4-FFF2-40B4-BE49-F238E27FC236}">
                <a16:creationId xmlns:a16="http://schemas.microsoft.com/office/drawing/2014/main" id="{13A3DBC3-714B-1984-2063-6F798DCAF1F0}"/>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Commercial funding:</a:t>
            </a:r>
            <a:endParaRPr lang="en-US" dirty="0">
              <a:cs typeface="Arial"/>
            </a:endParaRPr>
          </a:p>
          <a:p>
            <a:pPr marL="285750" indent="-285750">
              <a:buFont typeface="Arial"/>
              <a:buChar char="•"/>
            </a:pPr>
            <a:r>
              <a:rPr lang="en-GB" dirty="0">
                <a:ea typeface="+mn-lt"/>
                <a:cs typeface="+mn-lt"/>
              </a:rPr>
              <a:t>Provided by a business or brand.</a:t>
            </a:r>
            <a:endParaRPr lang="en-GB" dirty="0"/>
          </a:p>
          <a:p>
            <a:pPr marL="285750" indent="-285750">
              <a:buFont typeface="Arial"/>
              <a:buChar char="•"/>
            </a:pPr>
            <a:r>
              <a:rPr lang="en-GB" dirty="0">
                <a:ea typeface="+mn-lt"/>
                <a:cs typeface="+mn-lt"/>
              </a:rPr>
              <a:t>Often expects visibility or promotion.</a:t>
            </a:r>
            <a:endParaRPr lang="en-GB" dirty="0"/>
          </a:p>
          <a:p>
            <a:pPr marL="285750" indent="-285750">
              <a:buFont typeface="Arial"/>
              <a:buChar char="•"/>
            </a:pPr>
            <a:r>
              <a:rPr lang="en-GB" dirty="0">
                <a:ea typeface="+mn-lt"/>
                <a:cs typeface="+mn-lt"/>
              </a:rPr>
              <a:t>May influence content and tone.</a:t>
            </a:r>
            <a:endParaRPr lang="en-GB" dirty="0">
              <a:cs typeface="Arial"/>
            </a:endParaRPr>
          </a:p>
          <a:p>
            <a:endParaRPr lang="en-GB" dirty="0">
              <a:ea typeface="+mn-lt"/>
              <a:cs typeface="+mn-lt"/>
            </a:endParaRPr>
          </a:p>
          <a:p>
            <a:r>
              <a:rPr lang="en-GB" b="1" i="1" dirty="0">
                <a:ea typeface="+mn-lt"/>
                <a:cs typeface="+mn-lt"/>
              </a:rPr>
              <a:t>Consider: </a:t>
            </a:r>
            <a:r>
              <a:rPr lang="en-GB" dirty="0">
                <a:ea typeface="+mn-lt"/>
                <a:cs typeface="+mn-lt"/>
              </a:rPr>
              <a:t>Audience perception, conflict of interest, monetisation expectations.</a:t>
            </a:r>
            <a:endParaRPr lang="en-GB" dirty="0"/>
          </a:p>
          <a:p>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E9CC6D7E-9E25-81A4-C112-60100CADFB0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285017004"/>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A312E-2E7E-F009-71FB-9C8704E078F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2DC52AD-EF71-A6A0-3ED3-8B55452FBBF5}"/>
              </a:ext>
            </a:extLst>
          </p:cNvPr>
          <p:cNvSpPr>
            <a:spLocks noGrp="1"/>
          </p:cNvSpPr>
          <p:nvPr>
            <p:ph type="title"/>
          </p:nvPr>
        </p:nvSpPr>
        <p:spPr>
          <a:xfrm>
            <a:off x="232950" y="249900"/>
            <a:ext cx="8637588" cy="718475"/>
          </a:xfrm>
        </p:spPr>
        <p:txBody>
          <a:bodyPr>
            <a:normAutofit/>
          </a:bodyPr>
          <a:lstStyle/>
          <a:p>
            <a:r>
              <a:rPr lang="en-GB" dirty="0">
                <a:ea typeface="+mj-lt"/>
                <a:cs typeface="+mj-lt"/>
              </a:rPr>
              <a:t>Funding source three: Charity funding</a:t>
            </a:r>
            <a:endParaRPr lang="en-US" dirty="0"/>
          </a:p>
        </p:txBody>
      </p:sp>
      <p:sp>
        <p:nvSpPr>
          <p:cNvPr id="5" name="Text Placeholder 4">
            <a:extLst>
              <a:ext uri="{FF2B5EF4-FFF2-40B4-BE49-F238E27FC236}">
                <a16:creationId xmlns:a16="http://schemas.microsoft.com/office/drawing/2014/main" id="{73544AAB-427F-BA8B-2CBC-6E62056FB2EC}"/>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Charity funding:</a:t>
            </a:r>
            <a:endParaRPr lang="en-US" dirty="0">
              <a:cs typeface="Arial"/>
            </a:endParaRPr>
          </a:p>
          <a:p>
            <a:pPr marL="285750" indent="-285750">
              <a:buFont typeface="Arial"/>
              <a:buChar char="•"/>
            </a:pPr>
            <a:r>
              <a:rPr lang="en-GB" dirty="0">
                <a:ea typeface="+mn-lt"/>
                <a:cs typeface="+mn-lt"/>
              </a:rPr>
              <a:t>Supports causes or social issues.</a:t>
            </a:r>
            <a:endParaRPr lang="en-GB" dirty="0"/>
          </a:p>
          <a:p>
            <a:pPr marL="285750" indent="-285750">
              <a:buFont typeface="Arial"/>
              <a:buChar char="•"/>
            </a:pPr>
            <a:r>
              <a:rPr lang="en-GB" dirty="0">
                <a:ea typeface="+mn-lt"/>
                <a:cs typeface="+mn-lt"/>
              </a:rPr>
              <a:t>Strong values-based expectations.</a:t>
            </a:r>
            <a:endParaRPr lang="en-GB" dirty="0"/>
          </a:p>
          <a:p>
            <a:pPr marL="285750" indent="-285750">
              <a:buFont typeface="Arial"/>
              <a:buChar char="•"/>
            </a:pPr>
            <a:r>
              <a:rPr lang="en-GB" dirty="0">
                <a:ea typeface="+mn-lt"/>
                <a:cs typeface="+mn-lt"/>
              </a:rPr>
              <a:t>Limited commercial promotion.</a:t>
            </a:r>
          </a:p>
          <a:p>
            <a:pPr marL="285750" indent="-285750">
              <a:buFont typeface="Arial"/>
              <a:buChar char="•"/>
            </a:pPr>
            <a:endParaRPr lang="en-GB" dirty="0">
              <a:ea typeface="+mn-lt"/>
              <a:cs typeface="+mn-lt"/>
            </a:endParaRPr>
          </a:p>
          <a:p>
            <a:r>
              <a:rPr lang="en-GB" b="1" i="1" dirty="0">
                <a:ea typeface="+mn-lt"/>
                <a:cs typeface="+mn-lt"/>
              </a:rPr>
              <a:t>Consider: </a:t>
            </a:r>
            <a:r>
              <a:rPr lang="en-GB" dirty="0">
                <a:ea typeface="+mn-lt"/>
                <a:cs typeface="+mn-lt"/>
              </a:rPr>
              <a:t>Alignment with mission, audience trust, creative focus.</a:t>
            </a:r>
            <a:endParaRPr lang="en-GB" dirty="0"/>
          </a:p>
          <a:p>
            <a:endParaRPr lang="en-GB" dirty="0">
              <a:cs typeface="Arial"/>
            </a:endParaRPr>
          </a:p>
          <a:p>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B2C54BE6-EF3F-F4B6-278E-BFEC42C60CA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83591740"/>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7981FE-E806-8427-81B9-4FC93057D3E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B522FCF-70B5-45B8-2195-48871921E335}"/>
              </a:ext>
            </a:extLst>
          </p:cNvPr>
          <p:cNvSpPr>
            <a:spLocks noGrp="1"/>
          </p:cNvSpPr>
          <p:nvPr>
            <p:ph type="title"/>
          </p:nvPr>
        </p:nvSpPr>
        <p:spPr>
          <a:xfrm>
            <a:off x="232950" y="249900"/>
            <a:ext cx="8637588" cy="718475"/>
          </a:xfrm>
        </p:spPr>
        <p:txBody>
          <a:bodyPr>
            <a:normAutofit/>
          </a:bodyPr>
          <a:lstStyle/>
          <a:p>
            <a:r>
              <a:rPr lang="en-GB" dirty="0">
                <a:ea typeface="+mj-lt"/>
                <a:cs typeface="+mj-lt"/>
              </a:rPr>
              <a:t>Choosing a funding source</a:t>
            </a:r>
            <a:endParaRPr lang="en-US" dirty="0"/>
          </a:p>
        </p:txBody>
      </p:sp>
      <p:sp>
        <p:nvSpPr>
          <p:cNvPr id="5" name="Text Placeholder 4">
            <a:extLst>
              <a:ext uri="{FF2B5EF4-FFF2-40B4-BE49-F238E27FC236}">
                <a16:creationId xmlns:a16="http://schemas.microsoft.com/office/drawing/2014/main" id="{947DDA0C-B992-C3C6-BF81-8B703F9E0807}"/>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Key questions:</a:t>
            </a:r>
            <a:endParaRPr lang="en-US" dirty="0"/>
          </a:p>
          <a:p>
            <a:pPr marL="285750" indent="-285750">
              <a:buFont typeface="Arial"/>
              <a:buChar char="•"/>
            </a:pPr>
            <a:r>
              <a:rPr lang="en-GB" dirty="0">
                <a:ea typeface="+mn-lt"/>
                <a:cs typeface="+mn-lt"/>
              </a:rPr>
              <a:t>Does this funding suit your film idea?</a:t>
            </a:r>
            <a:endParaRPr lang="en-US" dirty="0"/>
          </a:p>
          <a:p>
            <a:pPr marL="285750" indent="-285750">
              <a:buFont typeface="Arial"/>
              <a:buChar char="•"/>
            </a:pPr>
            <a:r>
              <a:rPr lang="en-GB" dirty="0">
                <a:ea typeface="+mn-lt"/>
                <a:cs typeface="+mn-lt"/>
              </a:rPr>
              <a:t>What expectations come with it?</a:t>
            </a:r>
            <a:endParaRPr lang="en-GB" dirty="0"/>
          </a:p>
          <a:p>
            <a:endParaRPr lang="en-GB" dirty="0">
              <a:ea typeface="+mn-lt"/>
              <a:cs typeface="+mn-lt"/>
            </a:endParaRPr>
          </a:p>
          <a:p>
            <a:r>
              <a:rPr lang="en-GB" dirty="0">
                <a:ea typeface="+mn-lt"/>
                <a:cs typeface="+mn-lt"/>
              </a:rPr>
              <a:t>How might it affect:</a:t>
            </a:r>
            <a:endParaRPr lang="en-GB" dirty="0">
              <a:cs typeface="Arial"/>
            </a:endParaRPr>
          </a:p>
          <a:p>
            <a:pPr marL="269875" lvl="1" indent="-269875">
              <a:buFont typeface="Arial"/>
              <a:buChar char="•"/>
            </a:pPr>
            <a:r>
              <a:rPr lang="en-GB" dirty="0">
                <a:ea typeface="+mn-lt"/>
                <a:cs typeface="+mn-lt"/>
              </a:rPr>
              <a:t>Creative control</a:t>
            </a:r>
            <a:endParaRPr lang="en-GB" dirty="0"/>
          </a:p>
          <a:p>
            <a:pPr marL="269875" lvl="1" indent="-269875">
              <a:buFont typeface="Arial"/>
              <a:buChar char="•"/>
            </a:pPr>
            <a:r>
              <a:rPr lang="en-GB" dirty="0">
                <a:ea typeface="+mn-lt"/>
                <a:cs typeface="+mn-lt"/>
              </a:rPr>
              <a:t>Audience perception</a:t>
            </a:r>
            <a:endParaRPr lang="en-GB" dirty="0"/>
          </a:p>
          <a:p>
            <a:pPr marL="269875" lvl="1" indent="-269875">
              <a:buFont typeface="Arial"/>
              <a:buChar char="•"/>
            </a:pPr>
            <a:r>
              <a:rPr lang="en-GB" dirty="0">
                <a:ea typeface="+mn-lt"/>
                <a:cs typeface="+mn-lt"/>
              </a:rPr>
              <a:t>Monetisation opportunities?</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C3845658-4FB0-42CB-8161-D4B3F0BFFB5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7717748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D59CD-240C-870D-25F6-93FC6D1DC25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9E2196F-72D6-7885-5919-373DFE8252A3}"/>
              </a:ext>
            </a:extLst>
          </p:cNvPr>
          <p:cNvSpPr>
            <a:spLocks noGrp="1"/>
          </p:cNvSpPr>
          <p:nvPr>
            <p:ph type="title"/>
          </p:nvPr>
        </p:nvSpPr>
        <p:spPr>
          <a:xfrm>
            <a:off x="232950" y="249900"/>
            <a:ext cx="8637588" cy="718475"/>
          </a:xfrm>
        </p:spPr>
        <p:txBody>
          <a:bodyPr>
            <a:normAutofit/>
          </a:bodyPr>
          <a:lstStyle/>
          <a:p>
            <a:r>
              <a:rPr lang="en-GB" dirty="0">
                <a:ea typeface="+mj-lt"/>
                <a:cs typeface="+mj-lt"/>
              </a:rPr>
              <a:t>Task: Funding decision</a:t>
            </a:r>
            <a:endParaRPr lang="en-US" dirty="0"/>
          </a:p>
        </p:txBody>
      </p:sp>
      <p:sp>
        <p:nvSpPr>
          <p:cNvPr id="5" name="Text Placeholder 4">
            <a:extLst>
              <a:ext uri="{FF2B5EF4-FFF2-40B4-BE49-F238E27FC236}">
                <a16:creationId xmlns:a16="http://schemas.microsoft.com/office/drawing/2014/main" id="{E4681262-4C55-8185-321C-A1C551E04C8A}"/>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Group task:</a:t>
            </a:r>
            <a:endParaRPr lang="en-GB" dirty="0">
              <a:cs typeface="Arial"/>
            </a:endParaRPr>
          </a:p>
          <a:p>
            <a:endParaRPr lang="en-GB" dirty="0">
              <a:ea typeface="+mn-lt"/>
              <a:cs typeface="+mn-lt"/>
            </a:endParaRPr>
          </a:p>
          <a:p>
            <a:pPr marL="285750" indent="-285750">
              <a:buFont typeface="Arial"/>
              <a:buChar char="•"/>
            </a:pPr>
            <a:r>
              <a:rPr lang="en-GB" dirty="0">
                <a:ea typeface="+mn-lt"/>
                <a:cs typeface="+mn-lt"/>
              </a:rPr>
              <a:t>Choose one funding source for your film.</a:t>
            </a:r>
            <a:endParaRPr lang="en-US" dirty="0">
              <a:cs typeface="Arial"/>
            </a:endParaRPr>
          </a:p>
          <a:p>
            <a:pPr marL="285750" indent="-285750">
              <a:buFont typeface="Arial"/>
              <a:buChar char="•"/>
            </a:pPr>
            <a:r>
              <a:rPr lang="en-GB" dirty="0">
                <a:ea typeface="+mn-lt"/>
                <a:cs typeface="+mn-lt"/>
              </a:rPr>
              <a:t>Explain why it is the most suitable.</a:t>
            </a:r>
            <a:endParaRPr lang="en-GB" dirty="0">
              <a:cs typeface="Arial"/>
            </a:endParaRPr>
          </a:p>
          <a:p>
            <a:pPr marL="285750" indent="-285750">
              <a:buFont typeface="Arial"/>
              <a:buChar char="•"/>
            </a:pPr>
            <a:r>
              <a:rPr lang="en-GB" dirty="0">
                <a:ea typeface="+mn-lt"/>
                <a:cs typeface="+mn-lt"/>
              </a:rPr>
              <a:t>Consider implications for your idea.</a:t>
            </a:r>
            <a:endParaRPr lang="en-GB" dirty="0">
              <a:cs typeface="Arial"/>
            </a:endParaRPr>
          </a:p>
          <a:p>
            <a:endParaRPr lang="en-GB" dirty="0">
              <a:ea typeface="+mn-lt"/>
              <a:cs typeface="+mn-lt"/>
            </a:endParaRPr>
          </a:p>
          <a:p>
            <a:r>
              <a:rPr lang="en-GB" dirty="0">
                <a:ea typeface="+mn-lt"/>
                <a:cs typeface="+mn-lt"/>
              </a:rPr>
              <a:t>You will use this decision in later tasks.</a:t>
            </a:r>
          </a:p>
          <a:p>
            <a:endParaRPr lang="en-GB" dirty="0">
              <a:cs typeface="Arial"/>
            </a:endParaRPr>
          </a:p>
          <a:p>
            <a:endParaRPr lang="en-GB" dirty="0">
              <a:cs typeface="Arial"/>
            </a:endParaRPr>
          </a:p>
          <a:p>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7C22B031-678F-96AE-8CFB-E767107E54F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54064041"/>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4B0A2-2AAD-AEAA-6A55-A189A4D175B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596003E-88CD-6B04-BAD2-58485AE29DCC}"/>
              </a:ext>
            </a:extLst>
          </p:cNvPr>
          <p:cNvSpPr>
            <a:spLocks noGrp="1"/>
          </p:cNvSpPr>
          <p:nvPr>
            <p:ph type="title"/>
          </p:nvPr>
        </p:nvSpPr>
        <p:spPr>
          <a:xfrm>
            <a:off x="232950" y="249900"/>
            <a:ext cx="8637588" cy="718475"/>
          </a:xfrm>
        </p:spPr>
        <p:txBody>
          <a:bodyPr>
            <a:normAutofit/>
          </a:bodyPr>
          <a:lstStyle/>
          <a:p>
            <a:r>
              <a:rPr lang="en-GB" dirty="0">
                <a:ea typeface="+mj-lt"/>
                <a:cs typeface="+mj-lt"/>
              </a:rPr>
              <a:t>The production process</a:t>
            </a:r>
            <a:endParaRPr lang="en-US" dirty="0"/>
          </a:p>
        </p:txBody>
      </p:sp>
      <p:sp>
        <p:nvSpPr>
          <p:cNvPr id="5" name="Text Placeholder 4">
            <a:extLst>
              <a:ext uri="{FF2B5EF4-FFF2-40B4-BE49-F238E27FC236}">
                <a16:creationId xmlns:a16="http://schemas.microsoft.com/office/drawing/2014/main" id="{270D6456-ADFE-CF80-218E-18D72FF8001B}"/>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If funding Is secured, f</a:t>
            </a:r>
            <a:r>
              <a:rPr lang="en-GB" dirty="0">
                <a:ea typeface="+mn-lt"/>
                <a:cs typeface="+mn-lt"/>
              </a:rPr>
              <a:t>unders want to know how the film will be delivered.</a:t>
            </a:r>
            <a:endParaRPr lang="en-US" dirty="0"/>
          </a:p>
          <a:p>
            <a:endParaRPr lang="en-GB" dirty="0">
              <a:ea typeface="+mn-lt"/>
              <a:cs typeface="+mn-lt"/>
            </a:endParaRPr>
          </a:p>
          <a:p>
            <a:r>
              <a:rPr lang="en-GB" dirty="0">
                <a:ea typeface="+mn-lt"/>
                <a:cs typeface="+mn-lt"/>
              </a:rPr>
              <a:t>Typical stages:</a:t>
            </a:r>
            <a:endParaRPr lang="en-GB" dirty="0"/>
          </a:p>
          <a:p>
            <a:pPr marL="285750" indent="-285750">
              <a:buFont typeface="Arial"/>
              <a:buChar char="•"/>
            </a:pPr>
            <a:r>
              <a:rPr lang="en-GB" dirty="0">
                <a:ea typeface="+mn-lt"/>
                <a:cs typeface="+mn-lt"/>
              </a:rPr>
              <a:t>Pre-production</a:t>
            </a:r>
            <a:endParaRPr lang="en-GB" dirty="0"/>
          </a:p>
          <a:p>
            <a:pPr marL="285750" indent="-285750">
              <a:buFont typeface="Arial"/>
              <a:buChar char="•"/>
            </a:pPr>
            <a:r>
              <a:rPr lang="en-GB" dirty="0">
                <a:ea typeface="+mn-lt"/>
                <a:cs typeface="+mn-lt"/>
              </a:rPr>
              <a:t>Production</a:t>
            </a:r>
            <a:endParaRPr lang="en-GB" dirty="0"/>
          </a:p>
          <a:p>
            <a:pPr marL="285750" indent="-285750">
              <a:buFont typeface="Arial"/>
              <a:buChar char="•"/>
            </a:pPr>
            <a:r>
              <a:rPr lang="en-GB" dirty="0">
                <a:ea typeface="+mn-lt"/>
                <a:cs typeface="+mn-lt"/>
              </a:rPr>
              <a:t>Post-production.</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40731A96-C69D-8F83-1683-A42BABF2ECA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96077491"/>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884B6B-48B8-CDA1-E2A1-1FC8B5CDB81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0A67D40-611A-AD22-CB07-0153D1B443E2}"/>
              </a:ext>
            </a:extLst>
          </p:cNvPr>
          <p:cNvSpPr>
            <a:spLocks noGrp="1"/>
          </p:cNvSpPr>
          <p:nvPr>
            <p:ph type="title"/>
          </p:nvPr>
        </p:nvSpPr>
        <p:spPr>
          <a:xfrm>
            <a:off x="232950" y="249900"/>
            <a:ext cx="8637588" cy="718475"/>
          </a:xfrm>
        </p:spPr>
        <p:txBody>
          <a:bodyPr>
            <a:normAutofit/>
          </a:bodyPr>
          <a:lstStyle/>
          <a:p>
            <a:r>
              <a:rPr lang="en-GB" dirty="0">
                <a:ea typeface="+mj-lt"/>
                <a:cs typeface="+mj-lt"/>
              </a:rPr>
              <a:t>Task: Production process slide</a:t>
            </a:r>
            <a:endParaRPr lang="en-US" dirty="0">
              <a:ea typeface="+mj-lt"/>
              <a:cs typeface="+mj-lt"/>
            </a:endParaRPr>
          </a:p>
        </p:txBody>
      </p:sp>
      <p:sp>
        <p:nvSpPr>
          <p:cNvPr id="5" name="Text Placeholder 4">
            <a:extLst>
              <a:ext uri="{FF2B5EF4-FFF2-40B4-BE49-F238E27FC236}">
                <a16:creationId xmlns:a16="http://schemas.microsoft.com/office/drawing/2014/main" id="{8835DB01-CED9-27AA-37EA-11CA9D1FD2E4}"/>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Create </a:t>
            </a:r>
            <a:r>
              <a:rPr lang="en-GB" b="1" dirty="0">
                <a:ea typeface="+mn-lt"/>
                <a:cs typeface="+mn-lt"/>
              </a:rPr>
              <a:t>one slide</a:t>
            </a:r>
            <a:r>
              <a:rPr lang="en-GB" dirty="0">
                <a:ea typeface="+mn-lt"/>
                <a:cs typeface="+mn-lt"/>
              </a:rPr>
              <a:t> explaining:</a:t>
            </a:r>
            <a:endParaRPr lang="en-GB" b="1" dirty="0">
              <a:cs typeface="Arial"/>
            </a:endParaRPr>
          </a:p>
          <a:p>
            <a:pPr marL="342900" indent="-342900">
              <a:buChar char="•"/>
            </a:pPr>
            <a:r>
              <a:rPr lang="en-GB">
                <a:ea typeface="+mn-lt"/>
                <a:cs typeface="+mn-lt"/>
              </a:rPr>
              <a:t>the production stages you would follow.</a:t>
            </a:r>
            <a:endParaRPr lang="en-GB">
              <a:cs typeface="Arial"/>
            </a:endParaRPr>
          </a:p>
          <a:p>
            <a:pPr marL="342900" indent="-342900">
              <a:buChar char="•"/>
            </a:pPr>
            <a:r>
              <a:rPr lang="en-GB">
                <a:ea typeface="+mn-lt"/>
                <a:cs typeface="+mn-lt"/>
              </a:rPr>
              <a:t>key activities at each stage.</a:t>
            </a:r>
            <a:endParaRPr lang="en-GB">
              <a:cs typeface="Arial"/>
            </a:endParaRPr>
          </a:p>
          <a:p>
            <a:pPr marL="285750" indent="-285750">
              <a:buFont typeface="Arial"/>
              <a:buChar char="•"/>
            </a:pPr>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144A1D71-C162-EAFC-7FEB-56EA24EB232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019181739"/>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A1261-7E61-2C85-B70B-EE42E4DEB840}"/>
              </a:ext>
            </a:extLst>
          </p:cNvPr>
          <p:cNvSpPr>
            <a:spLocks noGrp="1"/>
          </p:cNvSpPr>
          <p:nvPr>
            <p:ph type="title"/>
          </p:nvPr>
        </p:nvSpPr>
        <p:spPr/>
        <p:txBody>
          <a:bodyPr/>
          <a:lstStyle/>
          <a:p>
            <a:r>
              <a:rPr lang="en-GB" dirty="0"/>
              <a:t>Volunteers?</a:t>
            </a:r>
          </a:p>
        </p:txBody>
      </p:sp>
      <p:sp>
        <p:nvSpPr>
          <p:cNvPr id="3" name="Text Placeholder 2">
            <a:extLst>
              <a:ext uri="{FF2B5EF4-FFF2-40B4-BE49-F238E27FC236}">
                <a16:creationId xmlns:a16="http://schemas.microsoft.com/office/drawing/2014/main" id="{665E9C0B-6B74-FB5C-ED11-79E0508EE157}"/>
              </a:ext>
            </a:extLst>
          </p:cNvPr>
          <p:cNvSpPr>
            <a:spLocks noGrp="1"/>
          </p:cNvSpPr>
          <p:nvPr>
            <p:ph type="body" sz="quarter" idx="12"/>
          </p:nvPr>
        </p:nvSpPr>
        <p:spPr/>
        <p:txBody>
          <a:bodyPr/>
          <a:lstStyle/>
          <a:p>
            <a:r>
              <a:rPr lang="en-GB" dirty="0"/>
              <a:t>We are going to listen to the pitches of each group.  </a:t>
            </a:r>
          </a:p>
          <a:p>
            <a:endParaRPr lang="en-GB" dirty="0"/>
          </a:p>
          <a:p>
            <a:r>
              <a:rPr lang="en-GB" dirty="0"/>
              <a:t>The pitches will be to the funders.</a:t>
            </a:r>
          </a:p>
          <a:p>
            <a:endParaRPr lang="en-GB" dirty="0"/>
          </a:p>
          <a:p>
            <a:r>
              <a:rPr lang="en-GB" dirty="0"/>
              <a:t>Any volunteers to be the funders and ask questions?</a:t>
            </a:r>
          </a:p>
        </p:txBody>
      </p:sp>
      <p:sp>
        <p:nvSpPr>
          <p:cNvPr id="5" name="Footer Placeholder 4">
            <a:extLst>
              <a:ext uri="{FF2B5EF4-FFF2-40B4-BE49-F238E27FC236}">
                <a16:creationId xmlns:a16="http://schemas.microsoft.com/office/drawing/2014/main" id="{61686126-E551-A4A4-07CA-EAD29C1B97D7}"/>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083592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4A330-CB52-FE38-B9B6-4D834DD2E141}"/>
              </a:ext>
            </a:extLst>
          </p:cNvPr>
          <p:cNvSpPr>
            <a:spLocks noGrp="1"/>
          </p:cNvSpPr>
          <p:nvPr>
            <p:ph type="title"/>
          </p:nvPr>
        </p:nvSpPr>
        <p:spPr/>
        <p:txBody>
          <a:bodyPr/>
          <a:lstStyle/>
          <a:p>
            <a:r>
              <a:rPr lang="en-GB" dirty="0"/>
              <a:t>Vlog summary question</a:t>
            </a:r>
          </a:p>
        </p:txBody>
      </p:sp>
      <p:sp>
        <p:nvSpPr>
          <p:cNvPr id="3" name="Text Placeholder 2">
            <a:extLst>
              <a:ext uri="{FF2B5EF4-FFF2-40B4-BE49-F238E27FC236}">
                <a16:creationId xmlns:a16="http://schemas.microsoft.com/office/drawing/2014/main" id="{1C1C9805-5406-5BA6-0901-0BD03714AD50}"/>
              </a:ext>
            </a:extLst>
          </p:cNvPr>
          <p:cNvSpPr>
            <a:spLocks noGrp="1"/>
          </p:cNvSpPr>
          <p:nvPr>
            <p:ph type="body" sz="quarter" idx="12"/>
          </p:nvPr>
        </p:nvSpPr>
        <p:spPr/>
        <p:txBody>
          <a:bodyPr/>
          <a:lstStyle/>
          <a:p>
            <a:r>
              <a:rPr lang="en-GB" dirty="0"/>
              <a:t>Should the individual set up a vlog?</a:t>
            </a:r>
          </a:p>
          <a:p>
            <a:endParaRPr lang="en-GB" dirty="0"/>
          </a:p>
          <a:p>
            <a:r>
              <a:rPr lang="en-GB" dirty="0"/>
              <a:t>Explain your choice.</a:t>
            </a:r>
          </a:p>
        </p:txBody>
      </p:sp>
      <p:sp>
        <p:nvSpPr>
          <p:cNvPr id="5" name="Footer Placeholder 4">
            <a:extLst>
              <a:ext uri="{FF2B5EF4-FFF2-40B4-BE49-F238E27FC236}">
                <a16:creationId xmlns:a16="http://schemas.microsoft.com/office/drawing/2014/main" id="{996A62D4-831A-C356-A98C-85651823F473}"/>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945786882"/>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3210B-7214-A0E8-A7FE-B5754D9AF5EA}"/>
              </a:ext>
            </a:extLst>
          </p:cNvPr>
          <p:cNvSpPr>
            <a:spLocks noGrp="1"/>
          </p:cNvSpPr>
          <p:nvPr>
            <p:ph type="title"/>
          </p:nvPr>
        </p:nvSpPr>
        <p:spPr/>
        <p:txBody>
          <a:bodyPr/>
          <a:lstStyle/>
          <a:p>
            <a:r>
              <a:rPr lang="en-GB" dirty="0"/>
              <a:t>How funding affects creativity</a:t>
            </a:r>
          </a:p>
        </p:txBody>
      </p:sp>
      <p:sp>
        <p:nvSpPr>
          <p:cNvPr id="3" name="Text Placeholder 2">
            <a:extLst>
              <a:ext uri="{FF2B5EF4-FFF2-40B4-BE49-F238E27FC236}">
                <a16:creationId xmlns:a16="http://schemas.microsoft.com/office/drawing/2014/main" id="{462617BD-805A-BFA2-4AFD-7C10E7D27222}"/>
              </a:ext>
            </a:extLst>
          </p:cNvPr>
          <p:cNvSpPr>
            <a:spLocks noGrp="1"/>
          </p:cNvSpPr>
          <p:nvPr>
            <p:ph type="body" sz="quarter" idx="12"/>
          </p:nvPr>
        </p:nvSpPr>
        <p:spPr/>
        <p:txBody>
          <a:bodyPr/>
          <a:lstStyle/>
          <a:p>
            <a:r>
              <a:rPr lang="en-GB" dirty="0"/>
              <a:t>How can funding affect creativity?</a:t>
            </a:r>
          </a:p>
          <a:p>
            <a:endParaRPr lang="en-GB" dirty="0"/>
          </a:p>
          <a:p>
            <a:r>
              <a:rPr lang="en-GB" dirty="0"/>
              <a:t>Give examples of how ideas have or could have been adapted to meet funding requirements.</a:t>
            </a:r>
          </a:p>
          <a:p>
            <a:endParaRPr lang="en-GB" dirty="0"/>
          </a:p>
          <a:p>
            <a:r>
              <a:rPr lang="en-GB" dirty="0"/>
              <a:t>Could your original idea be adapted to meet funder expectations?</a:t>
            </a:r>
            <a:endParaRPr lang="en-GB" dirty="0">
              <a:ea typeface="+mn-lt"/>
              <a:cs typeface="+mn-lt"/>
            </a:endParaRPr>
          </a:p>
          <a:p>
            <a:endParaRPr lang="en-GB" dirty="0"/>
          </a:p>
        </p:txBody>
      </p:sp>
      <p:sp>
        <p:nvSpPr>
          <p:cNvPr id="5" name="Footer Placeholder 4">
            <a:extLst>
              <a:ext uri="{FF2B5EF4-FFF2-40B4-BE49-F238E27FC236}">
                <a16:creationId xmlns:a16="http://schemas.microsoft.com/office/drawing/2014/main" id="{0FFB781A-32DA-7522-4C52-9F4A5480EA67}"/>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73452781"/>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1819FD-26D7-5CE6-27CE-2C052D93E31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AF9A1D3-813F-49BA-486F-AEEB8567A677}"/>
              </a:ext>
            </a:extLst>
          </p:cNvPr>
          <p:cNvSpPr>
            <a:spLocks noGrp="1"/>
          </p:cNvSpPr>
          <p:nvPr>
            <p:ph type="title"/>
          </p:nvPr>
        </p:nvSpPr>
        <p:spPr>
          <a:xfrm>
            <a:off x="232950" y="249900"/>
            <a:ext cx="8637588" cy="718475"/>
          </a:xfrm>
        </p:spPr>
        <p:txBody>
          <a:bodyPr>
            <a:normAutofit/>
          </a:bodyPr>
          <a:lstStyle/>
          <a:p>
            <a:r>
              <a:rPr lang="en-GB" dirty="0">
                <a:ea typeface="+mj-lt"/>
                <a:cs typeface="+mj-lt"/>
              </a:rPr>
              <a:t>Monetisation for film</a:t>
            </a:r>
            <a:endParaRPr lang="en-US" dirty="0"/>
          </a:p>
        </p:txBody>
      </p:sp>
      <p:sp>
        <p:nvSpPr>
          <p:cNvPr id="5" name="Text Placeholder 4">
            <a:extLst>
              <a:ext uri="{FF2B5EF4-FFF2-40B4-BE49-F238E27FC236}">
                <a16:creationId xmlns:a16="http://schemas.microsoft.com/office/drawing/2014/main" id="{20F4A4F1-1CE7-C9B4-54E7-2B5C1C0378B5}"/>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t>How can a film make money?</a:t>
            </a:r>
            <a:endParaRPr lang="en-GB" dirty="0">
              <a:cs typeface="Arial"/>
            </a:endParaRPr>
          </a:p>
          <a:p>
            <a:endParaRPr lang="en-GB" dirty="0">
              <a:ea typeface="+mn-lt"/>
              <a:cs typeface="+mn-lt"/>
            </a:endParaRPr>
          </a:p>
          <a:p>
            <a:pPr marL="285750" indent="-285750">
              <a:buFont typeface="Arial"/>
              <a:buChar char="•"/>
            </a:pPr>
            <a:r>
              <a:rPr lang="en-GB">
                <a:ea typeface="+mn-lt"/>
                <a:cs typeface="+mn-lt"/>
              </a:rPr>
              <a:t>advertising</a:t>
            </a:r>
            <a:endParaRPr lang="en-GB" dirty="0"/>
          </a:p>
          <a:p>
            <a:pPr marL="285750" indent="-285750">
              <a:buFont typeface="Arial"/>
              <a:buChar char="•"/>
            </a:pPr>
            <a:r>
              <a:rPr lang="en-GB">
                <a:ea typeface="+mn-lt"/>
                <a:cs typeface="+mn-lt"/>
              </a:rPr>
              <a:t>sponsorship</a:t>
            </a:r>
            <a:endParaRPr lang="en-US" dirty="0"/>
          </a:p>
          <a:p>
            <a:pPr marL="285750" indent="-285750">
              <a:buFont typeface="Arial"/>
              <a:buChar char="•"/>
            </a:pPr>
            <a:r>
              <a:rPr lang="en-GB">
                <a:ea typeface="+mn-lt"/>
                <a:cs typeface="+mn-lt"/>
              </a:rPr>
              <a:t>platform revenue</a:t>
            </a:r>
            <a:endParaRPr lang="en-GB"/>
          </a:p>
          <a:p>
            <a:pPr marL="285750" indent="-285750">
              <a:buFont typeface="Arial"/>
              <a:buChar char="•"/>
            </a:pPr>
            <a:r>
              <a:rPr lang="en-GB">
                <a:ea typeface="+mn-lt"/>
                <a:cs typeface="+mn-lt"/>
              </a:rPr>
              <a:t>distribution deals.</a:t>
            </a:r>
            <a:endParaRPr lang="en-GB">
              <a:cs typeface="Arial"/>
            </a:endParaRPr>
          </a:p>
          <a:p>
            <a:pPr marL="285750" indent="-285750">
              <a:buFont typeface="Arial"/>
              <a:buChar char="•"/>
            </a:pPr>
            <a:endParaRPr lang="en-GB" dirty="0">
              <a:ea typeface="+mn-lt"/>
              <a:cs typeface="+mn-lt"/>
            </a:endParaRPr>
          </a:p>
          <a:p>
            <a:r>
              <a:rPr lang="en-GB" dirty="0">
                <a:ea typeface="+mn-lt"/>
                <a:cs typeface="+mn-lt"/>
              </a:rPr>
              <a:t>Not all films are primarily profit-driven.</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7DD51B42-9175-47CC-09AC-BA079F35FFE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519311479"/>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07D99-2A5B-1E27-2C69-BCDC67871EB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D834833-D717-25CA-3720-9F67074A8E2A}"/>
              </a:ext>
            </a:extLst>
          </p:cNvPr>
          <p:cNvSpPr>
            <a:spLocks noGrp="1"/>
          </p:cNvSpPr>
          <p:nvPr>
            <p:ph type="title"/>
          </p:nvPr>
        </p:nvSpPr>
        <p:spPr>
          <a:xfrm>
            <a:off x="232950" y="249900"/>
            <a:ext cx="8637588" cy="718475"/>
          </a:xfrm>
        </p:spPr>
        <p:txBody>
          <a:bodyPr>
            <a:normAutofit/>
          </a:bodyPr>
          <a:lstStyle/>
          <a:p>
            <a:r>
              <a:rPr lang="en-GB" dirty="0">
                <a:ea typeface="+mj-lt"/>
                <a:cs typeface="+mj-lt"/>
              </a:rPr>
              <a:t>Adapting ideas for monetisation</a:t>
            </a:r>
            <a:endParaRPr lang="en-US" dirty="0"/>
          </a:p>
        </p:txBody>
      </p:sp>
      <p:sp>
        <p:nvSpPr>
          <p:cNvPr id="5" name="Text Placeholder 4">
            <a:extLst>
              <a:ext uri="{FF2B5EF4-FFF2-40B4-BE49-F238E27FC236}">
                <a16:creationId xmlns:a16="http://schemas.microsoft.com/office/drawing/2014/main" id="{6BA5FA72-E2CD-6F86-FFCD-824A4D4393A6}"/>
              </a:ext>
            </a:extLst>
          </p:cNvPr>
          <p:cNvSpPr>
            <a:spLocks noGrp="1"/>
          </p:cNvSpPr>
          <p:nvPr>
            <p:ph type="body" sz="quarter" idx="12"/>
          </p:nvPr>
        </p:nvSpPr>
        <p:spPr>
          <a:xfrm>
            <a:off x="234000" y="986399"/>
            <a:ext cx="7667625" cy="3780863"/>
          </a:xfrm>
        </p:spPr>
        <p:txBody>
          <a:bodyPr vert="horz" lIns="0" tIns="0" rIns="0" bIns="0" rtlCol="0" anchor="t">
            <a:noAutofit/>
          </a:bodyPr>
          <a:lstStyle/>
          <a:p>
            <a:endParaRPr lang="en-GB" dirty="0">
              <a:ea typeface="+mn-lt"/>
              <a:cs typeface="+mn-lt"/>
            </a:endParaRPr>
          </a:p>
          <a:p>
            <a:r>
              <a:rPr lang="en-GB" dirty="0">
                <a:ea typeface="+mn-lt"/>
                <a:cs typeface="+mn-lt"/>
              </a:rPr>
              <a:t>Consider:</a:t>
            </a:r>
          </a:p>
          <a:p>
            <a:pPr marL="285750" indent="-285750">
              <a:buFont typeface="Arial"/>
              <a:buChar char="•"/>
            </a:pPr>
            <a:r>
              <a:rPr lang="en-GB" dirty="0">
                <a:ea typeface="+mn-lt"/>
                <a:cs typeface="+mn-lt"/>
              </a:rPr>
              <a:t>What could be changed or reduced?</a:t>
            </a:r>
            <a:endParaRPr lang="en-GB" dirty="0"/>
          </a:p>
          <a:p>
            <a:pPr marL="285750" indent="-285750">
              <a:buFont typeface="Arial"/>
              <a:buChar char="•"/>
            </a:pPr>
            <a:r>
              <a:rPr lang="en-GB" dirty="0">
                <a:ea typeface="+mn-lt"/>
                <a:cs typeface="+mn-lt"/>
              </a:rPr>
              <a:t>Would monetisation affect the original idea?</a:t>
            </a:r>
            <a:endParaRPr lang="en-GB" dirty="0"/>
          </a:p>
          <a:p>
            <a:pPr marL="285750" indent="-285750">
              <a:buFont typeface="Arial"/>
              <a:buChar char="•"/>
            </a:pPr>
            <a:r>
              <a:rPr lang="en-GB" dirty="0">
                <a:ea typeface="+mn-lt"/>
                <a:cs typeface="+mn-lt"/>
              </a:rPr>
              <a:t>Would funding expectations influence changes?</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C009BED6-27C8-4C24-09CF-7B1F2ED364A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174029142"/>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E06883-2AEF-13CC-AA96-819405E3EE1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17A56FB-5EDA-875D-5EF6-C2E43772E828}"/>
              </a:ext>
            </a:extLst>
          </p:cNvPr>
          <p:cNvSpPr>
            <a:spLocks noGrp="1"/>
          </p:cNvSpPr>
          <p:nvPr>
            <p:ph type="title"/>
          </p:nvPr>
        </p:nvSpPr>
        <p:spPr>
          <a:xfrm>
            <a:off x="232950" y="249900"/>
            <a:ext cx="8637588" cy="718475"/>
          </a:xfrm>
        </p:spPr>
        <p:txBody>
          <a:bodyPr>
            <a:normAutofit/>
          </a:bodyPr>
          <a:lstStyle/>
          <a:p>
            <a:r>
              <a:rPr lang="en-GB" dirty="0">
                <a:ea typeface="+mj-lt"/>
                <a:cs typeface="+mj-lt"/>
              </a:rPr>
              <a:t>Plenary: Exam-style question</a:t>
            </a:r>
            <a:endParaRPr lang="en-US" dirty="0"/>
          </a:p>
        </p:txBody>
      </p:sp>
      <p:sp>
        <p:nvSpPr>
          <p:cNvPr id="5" name="Text Placeholder 4">
            <a:extLst>
              <a:ext uri="{FF2B5EF4-FFF2-40B4-BE49-F238E27FC236}">
                <a16:creationId xmlns:a16="http://schemas.microsoft.com/office/drawing/2014/main" id="{F3447A5A-FE7C-43E6-66BD-ECFFBDA08DC6}"/>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Evaluate the implications of choosing one source of funding for a film project.</a:t>
            </a:r>
            <a:endParaRPr lang="en-US"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67A6B142-2CB1-CD52-9E77-3F7272E9910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863407653"/>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Lesson10</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solidFill>
                  <a:srgbClr val="FFFFFF"/>
                </a:solidFill>
              </a:rPr>
              <a:t>Community voices</a:t>
            </a:r>
            <a:endParaRPr lang="en-US" dirty="0"/>
          </a:p>
        </p:txBody>
      </p:sp>
    </p:spTree>
    <p:extLst>
      <p:ext uri="{BB962C8B-B14F-4D97-AF65-F5344CB8AC3E}">
        <p14:creationId xmlns:p14="http://schemas.microsoft.com/office/powerpoint/2010/main" val="2357117169"/>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0EB81-B99E-655F-F4DD-0C38F6086812}"/>
              </a:ext>
            </a:extLst>
          </p:cNvPr>
          <p:cNvSpPr>
            <a:spLocks noGrp="1"/>
          </p:cNvSpPr>
          <p:nvPr>
            <p:ph type="title"/>
          </p:nvPr>
        </p:nvSpPr>
        <p:spPr/>
        <p:txBody>
          <a:bodyPr/>
          <a:lstStyle/>
          <a:p>
            <a:r>
              <a:rPr lang="en-GB" dirty="0"/>
              <a:t>Lesson overview</a:t>
            </a:r>
          </a:p>
        </p:txBody>
      </p:sp>
      <p:sp>
        <p:nvSpPr>
          <p:cNvPr id="3" name="Text Placeholder 2">
            <a:extLst>
              <a:ext uri="{FF2B5EF4-FFF2-40B4-BE49-F238E27FC236}">
                <a16:creationId xmlns:a16="http://schemas.microsoft.com/office/drawing/2014/main" id="{489A33C7-A5D2-CE02-2E7A-4372AEA8EFEB}"/>
              </a:ext>
            </a:extLst>
          </p:cNvPr>
          <p:cNvSpPr>
            <a:spLocks noGrp="1"/>
          </p:cNvSpPr>
          <p:nvPr>
            <p:ph type="body" sz="quarter" idx="12"/>
          </p:nvPr>
        </p:nvSpPr>
        <p:spPr/>
        <p:txBody>
          <a:bodyPr/>
          <a:lstStyle/>
          <a:p>
            <a:r>
              <a:rPr lang="en-GB" dirty="0"/>
              <a:t>Work individually:</a:t>
            </a:r>
          </a:p>
          <a:p>
            <a:pPr marL="342900" indent="-342900">
              <a:buFont typeface="Arial" panose="020B0604020202020204" pitchFamily="34" charset="0"/>
              <a:buChar char="•"/>
            </a:pPr>
            <a:r>
              <a:rPr lang="en-GB" dirty="0"/>
              <a:t>Read the scenario.</a:t>
            </a:r>
          </a:p>
          <a:p>
            <a:pPr marL="342900" indent="-342900">
              <a:buFont typeface="Arial" panose="020B0604020202020204" pitchFamily="34" charset="0"/>
              <a:buChar char="•"/>
            </a:pPr>
            <a:r>
              <a:rPr lang="en-GB" dirty="0"/>
              <a:t>Propose funding, production and monetisation to meet the requirements of the brief.</a:t>
            </a:r>
          </a:p>
          <a:p>
            <a:pPr marL="342900" indent="-342900">
              <a:buFont typeface="Arial" panose="020B0604020202020204" pitchFamily="34" charset="0"/>
              <a:buChar char="•"/>
            </a:pPr>
            <a:endParaRPr lang="en-GB" dirty="0"/>
          </a:p>
          <a:p>
            <a:r>
              <a:rPr lang="en-GB" dirty="0"/>
              <a:t>In groups:</a:t>
            </a:r>
          </a:p>
          <a:p>
            <a:pPr marL="342900" indent="-342900">
              <a:buFont typeface="Arial" panose="020B0604020202020204" pitchFamily="34" charset="0"/>
              <a:buChar char="•"/>
            </a:pPr>
            <a:r>
              <a:rPr lang="en-GB" dirty="0"/>
              <a:t>Review the proposals.</a:t>
            </a:r>
          </a:p>
          <a:p>
            <a:endParaRPr lang="en-GB" dirty="0"/>
          </a:p>
          <a:p>
            <a:r>
              <a:rPr lang="en-GB" dirty="0"/>
              <a:t>Individually:</a:t>
            </a:r>
          </a:p>
          <a:p>
            <a:pPr marL="342900" indent="-342900">
              <a:buFont typeface="Arial" panose="020B0604020202020204" pitchFamily="34" charset="0"/>
              <a:buChar char="•"/>
            </a:pPr>
            <a:r>
              <a:rPr lang="en-GB" dirty="0"/>
              <a:t>Self-evaluation.</a:t>
            </a:r>
          </a:p>
          <a:p>
            <a:pPr marL="342900" indent="-342900">
              <a:buFont typeface="Arial" panose="020B0604020202020204" pitchFamily="34" charset="0"/>
              <a:buChar char="•"/>
            </a:pPr>
            <a:endParaRPr lang="en-GB" dirty="0"/>
          </a:p>
        </p:txBody>
      </p:sp>
      <p:sp>
        <p:nvSpPr>
          <p:cNvPr id="5" name="Footer Placeholder 4">
            <a:extLst>
              <a:ext uri="{FF2B5EF4-FFF2-40B4-BE49-F238E27FC236}">
                <a16:creationId xmlns:a16="http://schemas.microsoft.com/office/drawing/2014/main" id="{3763EBD1-325F-D786-12D8-95B6772E8D58}"/>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043024079"/>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B4134-B8FB-3CC8-72F1-6E1C544FBE06}"/>
              </a:ext>
              <a:ext uri="{C183D7F6-B498-43B3-948B-1728B52AA6E4}">
                <adec:decorative xmlns:adec="http://schemas.microsoft.com/office/drawing/2017/decorative" val="0"/>
              </a:ext>
            </a:extLst>
          </p:cNvPr>
          <p:cNvSpPr>
            <a:spLocks noGrp="1"/>
          </p:cNvSpPr>
          <p:nvPr>
            <p:ph type="title"/>
          </p:nvPr>
        </p:nvSpPr>
        <p:spPr>
          <a:xfrm>
            <a:off x="232950" y="-699425"/>
            <a:ext cx="8437563" cy="699425"/>
          </a:xfrm>
        </p:spPr>
        <p:txBody>
          <a:bodyPr vert="horz" lIns="0" tIns="0" rIns="0" bIns="0" rtlCol="0" anchor="b" anchorCtr="0">
            <a:normAutofit/>
          </a:bodyPr>
          <a:lstStyle/>
          <a:p>
            <a:r>
              <a:rPr lang="en-GB" dirty="0"/>
              <a:t>Acknowledgements</a:t>
            </a:r>
          </a:p>
        </p:txBody>
      </p:sp>
      <p:pic>
        <p:nvPicPr>
          <p:cNvPr id="5" name="Picture 4">
            <a:extLst>
              <a:ext uri="{FF2B5EF4-FFF2-40B4-BE49-F238E27FC236}">
                <a16:creationId xmlns:a16="http://schemas.microsoft.com/office/drawing/2014/main" id="{BB2C64D5-4791-444B-9142-B07A38BD14F6}"/>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328" y="339502"/>
            <a:ext cx="1215103" cy="645557"/>
          </a:xfrm>
          <a:prstGeom prst="rect">
            <a:avLst/>
          </a:prstGeom>
        </p:spPr>
      </p:pic>
      <p:sp>
        <p:nvSpPr>
          <p:cNvPr id="13" name="Rectangle 12">
            <a:extLst>
              <a:ext uri="{FF2B5EF4-FFF2-40B4-BE49-F238E27FC236}">
                <a16:creationId xmlns:a16="http://schemas.microsoft.com/office/drawing/2014/main" id="{E2C579EE-E5CC-4F9A-A5AE-7CAF0043E178}"/>
              </a:ext>
              <a:ext uri="{C183D7F6-B498-43B3-948B-1728B52AA6E4}">
                <adec:decorative xmlns:adec="http://schemas.microsoft.com/office/drawing/2017/decorative" val="1"/>
              </a:ext>
            </a:extLst>
          </p:cNvPr>
          <p:cNvSpPr/>
          <p:nvPr/>
        </p:nvSpPr>
        <p:spPr>
          <a:xfrm>
            <a:off x="1583803" y="1675517"/>
            <a:ext cx="1987550" cy="84455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en-GB" sz="1100" dirty="0">
              <a:solidFill>
                <a:srgbClr val="002060"/>
              </a:solidFill>
              <a:effectLst/>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93ED7E31-0A20-431C-92C7-87EA77ED0CA9}"/>
              </a:ext>
              <a:ext uri="{C183D7F6-B498-43B3-948B-1728B52AA6E4}">
                <adec:decorative xmlns:adec="http://schemas.microsoft.com/office/drawing/2017/decorative" val="1"/>
              </a:ext>
            </a:extLst>
          </p:cNvPr>
          <p:cNvSpPr txBox="1"/>
          <p:nvPr/>
        </p:nvSpPr>
        <p:spPr>
          <a:xfrm>
            <a:off x="1763688" y="1275606"/>
            <a:ext cx="1152128" cy="184666"/>
          </a:xfrm>
          <a:prstGeom prst="rect">
            <a:avLst/>
          </a:prstGeom>
          <a:noFill/>
        </p:spPr>
        <p:txBody>
          <a:bodyPr wrap="square" lIns="0" tIns="0" rIns="0" bIns="0" rtlCol="0">
            <a:spAutoFit/>
          </a:bodyPr>
          <a:lstStyle/>
          <a:p>
            <a:r>
              <a:rPr lang="en-GB" sz="1200" dirty="0"/>
              <a:t>PRODUCED BY</a:t>
            </a:r>
          </a:p>
        </p:txBody>
      </p:sp>
      <p:pic>
        <p:nvPicPr>
          <p:cNvPr id="14" name="Picture 13">
            <a:extLst>
              <a:ext uri="{FF2B5EF4-FFF2-40B4-BE49-F238E27FC236}">
                <a16:creationId xmlns:a16="http://schemas.microsoft.com/office/drawing/2014/main" id="{0D793A73-0B68-41C6-96A3-4A06CB6B86A6}"/>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674268"/>
            <a:ext cx="1800200" cy="844550"/>
          </a:xfrm>
          <a:prstGeom prst="rect">
            <a:avLst/>
          </a:prstGeom>
          <a:noFill/>
          <a:ln>
            <a:noFill/>
          </a:ln>
        </p:spPr>
      </p:pic>
      <p:sp>
        <p:nvSpPr>
          <p:cNvPr id="15" name="TextBox 14">
            <a:extLst>
              <a:ext uri="{FF2B5EF4-FFF2-40B4-BE49-F238E27FC236}">
                <a16:creationId xmlns:a16="http://schemas.microsoft.com/office/drawing/2014/main" id="{5E3E1E1C-19A4-4F4A-B678-E274A9DA15DB}"/>
              </a:ext>
              <a:ext uri="{C183D7F6-B498-43B3-948B-1728B52AA6E4}">
                <adec:decorative xmlns:adec="http://schemas.microsoft.com/office/drawing/2017/decorative" val="1"/>
              </a:ext>
            </a:extLst>
          </p:cNvPr>
          <p:cNvSpPr txBox="1"/>
          <p:nvPr/>
        </p:nvSpPr>
        <p:spPr>
          <a:xfrm>
            <a:off x="4675552" y="1275606"/>
            <a:ext cx="1152128" cy="184666"/>
          </a:xfrm>
          <a:prstGeom prst="rect">
            <a:avLst/>
          </a:prstGeom>
          <a:noFill/>
        </p:spPr>
        <p:txBody>
          <a:bodyPr wrap="square" lIns="0" tIns="0" rIns="0" bIns="0" rtlCol="0">
            <a:spAutoFit/>
          </a:bodyPr>
          <a:lstStyle/>
          <a:p>
            <a:r>
              <a:rPr lang="en-GB" sz="1200" dirty="0"/>
              <a:t>FUNDED BY</a:t>
            </a:r>
          </a:p>
        </p:txBody>
      </p:sp>
      <p:sp>
        <p:nvSpPr>
          <p:cNvPr id="17" name="TextBox 16">
            <a:extLst>
              <a:ext uri="{FF2B5EF4-FFF2-40B4-BE49-F238E27FC236}">
                <a16:creationId xmlns:a16="http://schemas.microsoft.com/office/drawing/2014/main" id="{36B2AE06-62E2-47AC-A4B8-78F23C87D5EA}"/>
              </a:ext>
              <a:ext uri="{C183D7F6-B498-43B3-948B-1728B52AA6E4}">
                <adec:decorative xmlns:adec="http://schemas.microsoft.com/office/drawing/2017/decorative" val="0"/>
              </a:ext>
            </a:extLst>
          </p:cNvPr>
          <p:cNvSpPr txBox="1"/>
          <p:nvPr/>
        </p:nvSpPr>
        <p:spPr>
          <a:xfrm>
            <a:off x="1583803" y="2787774"/>
            <a:ext cx="2088232" cy="484748"/>
          </a:xfrm>
          <a:prstGeom prst="rect">
            <a:avLst/>
          </a:prstGeom>
          <a:noFill/>
        </p:spPr>
        <p:txBody>
          <a:bodyPr wrap="square" lIns="0" tIns="0" rIns="0" bIns="0" rtlCol="0">
            <a:spAutoFit/>
          </a:bodyPr>
          <a:lstStyle/>
          <a:p>
            <a:r>
              <a:rPr lang="en-GB" sz="1050" dirty="0"/>
              <a:t>Capital City College has produced this resource on behalf of the Education and Training Foundation</a:t>
            </a:r>
          </a:p>
        </p:txBody>
      </p:sp>
      <p:sp>
        <p:nvSpPr>
          <p:cNvPr id="16" name="TextBox 15">
            <a:extLst>
              <a:ext uri="{FF2B5EF4-FFF2-40B4-BE49-F238E27FC236}">
                <a16:creationId xmlns:a16="http://schemas.microsoft.com/office/drawing/2014/main" id="{3F2C459C-FDFD-413A-AA47-C10B685C2A01}"/>
              </a:ext>
            </a:extLst>
          </p:cNvPr>
          <p:cNvSpPr txBox="1"/>
          <p:nvPr/>
        </p:nvSpPr>
        <p:spPr>
          <a:xfrm>
            <a:off x="4662422" y="2868565"/>
            <a:ext cx="1800200" cy="323165"/>
          </a:xfrm>
          <a:prstGeom prst="rect">
            <a:avLst/>
          </a:prstGeom>
          <a:noFill/>
        </p:spPr>
        <p:txBody>
          <a:bodyPr wrap="square" lIns="0" tIns="0" rIns="0" bIns="0" rtlCol="0">
            <a:spAutoFit/>
          </a:bodyPr>
          <a:lstStyle/>
          <a:p>
            <a:r>
              <a:rPr lang="en-GB" sz="1050" dirty="0"/>
              <a:t>This programme is funded by the Department for Education</a:t>
            </a:r>
          </a:p>
        </p:txBody>
      </p:sp>
      <p:sp>
        <p:nvSpPr>
          <p:cNvPr id="18" name="TextBox 17">
            <a:extLst>
              <a:ext uri="{FF2B5EF4-FFF2-40B4-BE49-F238E27FC236}">
                <a16:creationId xmlns:a16="http://schemas.microsoft.com/office/drawing/2014/main" id="{CA481ADA-FC14-4FE3-9F8D-6121602D1055}"/>
              </a:ext>
              <a:ext uri="{C183D7F6-B498-43B3-948B-1728B52AA6E4}">
                <adec:decorative xmlns:adec="http://schemas.microsoft.com/office/drawing/2017/decorative" val="1"/>
              </a:ext>
            </a:extLst>
          </p:cNvPr>
          <p:cNvSpPr txBox="1"/>
          <p:nvPr/>
        </p:nvSpPr>
        <p:spPr>
          <a:xfrm>
            <a:off x="1187624" y="3651870"/>
            <a:ext cx="6552728" cy="369332"/>
          </a:xfrm>
          <a:prstGeom prst="rect">
            <a:avLst/>
          </a:prstGeom>
          <a:noFill/>
        </p:spPr>
        <p:txBody>
          <a:bodyPr wrap="square" lIns="0" tIns="0" rIns="0" bIns="0" rtlCol="0">
            <a:spAutoFit/>
          </a:bodyPr>
          <a:lstStyle/>
          <a:p>
            <a:pPr algn="ctr"/>
            <a:r>
              <a:rPr lang="en-GB" sz="2400" b="1" dirty="0">
                <a:solidFill>
                  <a:srgbClr val="E51C41"/>
                </a:solidFill>
              </a:rPr>
              <a:t>ET-FOUNDATION.CO.UK</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pic>
        <p:nvPicPr>
          <p:cNvPr id="4" name="Picture 3" descr="Capital City Colleges Group logo for Mosaic @Soho">
            <a:extLst>
              <a:ext uri="{FF2B5EF4-FFF2-40B4-BE49-F238E27FC236}">
                <a16:creationId xmlns:a16="http://schemas.microsoft.com/office/drawing/2014/main" id="{9DCADBA8-DD0F-3ECD-2855-A2406773225E}"/>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324704" y="1737768"/>
            <a:ext cx="2030095" cy="781050"/>
          </a:xfrm>
          <a:prstGeom prst="rect">
            <a:avLst/>
          </a:prstGeom>
          <a:noFill/>
          <a:ln>
            <a:noFill/>
          </a:ln>
        </p:spPr>
      </p:pic>
    </p:spTree>
    <p:extLst>
      <p:ext uri="{BB962C8B-B14F-4D97-AF65-F5344CB8AC3E}">
        <p14:creationId xmlns:p14="http://schemas.microsoft.com/office/powerpoint/2010/main" val="32693146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2</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r>
              <a:rPr lang="en-GB" dirty="0"/>
              <a:t>From vlog to influencer</a:t>
            </a:r>
          </a:p>
        </p:txBody>
      </p:sp>
    </p:spTree>
    <p:extLst>
      <p:ext uri="{BB962C8B-B14F-4D97-AF65-F5344CB8AC3E}">
        <p14:creationId xmlns:p14="http://schemas.microsoft.com/office/powerpoint/2010/main" val="30728314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41B8AF-5779-3500-1137-3ABFC5AD41A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FAE14AE-7A8C-32FF-C10A-CF7C386B5247}"/>
              </a:ext>
            </a:extLst>
          </p:cNvPr>
          <p:cNvSpPr>
            <a:spLocks noGrp="1"/>
          </p:cNvSpPr>
          <p:nvPr>
            <p:ph type="title"/>
          </p:nvPr>
        </p:nvSpPr>
        <p:spPr/>
        <p:txBody>
          <a:bodyPr>
            <a:normAutofit/>
          </a:bodyPr>
          <a:lstStyle/>
          <a:p>
            <a:pPr>
              <a:lnSpc>
                <a:spcPct val="100000"/>
              </a:lnSpc>
            </a:pPr>
            <a:r>
              <a:rPr lang="en-GB" sz="3600" dirty="0"/>
              <a:t>Lesson aims</a:t>
            </a:r>
          </a:p>
        </p:txBody>
      </p:sp>
      <p:sp>
        <p:nvSpPr>
          <p:cNvPr id="5" name="Text Placeholder 4">
            <a:extLst>
              <a:ext uri="{FF2B5EF4-FFF2-40B4-BE49-F238E27FC236}">
                <a16:creationId xmlns:a16="http://schemas.microsoft.com/office/drawing/2014/main" id="{C550CD1C-498E-E7E2-2B04-BC7F5BE5A975}"/>
              </a:ext>
            </a:extLst>
          </p:cNvPr>
          <p:cNvSpPr>
            <a:spLocks noGrp="1"/>
          </p:cNvSpPr>
          <p:nvPr>
            <p:ph type="body" sz="quarter" idx="12"/>
          </p:nvPr>
        </p:nvSpPr>
        <p:spPr>
          <a:xfrm>
            <a:off x="234000" y="986399"/>
            <a:ext cx="7667625" cy="3780863"/>
          </a:xfrm>
        </p:spPr>
        <p:txBody>
          <a:bodyPr/>
          <a:lstStyle/>
          <a:p>
            <a:pPr marL="342900" indent="-342900">
              <a:buFont typeface="Arial" panose="020B0604020202020204" pitchFamily="34" charset="0"/>
              <a:buChar char="•"/>
            </a:pPr>
            <a:r>
              <a:rPr lang="en-GB" dirty="0"/>
              <a:t>Understand how fashion influencers generate income in the creative economy.</a:t>
            </a:r>
          </a:p>
          <a:p>
            <a:pPr marL="342900" indent="-342900">
              <a:buFont typeface="Arial" panose="020B0604020202020204" pitchFamily="34" charset="0"/>
              <a:buChar char="•"/>
            </a:pPr>
            <a:r>
              <a:rPr lang="en-GB" dirty="0"/>
              <a:t>Explore monetisation models and the creative supply chain.</a:t>
            </a:r>
          </a:p>
          <a:p>
            <a:pPr marL="342900" indent="-342900">
              <a:buFont typeface="Arial" panose="020B0604020202020204" pitchFamily="34" charset="0"/>
              <a:buChar char="•"/>
            </a:pPr>
            <a:r>
              <a:rPr lang="en-GB" dirty="0"/>
              <a:t>Use income projections to evaluate how stable different influencer business models are.</a:t>
            </a:r>
            <a:br>
              <a:rPr lang="en-GB" dirty="0">
                <a:solidFill>
                  <a:schemeClr val="accent1"/>
                </a:solidFill>
              </a:rPr>
            </a:br>
            <a:endParaRPr lang="en-GB" dirty="0"/>
          </a:p>
        </p:txBody>
      </p:sp>
      <p:sp>
        <p:nvSpPr>
          <p:cNvPr id="3" name="Footer Placeholder 2">
            <a:extLst>
              <a:ext uri="{FF2B5EF4-FFF2-40B4-BE49-F238E27FC236}">
                <a16:creationId xmlns:a16="http://schemas.microsoft.com/office/drawing/2014/main" id="{5B5970E2-9747-0346-DA79-E0E9F9B7DF0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9489916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4DE45-AA4D-F862-C9E6-02DB01ED271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A468011-F0B0-A466-90AB-8D2A97864E40}"/>
              </a:ext>
            </a:extLst>
          </p:cNvPr>
          <p:cNvSpPr>
            <a:spLocks noGrp="1"/>
          </p:cNvSpPr>
          <p:nvPr>
            <p:ph type="title"/>
          </p:nvPr>
        </p:nvSpPr>
        <p:spPr/>
        <p:txBody>
          <a:bodyPr>
            <a:normAutofit/>
          </a:bodyPr>
          <a:lstStyle/>
          <a:p>
            <a:pPr>
              <a:lnSpc>
                <a:spcPct val="100000"/>
              </a:lnSpc>
            </a:pPr>
            <a:r>
              <a:rPr lang="en-GB" sz="3600" dirty="0"/>
              <a:t>Lesson overview</a:t>
            </a:r>
          </a:p>
        </p:txBody>
      </p:sp>
      <p:sp>
        <p:nvSpPr>
          <p:cNvPr id="5" name="Text Placeholder 4">
            <a:extLst>
              <a:ext uri="{FF2B5EF4-FFF2-40B4-BE49-F238E27FC236}">
                <a16:creationId xmlns:a16="http://schemas.microsoft.com/office/drawing/2014/main" id="{A70F9D91-F8AA-88B4-E1D4-380EF58996DD}"/>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endParaRPr lang="en-GB" dirty="0"/>
          </a:p>
          <a:p>
            <a:pPr marL="342900" indent="-342900">
              <a:buChar char="•"/>
            </a:pPr>
            <a:r>
              <a:rPr lang="en-GB" dirty="0"/>
              <a:t>Recap lesson one.</a:t>
            </a:r>
          </a:p>
          <a:p>
            <a:pPr marL="342900" indent="-342900">
              <a:buChar char="•"/>
            </a:pPr>
            <a:r>
              <a:rPr lang="en-GB" dirty="0"/>
              <a:t>Analyse fashion influencer case studies.</a:t>
            </a:r>
            <a:endParaRPr lang="en-GB" dirty="0">
              <a:cs typeface="Arial"/>
            </a:endParaRPr>
          </a:p>
          <a:p>
            <a:pPr marL="342900" indent="-342900">
              <a:buFont typeface="Arial" panose="020B0604020202020204" pitchFamily="34" charset="0"/>
              <a:buChar char="•"/>
            </a:pPr>
            <a:r>
              <a:rPr lang="en-GB" dirty="0"/>
              <a:t>Learn about monetisation models and the creative supply chain.</a:t>
            </a:r>
          </a:p>
          <a:p>
            <a:pPr marL="342900" indent="-342900">
              <a:buFont typeface="Arial" panose="020B0604020202020204" pitchFamily="34" charset="0"/>
              <a:buChar char="•"/>
            </a:pPr>
            <a:r>
              <a:rPr lang="en-GB" dirty="0"/>
              <a:t>Use Excel to create an income projection.</a:t>
            </a:r>
          </a:p>
          <a:p>
            <a:pPr marL="342900" indent="-342900">
              <a:buFont typeface="Arial" panose="020B0604020202020204" pitchFamily="34" charset="0"/>
              <a:buChar char="•"/>
            </a:pPr>
            <a:r>
              <a:rPr lang="en-GB" dirty="0"/>
              <a:t>Answer exam-style questions and peer-assess responses.</a:t>
            </a:r>
          </a:p>
          <a:p>
            <a:pPr>
              <a:lnSpc>
                <a:spcPct val="100000"/>
              </a:lnSpc>
            </a:pPr>
            <a:br>
              <a:rPr lang="en-GB" dirty="0">
                <a:solidFill>
                  <a:schemeClr val="accent1"/>
                </a:solidFill>
              </a:rPr>
            </a:br>
            <a:endParaRPr lang="en-GB" dirty="0"/>
          </a:p>
        </p:txBody>
      </p:sp>
      <p:sp>
        <p:nvSpPr>
          <p:cNvPr id="3" name="Footer Placeholder 2">
            <a:extLst>
              <a:ext uri="{FF2B5EF4-FFF2-40B4-BE49-F238E27FC236}">
                <a16:creationId xmlns:a16="http://schemas.microsoft.com/office/drawing/2014/main" id="{F986576C-85C9-DDCC-1B4F-A7071CDE51B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761376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1</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t>Setting up a vlog</a:t>
            </a:r>
          </a:p>
        </p:txBody>
      </p:sp>
    </p:spTree>
    <p:extLst>
      <p:ext uri="{BB962C8B-B14F-4D97-AF65-F5344CB8AC3E}">
        <p14:creationId xmlns:p14="http://schemas.microsoft.com/office/powerpoint/2010/main" val="325678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DE9024-7521-DA3A-CF96-7E6DDA15BE2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D800ED3-289A-CB05-0FD0-B7E25089D8A0}"/>
              </a:ext>
            </a:extLst>
          </p:cNvPr>
          <p:cNvSpPr>
            <a:spLocks noGrp="1"/>
          </p:cNvSpPr>
          <p:nvPr>
            <p:ph type="title"/>
          </p:nvPr>
        </p:nvSpPr>
        <p:spPr/>
        <p:txBody>
          <a:bodyPr>
            <a:normAutofit/>
          </a:bodyPr>
          <a:lstStyle/>
          <a:p>
            <a:r>
              <a:rPr lang="en-GB" dirty="0"/>
              <a:t>From vlog to influencer</a:t>
            </a:r>
            <a:endParaRPr lang="en-GB" sz="3600" dirty="0"/>
          </a:p>
        </p:txBody>
      </p:sp>
      <p:sp>
        <p:nvSpPr>
          <p:cNvPr id="5" name="Text Placeholder 4">
            <a:extLst>
              <a:ext uri="{FF2B5EF4-FFF2-40B4-BE49-F238E27FC236}">
                <a16:creationId xmlns:a16="http://schemas.microsoft.com/office/drawing/2014/main" id="{C0B4F9C5-3BE1-74E4-6779-2F5E612FA817}"/>
              </a:ext>
            </a:extLst>
          </p:cNvPr>
          <p:cNvSpPr>
            <a:spLocks noGrp="1"/>
          </p:cNvSpPr>
          <p:nvPr>
            <p:ph type="body" sz="quarter" idx="12"/>
          </p:nvPr>
        </p:nvSpPr>
        <p:spPr>
          <a:xfrm>
            <a:off x="234000" y="986399"/>
            <a:ext cx="7667625" cy="3780863"/>
          </a:xfrm>
        </p:spPr>
        <p:txBody>
          <a:bodyPr/>
          <a:lstStyle/>
          <a:p>
            <a:r>
              <a:rPr lang="en-GB" dirty="0"/>
              <a:t>Think about an influencer you follow:</a:t>
            </a:r>
            <a:br>
              <a:rPr lang="en-GB" dirty="0"/>
            </a:br>
            <a:r>
              <a:rPr lang="en-GB" dirty="0"/>
              <a:t>• How did they start creating content?</a:t>
            </a:r>
            <a:br>
              <a:rPr lang="en-GB" dirty="0"/>
            </a:br>
            <a:r>
              <a:rPr lang="en-GB" dirty="0"/>
              <a:t>• How do you think they earn money now?</a:t>
            </a:r>
            <a:br>
              <a:rPr lang="en-GB" dirty="0"/>
            </a:br>
            <a:endParaRPr lang="en-GB" dirty="0"/>
          </a:p>
          <a:p>
            <a:r>
              <a:rPr lang="en-GB" dirty="0"/>
              <a:t>Mentimeter poll: Which influencers do you follow and how do you think they make money?</a:t>
            </a:r>
          </a:p>
          <a:p>
            <a:pPr>
              <a:lnSpc>
                <a:spcPct val="100000"/>
              </a:lnSpc>
            </a:pPr>
            <a:endParaRPr lang="en-GB" sz="2400" dirty="0">
              <a:solidFill>
                <a:srgbClr val="E51C41"/>
              </a:solidFill>
            </a:endParaRPr>
          </a:p>
          <a:p>
            <a:pPr>
              <a:lnSpc>
                <a:spcPct val="100000"/>
              </a:lnSpc>
            </a:pPr>
            <a:br>
              <a:rPr lang="en-GB" dirty="0">
                <a:solidFill>
                  <a:schemeClr val="accent1"/>
                </a:solidFill>
              </a:rPr>
            </a:br>
            <a:endParaRPr lang="en-GB" dirty="0"/>
          </a:p>
        </p:txBody>
      </p:sp>
      <p:sp>
        <p:nvSpPr>
          <p:cNvPr id="3" name="Footer Placeholder 2">
            <a:extLst>
              <a:ext uri="{FF2B5EF4-FFF2-40B4-BE49-F238E27FC236}">
                <a16:creationId xmlns:a16="http://schemas.microsoft.com/office/drawing/2014/main" id="{BF44DB8B-7559-93C8-18E6-9E974F0491F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0243530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920C8F-C717-D15B-CA9D-9AB572D7A9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1D7435-A1AF-5E1E-3917-AA946203D9EE}"/>
              </a:ext>
            </a:extLst>
          </p:cNvPr>
          <p:cNvSpPr>
            <a:spLocks noGrp="1"/>
          </p:cNvSpPr>
          <p:nvPr>
            <p:ph type="title"/>
          </p:nvPr>
        </p:nvSpPr>
        <p:spPr/>
        <p:txBody>
          <a:bodyPr/>
          <a:lstStyle/>
          <a:p>
            <a:r>
              <a:rPr lang="en-GB" dirty="0"/>
              <a:t>Influencer case studies</a:t>
            </a:r>
          </a:p>
        </p:txBody>
      </p:sp>
      <p:sp>
        <p:nvSpPr>
          <p:cNvPr id="3" name="Text Placeholder 2">
            <a:extLst>
              <a:ext uri="{FF2B5EF4-FFF2-40B4-BE49-F238E27FC236}">
                <a16:creationId xmlns:a16="http://schemas.microsoft.com/office/drawing/2014/main" id="{C05501CC-21E2-324F-B029-F18DCB8008CD}"/>
              </a:ext>
            </a:extLst>
          </p:cNvPr>
          <p:cNvSpPr>
            <a:spLocks noGrp="1"/>
          </p:cNvSpPr>
          <p:nvPr>
            <p:ph type="body" sz="quarter" idx="12"/>
          </p:nvPr>
        </p:nvSpPr>
        <p:spPr/>
        <p:txBody>
          <a:bodyPr vert="horz" lIns="0" tIns="0" rIns="0" bIns="0" rtlCol="0" anchor="t">
            <a:noAutofit/>
          </a:bodyPr>
          <a:lstStyle/>
          <a:p>
            <a:pPr marL="457200" indent="-457200">
              <a:buFont typeface="+mj-lt"/>
              <a:buAutoNum type="arabicPeriod"/>
            </a:pPr>
            <a:r>
              <a:rPr lang="en-GB" dirty="0"/>
              <a:t>Eco-Elle – sustainable fashion and ethical brands.</a:t>
            </a:r>
          </a:p>
          <a:p>
            <a:pPr marL="457200" indent="-457200">
              <a:buFont typeface="+mj-lt"/>
              <a:buAutoNum type="arabicPeriod"/>
            </a:pPr>
            <a:r>
              <a:rPr lang="en-GB" dirty="0"/>
              <a:t>Budget Ben – streetwear on a budget.</a:t>
            </a:r>
          </a:p>
          <a:p>
            <a:pPr marL="457200" indent="-457200">
              <a:buFont typeface="+mj-lt"/>
              <a:buAutoNum type="arabicPeriod"/>
            </a:pPr>
            <a:r>
              <a:rPr lang="en-GB" dirty="0"/>
              <a:t>Glam by Gita – styling for events and special occasions.</a:t>
            </a:r>
          </a:p>
          <a:p>
            <a:pPr marL="457200" indent="-457200">
              <a:buFont typeface="+mj-lt"/>
              <a:buAutoNum type="arabicPeriod"/>
            </a:pPr>
            <a:endParaRPr lang="en-GB" dirty="0"/>
          </a:p>
          <a:p>
            <a:r>
              <a:rPr lang="en-GB" dirty="0"/>
              <a:t>We will work through Eco-Elle together.</a:t>
            </a:r>
          </a:p>
        </p:txBody>
      </p:sp>
      <p:sp>
        <p:nvSpPr>
          <p:cNvPr id="5" name="Footer Placeholder 4">
            <a:extLst>
              <a:ext uri="{FF2B5EF4-FFF2-40B4-BE49-F238E27FC236}">
                <a16:creationId xmlns:a16="http://schemas.microsoft.com/office/drawing/2014/main" id="{73C22A8E-E356-E22B-4F9A-294F4207AFE5}"/>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1242309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6B2405-4AF1-68B7-15AE-05AE9DA6DB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032BD2-C9DE-6128-CFC9-8C4DC4701CC1}"/>
              </a:ext>
            </a:extLst>
          </p:cNvPr>
          <p:cNvSpPr>
            <a:spLocks noGrp="1"/>
          </p:cNvSpPr>
          <p:nvPr>
            <p:ph type="title"/>
          </p:nvPr>
        </p:nvSpPr>
        <p:spPr/>
        <p:txBody>
          <a:bodyPr/>
          <a:lstStyle/>
          <a:p>
            <a:r>
              <a:rPr lang="en-GB" dirty="0"/>
              <a:t>Monetisation models</a:t>
            </a:r>
          </a:p>
        </p:txBody>
      </p:sp>
      <p:sp>
        <p:nvSpPr>
          <p:cNvPr id="3" name="Text Placeholder 2">
            <a:extLst>
              <a:ext uri="{FF2B5EF4-FFF2-40B4-BE49-F238E27FC236}">
                <a16:creationId xmlns:a16="http://schemas.microsoft.com/office/drawing/2014/main" id="{2ECC32ED-686B-282B-4EBD-EEC187A6F22D}"/>
              </a:ext>
            </a:extLst>
          </p:cNvPr>
          <p:cNvSpPr>
            <a:spLocks noGrp="1"/>
          </p:cNvSpPr>
          <p:nvPr>
            <p:ph type="body" sz="quarter" idx="12"/>
          </p:nvPr>
        </p:nvSpPr>
        <p:spPr/>
        <p:txBody>
          <a:bodyPr vert="horz" lIns="0" tIns="0" rIns="0" bIns="0" rtlCol="0" anchor="t">
            <a:noAutofit/>
          </a:bodyPr>
          <a:lstStyle/>
          <a:p>
            <a:pPr marL="342900" lvl="0" indent="-342900">
              <a:lnSpc>
                <a:spcPct val="107000"/>
              </a:lnSpc>
              <a:buFont typeface="Symbol" panose="05050102010706020507" pitchFamily="18" charset="2"/>
              <a:buChar char=""/>
            </a:pPr>
            <a:r>
              <a:rPr lang="en-GB" dirty="0"/>
              <a:t>Advertising revenue.</a:t>
            </a:r>
            <a:endParaRPr lang="en-GB" dirty="0">
              <a:cs typeface="Arial"/>
            </a:endParaRPr>
          </a:p>
          <a:p>
            <a:pPr marL="342900" lvl="0" indent="-342900">
              <a:lnSpc>
                <a:spcPct val="107000"/>
              </a:lnSpc>
              <a:buFont typeface="Symbol" panose="05050102010706020507" pitchFamily="18" charset="2"/>
              <a:buChar char=""/>
            </a:pPr>
            <a:r>
              <a:rPr lang="en-GB" dirty="0"/>
              <a:t>Sponsored content/brand deals.</a:t>
            </a:r>
          </a:p>
          <a:p>
            <a:pPr marL="342900" lvl="0" indent="-342900">
              <a:lnSpc>
                <a:spcPct val="107000"/>
              </a:lnSpc>
              <a:buFont typeface="Symbol" panose="05050102010706020507" pitchFamily="18" charset="2"/>
              <a:buChar char=""/>
            </a:pPr>
            <a:r>
              <a:rPr lang="en-GB" dirty="0"/>
              <a:t>Affiliate marketing.</a:t>
            </a:r>
          </a:p>
          <a:p>
            <a:pPr marL="342900" lvl="0" indent="-342900">
              <a:lnSpc>
                <a:spcPct val="107000"/>
              </a:lnSpc>
              <a:buFont typeface="Symbol" panose="05050102010706020507" pitchFamily="18" charset="2"/>
              <a:buChar char=""/>
            </a:pPr>
            <a:r>
              <a:rPr lang="en-GB" dirty="0"/>
              <a:t>Merchandise and product sales.</a:t>
            </a:r>
          </a:p>
          <a:p>
            <a:pPr marL="342900" lvl="0" indent="-342900">
              <a:lnSpc>
                <a:spcPct val="107000"/>
              </a:lnSpc>
              <a:buFont typeface="Symbol" panose="05050102010706020507" pitchFamily="18" charset="2"/>
              <a:buChar char=""/>
            </a:pPr>
            <a:r>
              <a:rPr lang="en-GB" dirty="0"/>
              <a:t>Services and bookings.</a:t>
            </a:r>
          </a:p>
          <a:p>
            <a:pPr marL="342900" lvl="0" indent="-342900">
              <a:lnSpc>
                <a:spcPct val="107000"/>
              </a:lnSpc>
              <a:buFont typeface="Symbol" panose="05050102010706020507" pitchFamily="18" charset="2"/>
              <a:buChar char=""/>
            </a:pPr>
            <a:r>
              <a:rPr lang="en-GB" dirty="0"/>
              <a:t>Platform creator funds and bonuses.</a:t>
            </a:r>
          </a:p>
        </p:txBody>
      </p:sp>
      <p:sp>
        <p:nvSpPr>
          <p:cNvPr id="5" name="Footer Placeholder 4">
            <a:extLst>
              <a:ext uri="{FF2B5EF4-FFF2-40B4-BE49-F238E27FC236}">
                <a16:creationId xmlns:a16="http://schemas.microsoft.com/office/drawing/2014/main" id="{57EAD0D4-90F1-D12C-308B-D32D8D9413C3}"/>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0667968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C1994-32DA-52F8-E271-6F794C159E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66DB0B-FC97-6F67-CEFB-A2CCB230865E}"/>
              </a:ext>
            </a:extLst>
          </p:cNvPr>
          <p:cNvSpPr>
            <a:spLocks noGrp="1"/>
          </p:cNvSpPr>
          <p:nvPr>
            <p:ph type="title"/>
          </p:nvPr>
        </p:nvSpPr>
        <p:spPr/>
        <p:txBody>
          <a:bodyPr/>
          <a:lstStyle/>
          <a:p>
            <a:r>
              <a:rPr lang="en-GB" dirty="0"/>
              <a:t>The creative supply chain</a:t>
            </a:r>
          </a:p>
        </p:txBody>
      </p:sp>
      <p:sp>
        <p:nvSpPr>
          <p:cNvPr id="3" name="Text Placeholder 2">
            <a:extLst>
              <a:ext uri="{FF2B5EF4-FFF2-40B4-BE49-F238E27FC236}">
                <a16:creationId xmlns:a16="http://schemas.microsoft.com/office/drawing/2014/main" id="{FA40CCDA-AE28-40CF-14C5-BD9481E63F11}"/>
              </a:ext>
            </a:extLst>
          </p:cNvPr>
          <p:cNvSpPr>
            <a:spLocks noGrp="1"/>
          </p:cNvSpPr>
          <p:nvPr>
            <p:ph type="body" sz="quarter" idx="12"/>
          </p:nvPr>
        </p:nvSpPr>
        <p:spPr/>
        <p:txBody>
          <a:bodyPr vert="horz" lIns="0" tIns="0" rIns="0" bIns="0" rtlCol="0" anchor="t">
            <a:noAutofit/>
          </a:bodyPr>
          <a:lstStyle/>
          <a:p>
            <a:pPr marL="342900" lvl="0" indent="-342900">
              <a:lnSpc>
                <a:spcPct val="107000"/>
              </a:lnSpc>
              <a:buFont typeface="Symbol" panose="05050102010706020507" pitchFamily="18" charset="2"/>
              <a:buChar char=""/>
            </a:pPr>
            <a:r>
              <a:rPr lang="en-GB" dirty="0"/>
              <a:t>Brands and agencies.</a:t>
            </a:r>
          </a:p>
          <a:p>
            <a:pPr marL="342900" lvl="0" indent="-342900">
              <a:lnSpc>
                <a:spcPct val="107000"/>
              </a:lnSpc>
              <a:buFont typeface="Symbol" panose="05050102010706020507" pitchFamily="18" charset="2"/>
              <a:buChar char=""/>
            </a:pPr>
            <a:r>
              <a:rPr lang="en-GB" dirty="0"/>
              <a:t>Influencers and creators.</a:t>
            </a:r>
          </a:p>
          <a:p>
            <a:pPr marL="342900" lvl="0" indent="-342900">
              <a:lnSpc>
                <a:spcPct val="107000"/>
              </a:lnSpc>
              <a:buFont typeface="Symbol" panose="05050102010706020507" pitchFamily="18" charset="2"/>
              <a:buChar char=""/>
            </a:pPr>
            <a:r>
              <a:rPr lang="en-GB" dirty="0"/>
              <a:t>Platforms (for example: YouTube, TikTok, Instagram).</a:t>
            </a:r>
          </a:p>
          <a:p>
            <a:pPr marL="342900" lvl="0" indent="-342900">
              <a:lnSpc>
                <a:spcPct val="107000"/>
              </a:lnSpc>
              <a:buFont typeface="Symbol" panose="05050102010706020507" pitchFamily="18" charset="2"/>
              <a:buChar char=""/>
            </a:pPr>
            <a:r>
              <a:rPr lang="en-GB" dirty="0"/>
              <a:t>Audiences and customers.</a:t>
            </a:r>
          </a:p>
          <a:p>
            <a:pPr marL="342900" lvl="0" indent="-342900">
              <a:lnSpc>
                <a:spcPct val="107000"/>
              </a:lnSpc>
              <a:buFont typeface="Symbol" panose="05050102010706020507" pitchFamily="18" charset="2"/>
              <a:buChar char=""/>
            </a:pPr>
            <a:endParaRPr lang="en-GB" dirty="0"/>
          </a:p>
        </p:txBody>
      </p:sp>
      <p:sp>
        <p:nvSpPr>
          <p:cNvPr id="5" name="Footer Placeholder 4">
            <a:extLst>
              <a:ext uri="{FF2B5EF4-FFF2-40B4-BE49-F238E27FC236}">
                <a16:creationId xmlns:a16="http://schemas.microsoft.com/office/drawing/2014/main" id="{79245557-0AAB-16B3-7764-368675D99E60}"/>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8974522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79F261-2B46-7E7A-E50E-C8BB7FB926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BBF482-0D34-5FED-0D6F-C53035C3130B}"/>
              </a:ext>
            </a:extLst>
          </p:cNvPr>
          <p:cNvSpPr>
            <a:spLocks noGrp="1"/>
          </p:cNvSpPr>
          <p:nvPr>
            <p:ph type="title"/>
          </p:nvPr>
        </p:nvSpPr>
        <p:spPr/>
        <p:txBody>
          <a:bodyPr>
            <a:normAutofit fontScale="90000"/>
          </a:bodyPr>
          <a:lstStyle/>
          <a:p>
            <a:r>
              <a:rPr lang="en-GB" dirty="0"/>
              <a:t>Income projection template demonstration</a:t>
            </a:r>
          </a:p>
        </p:txBody>
      </p:sp>
      <p:sp>
        <p:nvSpPr>
          <p:cNvPr id="3" name="Text Placeholder 2">
            <a:extLst>
              <a:ext uri="{FF2B5EF4-FFF2-40B4-BE49-F238E27FC236}">
                <a16:creationId xmlns:a16="http://schemas.microsoft.com/office/drawing/2014/main" id="{00D57770-26FA-3CD9-E100-DEAA3DC9143C}"/>
              </a:ext>
            </a:extLst>
          </p:cNvPr>
          <p:cNvSpPr>
            <a:spLocks noGrp="1"/>
          </p:cNvSpPr>
          <p:nvPr>
            <p:ph type="body" sz="quarter" idx="12"/>
          </p:nvPr>
        </p:nvSpPr>
        <p:spPr/>
        <p:txBody>
          <a:bodyPr vert="horz" lIns="0" tIns="0" rIns="0" bIns="0" rtlCol="0" anchor="t">
            <a:noAutofit/>
          </a:bodyPr>
          <a:lstStyle/>
          <a:p>
            <a:pPr marL="342900" indent="-342900">
              <a:lnSpc>
                <a:spcPct val="107000"/>
              </a:lnSpc>
              <a:buChar char="•"/>
            </a:pPr>
            <a:r>
              <a:rPr lang="en-GB" dirty="0">
                <a:cs typeface="Arial"/>
              </a:rPr>
              <a:t>Open the Excel Income projection template</a:t>
            </a:r>
          </a:p>
          <a:p>
            <a:pPr marL="342900" indent="-342900">
              <a:lnSpc>
                <a:spcPct val="107000"/>
              </a:lnSpc>
              <a:buChar char="•"/>
            </a:pPr>
            <a:r>
              <a:rPr lang="en-GB" dirty="0">
                <a:cs typeface="Arial"/>
              </a:rPr>
              <a:t>Follow along with teacher tutorial on the board.</a:t>
            </a:r>
          </a:p>
          <a:p>
            <a:pPr marL="342900" indent="-342900">
              <a:lnSpc>
                <a:spcPct val="107000"/>
              </a:lnSpc>
              <a:buChar char="•"/>
            </a:pPr>
            <a:r>
              <a:rPr lang="en-GB" dirty="0">
                <a:cs typeface="Arial"/>
              </a:rPr>
              <a:t>Note down steps and ask questions</a:t>
            </a:r>
          </a:p>
        </p:txBody>
      </p:sp>
      <p:sp>
        <p:nvSpPr>
          <p:cNvPr id="5" name="Footer Placeholder 4">
            <a:extLst>
              <a:ext uri="{FF2B5EF4-FFF2-40B4-BE49-F238E27FC236}">
                <a16:creationId xmlns:a16="http://schemas.microsoft.com/office/drawing/2014/main" id="{4A6AAEED-CE20-B85A-DBBF-C0E9F1F5F132}"/>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3429227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7BE69-B363-EB50-5B92-368490BB47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DFF40C-995A-3634-11AC-0A25CBFFF94C}"/>
              </a:ext>
            </a:extLst>
          </p:cNvPr>
          <p:cNvSpPr>
            <a:spLocks noGrp="1"/>
          </p:cNvSpPr>
          <p:nvPr>
            <p:ph type="title"/>
          </p:nvPr>
        </p:nvSpPr>
        <p:spPr/>
        <p:txBody>
          <a:bodyPr/>
          <a:lstStyle/>
          <a:p>
            <a:r>
              <a:rPr lang="en-GB" dirty="0"/>
              <a:t>Income projection task</a:t>
            </a:r>
          </a:p>
        </p:txBody>
      </p:sp>
      <p:sp>
        <p:nvSpPr>
          <p:cNvPr id="3" name="Text Placeholder 2">
            <a:extLst>
              <a:ext uri="{FF2B5EF4-FFF2-40B4-BE49-F238E27FC236}">
                <a16:creationId xmlns:a16="http://schemas.microsoft.com/office/drawing/2014/main" id="{47DC858B-08F0-6A67-7BF5-5F7BBE4CD852}"/>
              </a:ext>
            </a:extLst>
          </p:cNvPr>
          <p:cNvSpPr>
            <a:spLocks noGrp="1"/>
          </p:cNvSpPr>
          <p:nvPr>
            <p:ph type="body" sz="quarter" idx="12"/>
          </p:nvPr>
        </p:nvSpPr>
        <p:spPr/>
        <p:txBody>
          <a:bodyPr vert="horz" lIns="0" tIns="0" rIns="0" bIns="0" rtlCol="0" anchor="t">
            <a:noAutofit/>
          </a:bodyPr>
          <a:lstStyle/>
          <a:p>
            <a:pPr marL="342900" lvl="0" indent="-342900">
              <a:lnSpc>
                <a:spcPct val="107000"/>
              </a:lnSpc>
              <a:buFont typeface="Symbol" panose="05050102010706020507" pitchFamily="18" charset="2"/>
              <a:buChar char=""/>
            </a:pPr>
            <a:r>
              <a:rPr lang="en-GB"/>
              <a:t>Choose one influencer case study.</a:t>
            </a:r>
            <a:endParaRPr lang="en-GB" dirty="0"/>
          </a:p>
          <a:p>
            <a:pPr marL="342900" lvl="0" indent="-342900">
              <a:lnSpc>
                <a:spcPct val="107000"/>
              </a:lnSpc>
              <a:buFont typeface="Symbol" panose="05050102010706020507" pitchFamily="18" charset="2"/>
              <a:buChar char=""/>
            </a:pPr>
            <a:r>
              <a:rPr lang="en-GB" dirty="0"/>
              <a:t>Use the Excel template to project monthly income.</a:t>
            </a:r>
          </a:p>
          <a:p>
            <a:pPr marL="342900" lvl="0" indent="-342900">
              <a:lnSpc>
                <a:spcPct val="107000"/>
              </a:lnSpc>
              <a:buFont typeface="Symbol" panose="05050102010706020507" pitchFamily="18" charset="2"/>
              <a:buChar char=""/>
            </a:pPr>
            <a:r>
              <a:rPr lang="en-GB" dirty="0"/>
              <a:t>Enter estimated income from:</a:t>
            </a:r>
          </a:p>
          <a:p>
            <a:pPr marL="539750" lvl="2" indent="-269875">
              <a:spcBef>
                <a:spcPts val="0"/>
              </a:spcBef>
            </a:pPr>
            <a:r>
              <a:rPr lang="en-GB"/>
              <a:t>platform and revenue </a:t>
            </a:r>
            <a:endParaRPr lang="en-GB">
              <a:cs typeface="Arial"/>
            </a:endParaRPr>
          </a:p>
          <a:p>
            <a:pPr marL="539750" lvl="2" indent="-269875">
              <a:spcBef>
                <a:spcPts val="0"/>
              </a:spcBef>
            </a:pPr>
            <a:r>
              <a:rPr lang="en-GB"/>
              <a:t>sponsored posts</a:t>
            </a:r>
            <a:endParaRPr lang="en-GB">
              <a:cs typeface="Arial"/>
            </a:endParaRPr>
          </a:p>
          <a:p>
            <a:pPr marL="539750" lvl="2" indent="-269875">
              <a:spcBef>
                <a:spcPts val="0"/>
              </a:spcBef>
            </a:pPr>
            <a:r>
              <a:rPr lang="en-GB"/>
              <a:t>affiliate links </a:t>
            </a:r>
            <a:endParaRPr lang="en-GB">
              <a:cs typeface="Arial"/>
            </a:endParaRPr>
          </a:p>
          <a:p>
            <a:pPr marL="539750" lvl="2" indent="-269875">
              <a:spcBef>
                <a:spcPts val="0"/>
              </a:spcBef>
            </a:pPr>
            <a:r>
              <a:rPr lang="en-GB"/>
              <a:t>merchandise and other income.</a:t>
            </a:r>
            <a:endParaRPr lang="en-GB">
              <a:cs typeface="Arial"/>
            </a:endParaRPr>
          </a:p>
          <a:p>
            <a:pPr marL="342900" lvl="0" indent="-342900">
              <a:lnSpc>
                <a:spcPct val="107000"/>
              </a:lnSpc>
              <a:buFont typeface="Symbol" panose="05050102010706020507" pitchFamily="18" charset="2"/>
              <a:buChar char=""/>
            </a:pPr>
            <a:r>
              <a:rPr lang="en-GB" dirty="0"/>
              <a:t>Use formulas to calculate total income per month.</a:t>
            </a:r>
          </a:p>
          <a:p>
            <a:pPr marL="342900" lvl="0" indent="-342900">
              <a:lnSpc>
                <a:spcPct val="107000"/>
              </a:lnSpc>
              <a:buFont typeface="Symbol" panose="05050102010706020507" pitchFamily="18" charset="2"/>
              <a:buChar char=""/>
            </a:pPr>
            <a:r>
              <a:rPr lang="en-GB" dirty="0"/>
              <a:t>Try changing one assumption – what happens?</a:t>
            </a:r>
          </a:p>
        </p:txBody>
      </p:sp>
      <p:sp>
        <p:nvSpPr>
          <p:cNvPr id="5" name="Footer Placeholder 4">
            <a:extLst>
              <a:ext uri="{FF2B5EF4-FFF2-40B4-BE49-F238E27FC236}">
                <a16:creationId xmlns:a16="http://schemas.microsoft.com/office/drawing/2014/main" id="{E317B5DD-C44E-E659-EDEE-85550654FCB6}"/>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3593352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8721F1-69FD-705D-31C9-ED2D0B496B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98663C-ED23-BE22-9D09-2B1B5676DCD8}"/>
              </a:ext>
            </a:extLst>
          </p:cNvPr>
          <p:cNvSpPr>
            <a:spLocks noGrp="1"/>
          </p:cNvSpPr>
          <p:nvPr>
            <p:ph type="title"/>
          </p:nvPr>
        </p:nvSpPr>
        <p:spPr/>
        <p:txBody>
          <a:bodyPr/>
          <a:lstStyle/>
          <a:p>
            <a:r>
              <a:rPr lang="en-GB" dirty="0"/>
              <a:t>Evaluating business models</a:t>
            </a:r>
          </a:p>
        </p:txBody>
      </p:sp>
      <p:sp>
        <p:nvSpPr>
          <p:cNvPr id="3" name="Text Placeholder 2">
            <a:extLst>
              <a:ext uri="{FF2B5EF4-FFF2-40B4-BE49-F238E27FC236}">
                <a16:creationId xmlns:a16="http://schemas.microsoft.com/office/drawing/2014/main" id="{53FC5A68-C89B-FC11-33CB-8919A1FDECE3}"/>
              </a:ext>
            </a:extLst>
          </p:cNvPr>
          <p:cNvSpPr>
            <a:spLocks noGrp="1"/>
          </p:cNvSpPr>
          <p:nvPr>
            <p:ph type="body" sz="quarter" idx="12"/>
          </p:nvPr>
        </p:nvSpPr>
        <p:spPr/>
        <p:txBody>
          <a:bodyPr/>
          <a:lstStyle/>
          <a:p>
            <a:pPr marL="342900" lvl="0" indent="-342900">
              <a:lnSpc>
                <a:spcPct val="107000"/>
              </a:lnSpc>
              <a:buFont typeface="Symbol" panose="05050102010706020507" pitchFamily="18" charset="2"/>
              <a:buChar char=""/>
            </a:pPr>
            <a:r>
              <a:rPr lang="en-GB" dirty="0"/>
              <a:t>Which influencer has the most stable income?</a:t>
            </a:r>
          </a:p>
          <a:p>
            <a:pPr marL="342900" lvl="0" indent="-342900">
              <a:lnSpc>
                <a:spcPct val="107000"/>
              </a:lnSpc>
              <a:buFont typeface="Symbol" panose="05050102010706020507" pitchFamily="18" charset="2"/>
              <a:buChar char=""/>
            </a:pPr>
            <a:r>
              <a:rPr lang="en-GB" dirty="0"/>
              <a:t>Who is most at risk if:</a:t>
            </a:r>
            <a:br>
              <a:rPr lang="en-GB" dirty="0"/>
            </a:br>
            <a:r>
              <a:rPr lang="en-GB" dirty="0"/>
              <a:t>• A platform changes its algorithm?</a:t>
            </a:r>
            <a:br>
              <a:rPr lang="en-GB" dirty="0"/>
            </a:br>
            <a:r>
              <a:rPr lang="en-GB" dirty="0"/>
              <a:t>• A brand cancels a campaign?</a:t>
            </a:r>
          </a:p>
          <a:p>
            <a:pPr marL="342900" lvl="0" indent="-342900">
              <a:lnSpc>
                <a:spcPct val="107000"/>
              </a:lnSpc>
              <a:buFont typeface="Symbol" panose="05050102010706020507" pitchFamily="18" charset="2"/>
              <a:buChar char=""/>
            </a:pPr>
            <a:r>
              <a:rPr lang="en-GB" dirty="0"/>
              <a:t>How could each influencer make their income more sustainable?</a:t>
            </a:r>
          </a:p>
          <a:p>
            <a:pPr marL="342900" lvl="0" indent="-342900">
              <a:lnSpc>
                <a:spcPct val="107000"/>
              </a:lnSpc>
              <a:buFont typeface="Symbol" panose="05050102010706020507" pitchFamily="18" charset="2"/>
              <a:buChar char=""/>
            </a:pPr>
            <a:r>
              <a:rPr lang="en-GB" dirty="0"/>
              <a:t>Link your answers to monetisation models and the creative supply chain.</a:t>
            </a:r>
          </a:p>
        </p:txBody>
      </p:sp>
      <p:sp>
        <p:nvSpPr>
          <p:cNvPr id="5" name="Footer Placeholder 4">
            <a:extLst>
              <a:ext uri="{FF2B5EF4-FFF2-40B4-BE49-F238E27FC236}">
                <a16:creationId xmlns:a16="http://schemas.microsoft.com/office/drawing/2014/main" id="{3534ED1E-0743-F8D6-A15D-0A5E8C8B843C}"/>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0689652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6882B-EFB0-FF5D-A8CA-AA360DF3A5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98C65C-DA7E-CAD5-8EDF-19040FB59772}"/>
              </a:ext>
            </a:extLst>
          </p:cNvPr>
          <p:cNvSpPr>
            <a:spLocks noGrp="1"/>
          </p:cNvSpPr>
          <p:nvPr>
            <p:ph type="title"/>
          </p:nvPr>
        </p:nvSpPr>
        <p:spPr/>
        <p:txBody>
          <a:bodyPr/>
          <a:lstStyle/>
          <a:p>
            <a:r>
              <a:rPr lang="en-GB" dirty="0"/>
              <a:t>Short exam style questions</a:t>
            </a:r>
          </a:p>
        </p:txBody>
      </p:sp>
      <p:sp>
        <p:nvSpPr>
          <p:cNvPr id="3" name="Text Placeholder 2">
            <a:extLst>
              <a:ext uri="{FF2B5EF4-FFF2-40B4-BE49-F238E27FC236}">
                <a16:creationId xmlns:a16="http://schemas.microsoft.com/office/drawing/2014/main" id="{6BA3B85F-DFE1-4C7A-437A-21811D6BB4A2}"/>
              </a:ext>
            </a:extLst>
          </p:cNvPr>
          <p:cNvSpPr>
            <a:spLocks noGrp="1"/>
          </p:cNvSpPr>
          <p:nvPr>
            <p:ph type="body" sz="quarter" idx="12"/>
          </p:nvPr>
        </p:nvSpPr>
        <p:spPr/>
        <p:txBody>
          <a:bodyPr vert="horz" lIns="0" tIns="0" rIns="0" bIns="0" rtlCol="0" anchor="t">
            <a:noAutofit/>
          </a:bodyPr>
          <a:lstStyle/>
          <a:p>
            <a:pPr>
              <a:lnSpc>
                <a:spcPct val="107000"/>
              </a:lnSpc>
            </a:pPr>
            <a:r>
              <a:rPr lang="en-GB" dirty="0"/>
              <a:t>Answer short exam-style questions in exam conditions:</a:t>
            </a:r>
            <a:endParaRPr lang="en-US" dirty="0">
              <a:cs typeface="Arial"/>
            </a:endParaRPr>
          </a:p>
          <a:p>
            <a:pPr marL="457200" indent="-457200">
              <a:lnSpc>
                <a:spcPct val="107000"/>
              </a:lnSpc>
              <a:buAutoNum type="arabicPeriod"/>
            </a:pPr>
            <a:r>
              <a:rPr lang="en-GB" dirty="0">
                <a:cs typeface="Arial"/>
              </a:rPr>
              <a:t>Identify two monetisation models used by Eco-Elle in the case study.</a:t>
            </a:r>
          </a:p>
          <a:p>
            <a:pPr marL="457200" indent="-457200">
              <a:lnSpc>
                <a:spcPct val="107000"/>
              </a:lnSpc>
              <a:buAutoNum type="arabicPeriod"/>
            </a:pPr>
            <a:r>
              <a:rPr lang="en-GB" dirty="0">
                <a:cs typeface="Arial"/>
              </a:rPr>
              <a:t>Describe two risks of relying mainly on sponsored posts as an influencer.</a:t>
            </a:r>
          </a:p>
          <a:p>
            <a:pPr>
              <a:lnSpc>
                <a:spcPct val="107000"/>
              </a:lnSpc>
            </a:pPr>
            <a:endParaRPr lang="en-GB" dirty="0">
              <a:cs typeface="Arial"/>
            </a:endParaRPr>
          </a:p>
          <a:p>
            <a:pPr>
              <a:lnSpc>
                <a:spcPct val="107000"/>
              </a:lnSpc>
            </a:pPr>
            <a:endParaRPr lang="en-GB" dirty="0">
              <a:cs typeface="Arial"/>
            </a:endParaRPr>
          </a:p>
          <a:p>
            <a:pPr>
              <a:lnSpc>
                <a:spcPct val="107000"/>
              </a:lnSpc>
            </a:pPr>
            <a:endParaRPr lang="en-GB" dirty="0">
              <a:cs typeface="Arial"/>
            </a:endParaRPr>
          </a:p>
        </p:txBody>
      </p:sp>
      <p:sp>
        <p:nvSpPr>
          <p:cNvPr id="5" name="Footer Placeholder 4">
            <a:extLst>
              <a:ext uri="{FF2B5EF4-FFF2-40B4-BE49-F238E27FC236}">
                <a16:creationId xmlns:a16="http://schemas.microsoft.com/office/drawing/2014/main" id="{06EA0535-A8C7-DC3B-457A-B6F0BAD967A8}"/>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8301198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C1D9A-6A43-C147-3485-B3CF6BB462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2C170E-2FF0-AF07-C5D7-0F7B49E2B904}"/>
              </a:ext>
            </a:extLst>
          </p:cNvPr>
          <p:cNvSpPr>
            <a:spLocks noGrp="1"/>
          </p:cNvSpPr>
          <p:nvPr>
            <p:ph type="title"/>
          </p:nvPr>
        </p:nvSpPr>
        <p:spPr/>
        <p:txBody>
          <a:bodyPr>
            <a:normAutofit/>
          </a:bodyPr>
          <a:lstStyle/>
          <a:p>
            <a:r>
              <a:rPr lang="en-GB" dirty="0"/>
              <a:t>Extended exam style question</a:t>
            </a:r>
          </a:p>
        </p:txBody>
      </p:sp>
      <p:sp>
        <p:nvSpPr>
          <p:cNvPr id="3" name="Text Placeholder 2">
            <a:extLst>
              <a:ext uri="{FF2B5EF4-FFF2-40B4-BE49-F238E27FC236}">
                <a16:creationId xmlns:a16="http://schemas.microsoft.com/office/drawing/2014/main" id="{6E857BB1-F3B0-B031-031A-1914FCE5B6F8}"/>
              </a:ext>
            </a:extLst>
          </p:cNvPr>
          <p:cNvSpPr>
            <a:spLocks noGrp="1"/>
          </p:cNvSpPr>
          <p:nvPr>
            <p:ph type="body" sz="quarter" idx="12"/>
          </p:nvPr>
        </p:nvSpPr>
        <p:spPr/>
        <p:txBody>
          <a:bodyPr vert="horz" lIns="0" tIns="0" rIns="0" bIns="0" rtlCol="0" anchor="t">
            <a:noAutofit/>
          </a:bodyPr>
          <a:lstStyle/>
          <a:p>
            <a:pPr>
              <a:lnSpc>
                <a:spcPct val="107000"/>
              </a:lnSpc>
            </a:pPr>
            <a:r>
              <a:rPr lang="en-GB" dirty="0"/>
              <a:t>Write an extended response recommending a monetisation mix for the following: </a:t>
            </a:r>
            <a:endParaRPr lang="en-GB" dirty="0">
              <a:cs typeface="Arial"/>
            </a:endParaRPr>
          </a:p>
          <a:p>
            <a:pPr>
              <a:lnSpc>
                <a:spcPct val="107000"/>
              </a:lnSpc>
            </a:pPr>
            <a:r>
              <a:rPr lang="en-GB" dirty="0">
                <a:ea typeface="+mn-lt"/>
                <a:cs typeface="+mn-lt"/>
              </a:rPr>
              <a:t>1.Budget Ben and Glam by Gita want to make their income more stable next year.</a:t>
            </a:r>
            <a:br>
              <a:rPr lang="en-GB" dirty="0">
                <a:ea typeface="+mn-lt"/>
                <a:cs typeface="+mn-lt"/>
              </a:rPr>
            </a:br>
            <a:r>
              <a:rPr lang="en-GB" dirty="0">
                <a:ea typeface="+mn-lt"/>
                <a:cs typeface="+mn-lt"/>
              </a:rPr>
              <a:t>2.Explain two ways each influencer could increase income stability and recommend a suitable monetisation approach for one of them.</a:t>
            </a:r>
            <a:endParaRPr lang="en-GB" dirty="0">
              <a:cs typeface="Arial"/>
            </a:endParaRPr>
          </a:p>
          <a:p>
            <a:pPr>
              <a:lnSpc>
                <a:spcPct val="107000"/>
              </a:lnSpc>
            </a:pPr>
            <a:r>
              <a:rPr lang="en-GB" dirty="0">
                <a:cs typeface="Arial"/>
              </a:rPr>
              <a:t>Swap and peer assess using the peer assessment checklist.</a:t>
            </a:r>
          </a:p>
          <a:p>
            <a:pPr marL="457200" indent="-457200">
              <a:lnSpc>
                <a:spcPct val="107000"/>
              </a:lnSpc>
              <a:buAutoNum type="arabicPeriod"/>
            </a:pPr>
            <a:endParaRPr lang="en-GB" dirty="0">
              <a:cs typeface="Arial"/>
            </a:endParaRPr>
          </a:p>
        </p:txBody>
      </p:sp>
      <p:sp>
        <p:nvSpPr>
          <p:cNvPr id="5" name="Footer Placeholder 4">
            <a:extLst>
              <a:ext uri="{FF2B5EF4-FFF2-40B4-BE49-F238E27FC236}">
                <a16:creationId xmlns:a16="http://schemas.microsoft.com/office/drawing/2014/main" id="{604E8710-F01C-0C16-B7BF-D1B7D3648BB8}"/>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8837554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43BC8-58FA-49D2-6EDA-5A2E5B4FEB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6AEE33-A214-2C8C-04EB-579E4641737A}"/>
              </a:ext>
            </a:extLst>
          </p:cNvPr>
          <p:cNvSpPr>
            <a:spLocks noGrp="1"/>
          </p:cNvSpPr>
          <p:nvPr>
            <p:ph type="title"/>
          </p:nvPr>
        </p:nvSpPr>
        <p:spPr/>
        <p:txBody>
          <a:bodyPr/>
          <a:lstStyle/>
          <a:p>
            <a:r>
              <a:rPr lang="en-GB" dirty="0"/>
              <a:t>Model answer one</a:t>
            </a:r>
          </a:p>
        </p:txBody>
      </p:sp>
      <p:sp>
        <p:nvSpPr>
          <p:cNvPr id="3" name="Text Placeholder 2">
            <a:extLst>
              <a:ext uri="{FF2B5EF4-FFF2-40B4-BE49-F238E27FC236}">
                <a16:creationId xmlns:a16="http://schemas.microsoft.com/office/drawing/2014/main" id="{11452BE9-C26A-2936-A7B5-8DC7BAFEFC9B}"/>
              </a:ext>
            </a:extLst>
          </p:cNvPr>
          <p:cNvSpPr>
            <a:spLocks noGrp="1"/>
          </p:cNvSpPr>
          <p:nvPr>
            <p:ph type="body" sz="quarter" idx="12"/>
          </p:nvPr>
        </p:nvSpPr>
        <p:spPr/>
        <p:txBody>
          <a:bodyPr vert="horz" lIns="0" tIns="0" rIns="0" bIns="0" rtlCol="0" anchor="t">
            <a:noAutofit/>
          </a:bodyPr>
          <a:lstStyle/>
          <a:p>
            <a:pPr>
              <a:lnSpc>
                <a:spcPct val="107000"/>
              </a:lnSpc>
            </a:pPr>
            <a:r>
              <a:rPr lang="en-GB" dirty="0">
                <a:cs typeface="Arial"/>
              </a:rPr>
              <a:t>Identify two monetisation models used by Eco-Elle in the case study:</a:t>
            </a:r>
            <a:endParaRPr lang="en-US" dirty="0">
              <a:cs typeface="Arial"/>
            </a:endParaRPr>
          </a:p>
          <a:p>
            <a:pPr marL="342900" indent="-342900">
              <a:lnSpc>
                <a:spcPct val="107000"/>
              </a:lnSpc>
              <a:buChar char="•"/>
            </a:pPr>
            <a:r>
              <a:rPr lang="en-GB" dirty="0">
                <a:cs typeface="Arial"/>
              </a:rPr>
              <a:t>Sponsored content/brand deals for sustainable fashion brands.</a:t>
            </a:r>
            <a:endParaRPr lang="en-US" dirty="0">
              <a:cs typeface="Arial"/>
            </a:endParaRPr>
          </a:p>
          <a:p>
            <a:pPr marL="342900" indent="-342900">
              <a:buChar char="•"/>
            </a:pPr>
            <a:r>
              <a:rPr lang="en-GB" dirty="0">
                <a:cs typeface="Arial"/>
              </a:rPr>
              <a:t>Affiliate marketing using links to ethical online marketplaces.</a:t>
            </a:r>
          </a:p>
          <a:p>
            <a:pPr marL="342900" indent="-342900">
              <a:lnSpc>
                <a:spcPct val="107000"/>
              </a:lnSpc>
              <a:buChar char="•"/>
            </a:pPr>
            <a:endParaRPr lang="en-GB" dirty="0">
              <a:cs typeface="Arial"/>
            </a:endParaRPr>
          </a:p>
          <a:p>
            <a:pPr>
              <a:lnSpc>
                <a:spcPct val="107000"/>
              </a:lnSpc>
            </a:pPr>
            <a:endParaRPr lang="en-GB" dirty="0">
              <a:cs typeface="Arial"/>
            </a:endParaRPr>
          </a:p>
          <a:p>
            <a:pPr>
              <a:lnSpc>
                <a:spcPct val="107000"/>
              </a:lnSpc>
            </a:pPr>
            <a:endParaRPr lang="en-GB" dirty="0">
              <a:cs typeface="Arial"/>
            </a:endParaRPr>
          </a:p>
        </p:txBody>
      </p:sp>
      <p:sp>
        <p:nvSpPr>
          <p:cNvPr id="5" name="Footer Placeholder 4">
            <a:extLst>
              <a:ext uri="{FF2B5EF4-FFF2-40B4-BE49-F238E27FC236}">
                <a16:creationId xmlns:a16="http://schemas.microsoft.com/office/drawing/2014/main" id="{9DB3957B-0658-92A6-3C36-FBBFCD8E4332}"/>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561781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pPr>
              <a:lnSpc>
                <a:spcPct val="100000"/>
              </a:lnSpc>
            </a:pPr>
            <a:r>
              <a:rPr lang="en-GB" sz="3600" dirty="0"/>
              <a:t>Lesson </a:t>
            </a:r>
            <a:r>
              <a:rPr lang="en-GB" dirty="0"/>
              <a:t>aims</a:t>
            </a:r>
            <a:endParaRPr lang="en-GB" sz="3600" dirty="0"/>
          </a:p>
        </p:txBody>
      </p:sp>
      <p:sp>
        <p:nvSpPr>
          <p:cNvPr id="5" name="Text Placeholder 4"/>
          <p:cNvSpPr>
            <a:spLocks noGrp="1"/>
          </p:cNvSpPr>
          <p:nvPr>
            <p:ph type="body" sz="quarter" idx="12"/>
          </p:nvPr>
        </p:nvSpPr>
        <p:spPr>
          <a:xfrm>
            <a:off x="234000" y="986399"/>
            <a:ext cx="7667625" cy="3780863"/>
          </a:xfrm>
        </p:spPr>
        <p:txBody>
          <a:bodyPr vert="horz" lIns="0" tIns="0" rIns="0" bIns="0" rtlCol="0" anchor="t">
            <a:noAutofit/>
          </a:bodyPr>
          <a:lstStyle/>
          <a:p>
            <a:pPr marL="285750" indent="-285750">
              <a:buFont typeface="Arial"/>
              <a:buChar char="•"/>
            </a:pPr>
            <a:r>
              <a:rPr lang="en-GB">
                <a:ea typeface="+mn-lt"/>
                <a:cs typeface="+mn-lt"/>
              </a:rPr>
              <a:t>Understand what a vlog is and how it is produced.</a:t>
            </a:r>
            <a:endParaRPr lang="en-US" dirty="0">
              <a:ea typeface="+mn-lt"/>
              <a:cs typeface="+mn-lt"/>
            </a:endParaRPr>
          </a:p>
          <a:p>
            <a:pPr marL="285750" indent="-285750">
              <a:buFont typeface="Arial"/>
              <a:buChar char="•"/>
            </a:pPr>
            <a:r>
              <a:rPr lang="en-GB" dirty="0">
                <a:ea typeface="+mn-lt"/>
                <a:cs typeface="+mn-lt"/>
              </a:rPr>
              <a:t>Plan a vlog and identify required resources.</a:t>
            </a:r>
            <a:endParaRPr lang="en-GB" dirty="0"/>
          </a:p>
          <a:p>
            <a:pPr marL="285750" indent="-285750">
              <a:buFont typeface="Arial"/>
              <a:buChar char="•"/>
            </a:pPr>
            <a:r>
              <a:rPr lang="en-GB" dirty="0">
                <a:ea typeface="+mn-lt"/>
                <a:cs typeface="+mn-lt"/>
              </a:rPr>
              <a:t>Calculate production costs and make informed </a:t>
            </a:r>
            <a:r>
              <a:rPr lang="en-GB">
                <a:ea typeface="+mn-lt"/>
                <a:cs typeface="+mn-lt"/>
              </a:rPr>
              <a:t>decisions.</a:t>
            </a:r>
            <a:endParaRPr lang="en-GB" dirty="0"/>
          </a:p>
          <a:p>
            <a:endParaRPr lang="en-GB" dirty="0">
              <a:cs typeface="Arial"/>
            </a:endParaRPr>
          </a:p>
          <a:p>
            <a:pPr>
              <a:lnSpc>
                <a:spcPct val="100000"/>
              </a:lnSpc>
            </a:pPr>
            <a:br>
              <a:rPr lang="en-GB" dirty="0">
                <a:solidFill>
                  <a:schemeClr val="accent1"/>
                </a:solidFill>
              </a:rPr>
            </a:br>
            <a:endParaRPr lang="en-GB"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6231754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9D1BA0-BD86-609E-C1E7-0DA8B12091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AF865B-8CD7-104B-A3E2-8959125A6CFD}"/>
              </a:ext>
            </a:extLst>
          </p:cNvPr>
          <p:cNvSpPr>
            <a:spLocks noGrp="1"/>
          </p:cNvSpPr>
          <p:nvPr>
            <p:ph type="title"/>
          </p:nvPr>
        </p:nvSpPr>
        <p:spPr/>
        <p:txBody>
          <a:bodyPr/>
          <a:lstStyle/>
          <a:p>
            <a:r>
              <a:rPr lang="en-GB" dirty="0"/>
              <a:t>Model answer two</a:t>
            </a:r>
          </a:p>
        </p:txBody>
      </p:sp>
      <p:sp>
        <p:nvSpPr>
          <p:cNvPr id="3" name="Text Placeholder 2">
            <a:extLst>
              <a:ext uri="{FF2B5EF4-FFF2-40B4-BE49-F238E27FC236}">
                <a16:creationId xmlns:a16="http://schemas.microsoft.com/office/drawing/2014/main" id="{D69ECA86-4E9A-B1DD-A07D-95BC723672FA}"/>
              </a:ext>
            </a:extLst>
          </p:cNvPr>
          <p:cNvSpPr>
            <a:spLocks noGrp="1"/>
          </p:cNvSpPr>
          <p:nvPr>
            <p:ph type="body" sz="quarter" idx="12"/>
          </p:nvPr>
        </p:nvSpPr>
        <p:spPr/>
        <p:txBody>
          <a:bodyPr vert="horz" lIns="0" tIns="0" rIns="0" bIns="0" rtlCol="0" anchor="t">
            <a:noAutofit/>
          </a:bodyPr>
          <a:lstStyle/>
          <a:p>
            <a:pPr>
              <a:lnSpc>
                <a:spcPct val="107000"/>
              </a:lnSpc>
            </a:pPr>
            <a:r>
              <a:rPr lang="en-GB" dirty="0">
                <a:cs typeface="Arial"/>
              </a:rPr>
              <a:t>Describe two risks of relying mainly on sponsored posts as an influencer:</a:t>
            </a:r>
            <a:endParaRPr lang="en-US" dirty="0"/>
          </a:p>
          <a:p>
            <a:pPr marL="342900" indent="-342900">
              <a:lnSpc>
                <a:spcPct val="107000"/>
              </a:lnSpc>
              <a:buChar char="•"/>
            </a:pPr>
            <a:r>
              <a:rPr lang="en-GB" dirty="0">
                <a:cs typeface="Arial"/>
              </a:rPr>
              <a:t>Brands can cut their marketing budgets or change strategy, so sponsored posts may suddenly stop, causing a big drop in income.</a:t>
            </a:r>
          </a:p>
          <a:p>
            <a:pPr marL="342900" indent="-342900">
              <a:lnSpc>
                <a:spcPct val="107000"/>
              </a:lnSpc>
              <a:buChar char="•"/>
            </a:pPr>
            <a:r>
              <a:rPr lang="en-GB" dirty="0">
                <a:cs typeface="Arial"/>
              </a:rPr>
              <a:t>If an influencer promotes a product that followers do not like or trust, they may lose followers or engagement, which makes it harder to secure future sponsorship deals.</a:t>
            </a:r>
          </a:p>
          <a:p>
            <a:pPr>
              <a:lnSpc>
                <a:spcPct val="107000"/>
              </a:lnSpc>
            </a:pPr>
            <a:endParaRPr lang="en-GB" dirty="0">
              <a:cs typeface="Arial"/>
            </a:endParaRPr>
          </a:p>
          <a:p>
            <a:pPr marL="342900" indent="-342900">
              <a:lnSpc>
                <a:spcPct val="107000"/>
              </a:lnSpc>
              <a:buChar char="•"/>
            </a:pPr>
            <a:endParaRPr lang="en-GB" dirty="0">
              <a:cs typeface="Arial"/>
            </a:endParaRPr>
          </a:p>
          <a:p>
            <a:pPr>
              <a:lnSpc>
                <a:spcPct val="107000"/>
              </a:lnSpc>
            </a:pPr>
            <a:endParaRPr lang="en-GB" dirty="0">
              <a:cs typeface="Arial"/>
            </a:endParaRPr>
          </a:p>
          <a:p>
            <a:pPr>
              <a:lnSpc>
                <a:spcPct val="107000"/>
              </a:lnSpc>
            </a:pPr>
            <a:endParaRPr lang="en-GB" dirty="0">
              <a:cs typeface="Arial"/>
            </a:endParaRPr>
          </a:p>
        </p:txBody>
      </p:sp>
      <p:sp>
        <p:nvSpPr>
          <p:cNvPr id="5" name="Footer Placeholder 4">
            <a:extLst>
              <a:ext uri="{FF2B5EF4-FFF2-40B4-BE49-F238E27FC236}">
                <a16:creationId xmlns:a16="http://schemas.microsoft.com/office/drawing/2014/main" id="{BD1E005F-263B-B33B-EDCC-1693EA700959}"/>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8799541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1E38FD-4C7C-21E7-44F2-3F22E8219C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AE872F-63E3-86D8-947B-F7E9257E1AB0}"/>
              </a:ext>
            </a:extLst>
          </p:cNvPr>
          <p:cNvSpPr>
            <a:spLocks noGrp="1"/>
          </p:cNvSpPr>
          <p:nvPr>
            <p:ph type="title"/>
          </p:nvPr>
        </p:nvSpPr>
        <p:spPr/>
        <p:txBody>
          <a:bodyPr>
            <a:normAutofit/>
          </a:bodyPr>
          <a:lstStyle/>
          <a:p>
            <a:r>
              <a:rPr lang="en-GB" dirty="0"/>
              <a:t>Model answer three</a:t>
            </a:r>
            <a:endParaRPr lang="en-GB" dirty="0">
              <a:cs typeface="Arial"/>
            </a:endParaRPr>
          </a:p>
        </p:txBody>
      </p:sp>
      <p:sp>
        <p:nvSpPr>
          <p:cNvPr id="3" name="Text Placeholder 2">
            <a:extLst>
              <a:ext uri="{FF2B5EF4-FFF2-40B4-BE49-F238E27FC236}">
                <a16:creationId xmlns:a16="http://schemas.microsoft.com/office/drawing/2014/main" id="{BE2F05CC-AFEF-73CF-AFC2-E6CAE32026C8}"/>
              </a:ext>
            </a:extLst>
          </p:cNvPr>
          <p:cNvSpPr>
            <a:spLocks noGrp="1"/>
          </p:cNvSpPr>
          <p:nvPr>
            <p:ph type="body" sz="quarter" idx="12"/>
          </p:nvPr>
        </p:nvSpPr>
        <p:spPr/>
        <p:txBody>
          <a:bodyPr vert="horz" lIns="0" tIns="0" rIns="0" bIns="0" rtlCol="0" anchor="t">
            <a:noAutofit/>
          </a:bodyPr>
          <a:lstStyle/>
          <a:p>
            <a:r>
              <a:rPr lang="en-GB" dirty="0">
                <a:ea typeface="+mn-lt"/>
                <a:cs typeface="+mn-lt"/>
              </a:rPr>
              <a:t>Budget Ben could use affiliate links to earn regular small commissions and long-term sponsorships to secure steady monthly payments.</a:t>
            </a:r>
            <a:br>
              <a:rPr lang="en-GB" dirty="0">
                <a:ea typeface="+mn-lt"/>
                <a:cs typeface="+mn-lt"/>
              </a:rPr>
            </a:br>
            <a:r>
              <a:rPr lang="en-GB" dirty="0">
                <a:ea typeface="+mn-lt"/>
                <a:cs typeface="+mn-lt"/>
              </a:rPr>
              <a:t>Glam by Gita could use a subscription service for predictable recurring income and brand collaborations for consistent paid work.</a:t>
            </a:r>
            <a:endParaRPr lang="en-US" dirty="0"/>
          </a:p>
          <a:p>
            <a:r>
              <a:rPr lang="en-GB" dirty="0">
                <a:ea typeface="+mn-lt"/>
                <a:cs typeface="+mn-lt"/>
              </a:rPr>
              <a:t>A good approach for Ben would be combining affiliate links with long-term sponsorships, as these match his audience and provide more reliable income throughout the year.</a:t>
            </a:r>
            <a:endParaRPr lang="en-GB" dirty="0"/>
          </a:p>
          <a:p>
            <a:pPr>
              <a:lnSpc>
                <a:spcPct val="107000"/>
              </a:lnSpc>
            </a:pPr>
            <a:endParaRPr lang="en-GB" dirty="0">
              <a:cs typeface="Arial"/>
            </a:endParaRPr>
          </a:p>
          <a:p>
            <a:pPr marL="457200" indent="-457200">
              <a:lnSpc>
                <a:spcPct val="107000"/>
              </a:lnSpc>
              <a:buAutoNum type="arabicPeriod"/>
            </a:pPr>
            <a:endParaRPr lang="en-GB" dirty="0">
              <a:cs typeface="Arial"/>
            </a:endParaRPr>
          </a:p>
        </p:txBody>
      </p:sp>
      <p:sp>
        <p:nvSpPr>
          <p:cNvPr id="5" name="Footer Placeholder 4">
            <a:extLst>
              <a:ext uri="{FF2B5EF4-FFF2-40B4-BE49-F238E27FC236}">
                <a16:creationId xmlns:a16="http://schemas.microsoft.com/office/drawing/2014/main" id="{767D52C3-4354-9492-451F-BE081AAE2C13}"/>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9786248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C44764-8274-6D74-D337-309947C8E6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88FFFA-5AF5-EA92-6D01-2D21AE56ECD3}"/>
              </a:ext>
            </a:extLst>
          </p:cNvPr>
          <p:cNvSpPr>
            <a:spLocks noGrp="1"/>
          </p:cNvSpPr>
          <p:nvPr>
            <p:ph type="title"/>
          </p:nvPr>
        </p:nvSpPr>
        <p:spPr/>
        <p:txBody>
          <a:bodyPr/>
          <a:lstStyle/>
          <a:p>
            <a:r>
              <a:rPr lang="en-GB" dirty="0"/>
              <a:t>Homework</a:t>
            </a:r>
          </a:p>
        </p:txBody>
      </p:sp>
      <p:sp>
        <p:nvSpPr>
          <p:cNvPr id="3" name="Text Placeholder 2">
            <a:extLst>
              <a:ext uri="{FF2B5EF4-FFF2-40B4-BE49-F238E27FC236}">
                <a16:creationId xmlns:a16="http://schemas.microsoft.com/office/drawing/2014/main" id="{FFE86078-BB8A-99B5-F219-85C1546047B3}"/>
              </a:ext>
            </a:extLst>
          </p:cNvPr>
          <p:cNvSpPr>
            <a:spLocks noGrp="1"/>
          </p:cNvSpPr>
          <p:nvPr>
            <p:ph type="body" sz="quarter" idx="12"/>
          </p:nvPr>
        </p:nvSpPr>
        <p:spPr/>
        <p:txBody>
          <a:bodyPr/>
          <a:lstStyle/>
          <a:p>
            <a:pPr marL="342900" lvl="0" indent="-342900">
              <a:lnSpc>
                <a:spcPct val="107000"/>
              </a:lnSpc>
              <a:buFont typeface="Symbol" panose="05050102010706020507" pitchFamily="18" charset="2"/>
              <a:buChar char=""/>
            </a:pPr>
            <a:r>
              <a:rPr lang="en-GB" dirty="0"/>
              <a:t>Research one real fashion influencer.</a:t>
            </a:r>
          </a:p>
          <a:p>
            <a:pPr marL="342900" lvl="0" indent="-342900">
              <a:lnSpc>
                <a:spcPct val="107000"/>
              </a:lnSpc>
              <a:buFont typeface="Symbol" panose="05050102010706020507" pitchFamily="18" charset="2"/>
              <a:buChar char=""/>
            </a:pPr>
            <a:r>
              <a:rPr lang="en-GB" dirty="0"/>
              <a:t>Identify at least two monetisation models. </a:t>
            </a:r>
          </a:p>
          <a:p>
            <a:pPr marL="342900" lvl="0" indent="-342900">
              <a:lnSpc>
                <a:spcPct val="107000"/>
              </a:lnSpc>
              <a:buFont typeface="Symbol" panose="05050102010706020507" pitchFamily="18" charset="2"/>
              <a:buChar char=""/>
            </a:pPr>
            <a:r>
              <a:rPr lang="en-GB" dirty="0"/>
              <a:t>Identify one risk in their business model.</a:t>
            </a:r>
          </a:p>
        </p:txBody>
      </p:sp>
      <p:sp>
        <p:nvSpPr>
          <p:cNvPr id="5" name="Footer Placeholder 4">
            <a:extLst>
              <a:ext uri="{FF2B5EF4-FFF2-40B4-BE49-F238E27FC236}">
                <a16:creationId xmlns:a16="http://schemas.microsoft.com/office/drawing/2014/main" id="{ABAB2A11-DA3E-B768-628A-E9C904E2A00F}"/>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2561658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3</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r>
              <a:rPr lang="en-GB" dirty="0"/>
              <a:t>Planning an influencer campaign</a:t>
            </a:r>
            <a:endParaRPr lang="en-US" dirty="0"/>
          </a:p>
        </p:txBody>
      </p:sp>
    </p:spTree>
    <p:extLst>
      <p:ext uri="{BB962C8B-B14F-4D97-AF65-F5344CB8AC3E}">
        <p14:creationId xmlns:p14="http://schemas.microsoft.com/office/powerpoint/2010/main" val="36653927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87200-E0BA-ED0A-4DB1-0312EEF3E6B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C4C4CBB-F432-70DD-9564-AA133142A039}"/>
              </a:ext>
            </a:extLst>
          </p:cNvPr>
          <p:cNvSpPr>
            <a:spLocks noGrp="1"/>
          </p:cNvSpPr>
          <p:nvPr>
            <p:ph type="title"/>
          </p:nvPr>
        </p:nvSpPr>
        <p:spPr/>
        <p:txBody>
          <a:bodyPr>
            <a:normAutofit/>
          </a:bodyPr>
          <a:lstStyle/>
          <a:p>
            <a:pPr>
              <a:lnSpc>
                <a:spcPct val="100000"/>
              </a:lnSpc>
            </a:pPr>
            <a:r>
              <a:rPr lang="en-GB" sz="3600" dirty="0"/>
              <a:t>Lesson aims</a:t>
            </a:r>
          </a:p>
        </p:txBody>
      </p:sp>
      <p:sp>
        <p:nvSpPr>
          <p:cNvPr id="5" name="Text Placeholder 4">
            <a:extLst>
              <a:ext uri="{FF2B5EF4-FFF2-40B4-BE49-F238E27FC236}">
                <a16:creationId xmlns:a16="http://schemas.microsoft.com/office/drawing/2014/main" id="{58B0DDFE-E520-AB16-ADDC-518C88289A68}"/>
              </a:ext>
            </a:extLst>
          </p:cNvPr>
          <p:cNvSpPr>
            <a:spLocks noGrp="1"/>
          </p:cNvSpPr>
          <p:nvPr>
            <p:ph type="body" sz="quarter" idx="12"/>
          </p:nvPr>
        </p:nvSpPr>
        <p:spPr>
          <a:xfrm>
            <a:off x="234000" y="986399"/>
            <a:ext cx="7667625" cy="3780863"/>
          </a:xfrm>
        </p:spPr>
        <p:txBody>
          <a:bodyPr/>
          <a:lstStyle/>
          <a:p>
            <a:pPr marL="342900" indent="-342900">
              <a:buFont typeface="Arial" panose="020B0604020202020204" pitchFamily="34" charset="0"/>
              <a:buChar char="•"/>
            </a:pPr>
            <a:r>
              <a:rPr lang="en-GB" dirty="0"/>
              <a:t>Understand the key stages in planning an influencer marketing campaign.</a:t>
            </a:r>
          </a:p>
          <a:p>
            <a:pPr marL="342900" indent="-342900">
              <a:buFont typeface="Arial" panose="020B0604020202020204" pitchFamily="34" charset="0"/>
              <a:buChar char="•"/>
            </a:pPr>
            <a:r>
              <a:rPr lang="en-GB" dirty="0"/>
              <a:t>Analyse different campaign cost factors.</a:t>
            </a:r>
          </a:p>
          <a:p>
            <a:pPr marL="342900" indent="-342900">
              <a:buFont typeface="Arial" panose="020B0604020202020204" pitchFamily="34" charset="0"/>
              <a:buChar char="•"/>
            </a:pPr>
            <a:r>
              <a:rPr lang="en-GB" dirty="0"/>
              <a:t>Create a budget using Excel and justify selected choices.</a:t>
            </a:r>
            <a:br>
              <a:rPr lang="en-GB" dirty="0">
                <a:solidFill>
                  <a:schemeClr val="accent1"/>
                </a:solidFill>
              </a:rPr>
            </a:br>
            <a:endParaRPr lang="en-GB" dirty="0"/>
          </a:p>
        </p:txBody>
      </p:sp>
      <p:sp>
        <p:nvSpPr>
          <p:cNvPr id="3" name="Footer Placeholder 2">
            <a:extLst>
              <a:ext uri="{FF2B5EF4-FFF2-40B4-BE49-F238E27FC236}">
                <a16:creationId xmlns:a16="http://schemas.microsoft.com/office/drawing/2014/main" id="{FD78911E-B902-F33E-4D06-D84B72DBC78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0097729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41D219-E5D3-CCB0-3BB3-0B0FD0BB27B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3579251-9984-6099-9073-170FB7347A20}"/>
              </a:ext>
            </a:extLst>
          </p:cNvPr>
          <p:cNvSpPr>
            <a:spLocks noGrp="1"/>
          </p:cNvSpPr>
          <p:nvPr>
            <p:ph type="title"/>
          </p:nvPr>
        </p:nvSpPr>
        <p:spPr/>
        <p:txBody>
          <a:bodyPr>
            <a:normAutofit/>
          </a:bodyPr>
          <a:lstStyle/>
          <a:p>
            <a:pPr>
              <a:lnSpc>
                <a:spcPct val="100000"/>
              </a:lnSpc>
            </a:pPr>
            <a:r>
              <a:rPr lang="en-GB" sz="3600" dirty="0"/>
              <a:t>Lesson overview</a:t>
            </a:r>
          </a:p>
        </p:txBody>
      </p:sp>
      <p:sp>
        <p:nvSpPr>
          <p:cNvPr id="5" name="Text Placeholder 4">
            <a:extLst>
              <a:ext uri="{FF2B5EF4-FFF2-40B4-BE49-F238E27FC236}">
                <a16:creationId xmlns:a16="http://schemas.microsoft.com/office/drawing/2014/main" id="{9B6C6287-F33C-7CCB-B276-FD52EC5C272F}"/>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Font typeface="Arial" panose="020B0604020202020204" pitchFamily="34" charset="0"/>
              <a:buChar char="•"/>
            </a:pPr>
            <a:r>
              <a:rPr lang="en-GB" dirty="0"/>
              <a:t>Review homework task.</a:t>
            </a:r>
          </a:p>
          <a:p>
            <a:pPr marL="342900" indent="-342900">
              <a:buFont typeface="Arial" panose="020B0604020202020204" pitchFamily="34" charset="0"/>
              <a:buChar char="•"/>
            </a:pPr>
            <a:r>
              <a:rPr lang="en-GB"/>
              <a:t>Review a campaign brief.</a:t>
            </a:r>
            <a:endParaRPr lang="en-GB" dirty="0">
              <a:cs typeface="Arial"/>
            </a:endParaRPr>
          </a:p>
          <a:p>
            <a:pPr marL="342900" indent="-342900">
              <a:buFont typeface="Arial" panose="020B0604020202020204" pitchFamily="34" charset="0"/>
              <a:buChar char="•"/>
            </a:pPr>
            <a:r>
              <a:rPr lang="en-GB" dirty="0"/>
              <a:t>Build a sample campaign budget in Excel.</a:t>
            </a:r>
          </a:p>
          <a:p>
            <a:pPr marL="342900" indent="-342900">
              <a:buFont typeface="Arial" panose="020B0604020202020204" pitchFamily="34" charset="0"/>
              <a:buChar char="•"/>
            </a:pPr>
            <a:r>
              <a:rPr lang="en-GB" dirty="0"/>
              <a:t>Write a justification using specification terminology.</a:t>
            </a:r>
          </a:p>
          <a:p>
            <a:pPr marL="342900" indent="-342900">
              <a:buFont typeface="Arial" panose="020B0604020202020204" pitchFamily="34" charset="0"/>
              <a:buChar char="•"/>
            </a:pPr>
            <a:r>
              <a:rPr lang="en-GB" dirty="0"/>
              <a:t>Peer review. </a:t>
            </a:r>
          </a:p>
          <a:p>
            <a:pPr marL="342900" indent="-342900">
              <a:buFont typeface="Arial" panose="020B0604020202020204" pitchFamily="34" charset="0"/>
              <a:buChar char="•"/>
            </a:pPr>
            <a:r>
              <a:rPr lang="en-GB" dirty="0"/>
              <a:t>Exam style question.</a:t>
            </a:r>
          </a:p>
        </p:txBody>
      </p:sp>
      <p:sp>
        <p:nvSpPr>
          <p:cNvPr id="3" name="Footer Placeholder 2">
            <a:extLst>
              <a:ext uri="{FF2B5EF4-FFF2-40B4-BE49-F238E27FC236}">
                <a16:creationId xmlns:a16="http://schemas.microsoft.com/office/drawing/2014/main" id="{3F49322E-D15E-2622-2313-0BDB6F662E9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258263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1556D8-18BB-47CB-5E5C-AFAFD8CB02D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03F0993-F650-054F-9D2B-FE656FCFD6E3}"/>
              </a:ext>
            </a:extLst>
          </p:cNvPr>
          <p:cNvSpPr>
            <a:spLocks noGrp="1"/>
          </p:cNvSpPr>
          <p:nvPr>
            <p:ph type="title"/>
          </p:nvPr>
        </p:nvSpPr>
        <p:spPr/>
        <p:txBody>
          <a:bodyPr>
            <a:normAutofit/>
          </a:bodyPr>
          <a:lstStyle/>
          <a:p>
            <a:r>
              <a:rPr lang="en-GB" dirty="0"/>
              <a:t>Homework recap</a:t>
            </a:r>
            <a:endParaRPr lang="en-GB" sz="3600" dirty="0"/>
          </a:p>
        </p:txBody>
      </p:sp>
      <p:sp>
        <p:nvSpPr>
          <p:cNvPr id="5" name="Text Placeholder 4">
            <a:extLst>
              <a:ext uri="{FF2B5EF4-FFF2-40B4-BE49-F238E27FC236}">
                <a16:creationId xmlns:a16="http://schemas.microsoft.com/office/drawing/2014/main" id="{E8EC0868-245A-B1DF-9C76-E2F842B2BB8C}"/>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lnSpc>
                <a:spcPct val="100000"/>
              </a:lnSpc>
              <a:buFont typeface="Arial" panose="020B0604020202020204" pitchFamily="34" charset="0"/>
              <a:buChar char="•"/>
            </a:pPr>
            <a:r>
              <a:rPr lang="en-GB" dirty="0"/>
              <a:t>Research one real fashion influencer of your choice.</a:t>
            </a:r>
          </a:p>
          <a:p>
            <a:pPr marL="342900" indent="-342900">
              <a:lnSpc>
                <a:spcPct val="100000"/>
              </a:lnSpc>
              <a:buFont typeface="Arial" panose="020B0604020202020204" pitchFamily="34" charset="0"/>
              <a:buChar char="•"/>
            </a:pPr>
            <a:r>
              <a:rPr lang="en-GB" dirty="0"/>
              <a:t>Identify at least two monetisation models they use and one risk in their business model.</a:t>
            </a:r>
            <a:br>
              <a:rPr lang="en-GB" dirty="0"/>
            </a:br>
            <a:endParaRPr lang="en-GB" dirty="0"/>
          </a:p>
        </p:txBody>
      </p:sp>
      <p:sp>
        <p:nvSpPr>
          <p:cNvPr id="3" name="Footer Placeholder 2">
            <a:extLst>
              <a:ext uri="{FF2B5EF4-FFF2-40B4-BE49-F238E27FC236}">
                <a16:creationId xmlns:a16="http://schemas.microsoft.com/office/drawing/2014/main" id="{269E7786-422F-B7CB-0FA0-31A8AF70C99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1762653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5E33C1-A283-C353-6FAD-D9E7AD993B9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2E6F53E-8DBB-0895-F8BE-BDBE1D887A49}"/>
              </a:ext>
            </a:extLst>
          </p:cNvPr>
          <p:cNvSpPr>
            <a:spLocks noGrp="1"/>
          </p:cNvSpPr>
          <p:nvPr>
            <p:ph type="title"/>
          </p:nvPr>
        </p:nvSpPr>
        <p:spPr/>
        <p:txBody>
          <a:bodyPr>
            <a:normAutofit/>
          </a:bodyPr>
          <a:lstStyle/>
          <a:p>
            <a:r>
              <a:rPr lang="en-GB" dirty="0"/>
              <a:t>Recap key terms</a:t>
            </a:r>
            <a:endParaRPr lang="en-GB" sz="3600" dirty="0"/>
          </a:p>
        </p:txBody>
      </p:sp>
      <p:sp>
        <p:nvSpPr>
          <p:cNvPr id="5" name="Text Placeholder 4">
            <a:extLst>
              <a:ext uri="{FF2B5EF4-FFF2-40B4-BE49-F238E27FC236}">
                <a16:creationId xmlns:a16="http://schemas.microsoft.com/office/drawing/2014/main" id="{F2C5B86C-50C7-D415-6D29-C4A7AD773CD6}"/>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lnSpc>
                <a:spcPct val="100000"/>
              </a:lnSpc>
              <a:buFont typeface="Arial" panose="020B0604020202020204" pitchFamily="34" charset="0"/>
              <a:buChar char="•"/>
            </a:pPr>
            <a:r>
              <a:rPr lang="en-GB"/>
              <a:t>campaign brief</a:t>
            </a:r>
          </a:p>
          <a:p>
            <a:pPr marL="342900" indent="-342900">
              <a:lnSpc>
                <a:spcPct val="100000"/>
              </a:lnSpc>
              <a:buFont typeface="Arial" panose="020B0604020202020204" pitchFamily="34" charset="0"/>
              <a:buChar char="•"/>
            </a:pPr>
            <a:r>
              <a:rPr lang="en-GB"/>
              <a:t>deliverables</a:t>
            </a:r>
            <a:endParaRPr lang="en-GB">
              <a:cs typeface="Arial"/>
            </a:endParaRPr>
          </a:p>
          <a:p>
            <a:pPr marL="342900" indent="-342900">
              <a:lnSpc>
                <a:spcPct val="100000"/>
              </a:lnSpc>
              <a:buFont typeface="Arial" panose="020B0604020202020204" pitchFamily="34" charset="0"/>
              <a:buChar char="•"/>
            </a:pPr>
            <a:r>
              <a:rPr lang="en-GB"/>
              <a:t>reach</a:t>
            </a:r>
            <a:endParaRPr lang="en-GB">
              <a:cs typeface="Arial"/>
            </a:endParaRPr>
          </a:p>
          <a:p>
            <a:pPr marL="342900" indent="-342900">
              <a:lnSpc>
                <a:spcPct val="100000"/>
              </a:lnSpc>
              <a:buFont typeface="Arial" panose="020B0604020202020204" pitchFamily="34" charset="0"/>
              <a:buChar char="•"/>
            </a:pPr>
            <a:r>
              <a:rPr lang="en-GB"/>
              <a:t>cost per mile (CPM)</a:t>
            </a:r>
            <a:endParaRPr lang="en-GB">
              <a:cs typeface="Arial"/>
            </a:endParaRPr>
          </a:p>
          <a:p>
            <a:pPr marL="342900" indent="-342900">
              <a:lnSpc>
                <a:spcPct val="100000"/>
              </a:lnSpc>
              <a:buFont typeface="Arial" panose="020B0604020202020204" pitchFamily="34" charset="0"/>
              <a:buChar char="•"/>
            </a:pPr>
            <a:r>
              <a:rPr lang="en-GB"/>
              <a:t>budget constraints</a:t>
            </a:r>
            <a:endParaRPr lang="en-GB">
              <a:cs typeface="Arial"/>
            </a:endParaRPr>
          </a:p>
          <a:p>
            <a:pPr marL="342900" indent="-342900">
              <a:lnSpc>
                <a:spcPct val="100000"/>
              </a:lnSpc>
              <a:buFont typeface="Arial" panose="020B0604020202020204" pitchFamily="34" charset="0"/>
              <a:buChar char="•"/>
            </a:pPr>
            <a:r>
              <a:rPr lang="en-GB"/>
              <a:t>justification.</a:t>
            </a:r>
            <a:br>
              <a:rPr lang="en-GB" dirty="0"/>
            </a:br>
            <a:endParaRPr lang="en-GB" dirty="0"/>
          </a:p>
        </p:txBody>
      </p:sp>
      <p:sp>
        <p:nvSpPr>
          <p:cNvPr id="3" name="Footer Placeholder 2">
            <a:extLst>
              <a:ext uri="{FF2B5EF4-FFF2-40B4-BE49-F238E27FC236}">
                <a16:creationId xmlns:a16="http://schemas.microsoft.com/office/drawing/2014/main" id="{C683ACD0-CABE-BC95-6CDE-61548106340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6459667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5DD3A6-857B-57B4-C72C-B07DDBD2A1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19270B-258B-C2DB-7AA6-EE558BCE8FA3}"/>
              </a:ext>
            </a:extLst>
          </p:cNvPr>
          <p:cNvSpPr>
            <a:spLocks noGrp="1"/>
          </p:cNvSpPr>
          <p:nvPr>
            <p:ph type="title"/>
          </p:nvPr>
        </p:nvSpPr>
        <p:spPr/>
        <p:txBody>
          <a:bodyPr/>
          <a:lstStyle/>
          <a:p>
            <a:r>
              <a:rPr lang="en-GB" dirty="0"/>
              <a:t>What is an influencer campaign?</a:t>
            </a:r>
          </a:p>
        </p:txBody>
      </p:sp>
      <p:sp>
        <p:nvSpPr>
          <p:cNvPr id="3" name="Text Placeholder 2">
            <a:extLst>
              <a:ext uri="{FF2B5EF4-FFF2-40B4-BE49-F238E27FC236}">
                <a16:creationId xmlns:a16="http://schemas.microsoft.com/office/drawing/2014/main" id="{A3AFF2AF-1019-98E9-0398-0D2ACC884EA9}"/>
              </a:ext>
            </a:extLst>
          </p:cNvPr>
          <p:cNvSpPr>
            <a:spLocks noGrp="1"/>
          </p:cNvSpPr>
          <p:nvPr>
            <p:ph type="body" sz="quarter" idx="12"/>
          </p:nvPr>
        </p:nvSpPr>
        <p:spPr/>
        <p:txBody>
          <a:bodyPr vert="horz" lIns="0" tIns="0" rIns="0" bIns="0" rtlCol="0" anchor="t">
            <a:noAutofit/>
          </a:bodyPr>
          <a:lstStyle/>
          <a:p>
            <a:pPr marL="342900" lvl="0" indent="-342900">
              <a:lnSpc>
                <a:spcPct val="107000"/>
              </a:lnSpc>
              <a:buFont typeface="Symbol" panose="05050102010706020507" pitchFamily="18" charset="2"/>
              <a:buChar char=""/>
            </a:pPr>
            <a:r>
              <a:rPr lang="en-GB" dirty="0"/>
              <a:t>A brand pays a creator to promote a product or service.</a:t>
            </a:r>
            <a:endParaRPr lang="en-GB" dirty="0">
              <a:cs typeface="Arial"/>
            </a:endParaRPr>
          </a:p>
          <a:p>
            <a:pPr marL="342900" lvl="0" indent="-342900">
              <a:lnSpc>
                <a:spcPct val="107000"/>
              </a:lnSpc>
              <a:buFont typeface="Symbol" panose="05050102010706020507" pitchFamily="18" charset="2"/>
              <a:buChar char=""/>
            </a:pPr>
            <a:r>
              <a:rPr lang="en-GB" dirty="0"/>
              <a:t>Usually includes content deliverables (e.g. one Reel, three Stories).</a:t>
            </a:r>
            <a:endParaRPr lang="en-GB" dirty="0">
              <a:cs typeface="Arial"/>
            </a:endParaRPr>
          </a:p>
          <a:p>
            <a:pPr marL="342900" lvl="0" indent="-342900">
              <a:lnSpc>
                <a:spcPct val="107000"/>
              </a:lnSpc>
              <a:buFont typeface="Symbol" panose="05050102010706020507" pitchFamily="18" charset="2"/>
              <a:buChar char=""/>
            </a:pPr>
            <a:r>
              <a:rPr lang="en-GB" dirty="0"/>
              <a:t>Payment can be fixed fee, performance-based, or a mixture.</a:t>
            </a:r>
            <a:endParaRPr lang="en-GB" dirty="0">
              <a:cs typeface="Arial"/>
            </a:endParaRPr>
          </a:p>
          <a:p>
            <a:pPr marL="342900" lvl="0" indent="-342900">
              <a:lnSpc>
                <a:spcPct val="107000"/>
              </a:lnSpc>
              <a:buFont typeface="Symbol" panose="05050102010706020507" pitchFamily="18" charset="2"/>
              <a:buChar char=""/>
            </a:pPr>
            <a:r>
              <a:rPr lang="en-GB" dirty="0"/>
              <a:t>Campaign success relies on reach, engagement and brand alignment.</a:t>
            </a:r>
            <a:endParaRPr lang="en-GB" dirty="0">
              <a:cs typeface="Arial"/>
            </a:endParaRPr>
          </a:p>
        </p:txBody>
      </p:sp>
      <p:sp>
        <p:nvSpPr>
          <p:cNvPr id="5" name="Footer Placeholder 4">
            <a:extLst>
              <a:ext uri="{FF2B5EF4-FFF2-40B4-BE49-F238E27FC236}">
                <a16:creationId xmlns:a16="http://schemas.microsoft.com/office/drawing/2014/main" id="{66F76F57-6BB6-E1D1-1059-7A0E0F08FDA1}"/>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3098421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B1BD4-452C-9E57-46FF-7D24FD92FE6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BCF4497-6E56-BCA0-0A4F-EB07E41CB4AB}"/>
              </a:ext>
            </a:extLst>
          </p:cNvPr>
          <p:cNvSpPr>
            <a:spLocks noGrp="1"/>
          </p:cNvSpPr>
          <p:nvPr>
            <p:ph type="title"/>
          </p:nvPr>
        </p:nvSpPr>
        <p:spPr/>
        <p:txBody>
          <a:bodyPr>
            <a:normAutofit/>
          </a:bodyPr>
          <a:lstStyle/>
          <a:p>
            <a:r>
              <a:rPr lang="en-GB" dirty="0">
                <a:ea typeface="+mj-lt"/>
                <a:cs typeface="+mj-lt"/>
              </a:rPr>
              <a:t>What is sponsored content?</a:t>
            </a:r>
            <a:endParaRPr lang="en-US" dirty="0"/>
          </a:p>
        </p:txBody>
      </p:sp>
      <p:sp>
        <p:nvSpPr>
          <p:cNvPr id="5" name="Text Placeholder 4">
            <a:extLst>
              <a:ext uri="{FF2B5EF4-FFF2-40B4-BE49-F238E27FC236}">
                <a16:creationId xmlns:a16="http://schemas.microsoft.com/office/drawing/2014/main" id="{B7A72080-3A35-2B53-7048-0C4602FD9213}"/>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r>
              <a:rPr lang="en-GB" dirty="0">
                <a:ea typeface="+mn-lt"/>
                <a:cs typeface="+mn-lt"/>
              </a:rPr>
              <a:t>Sponsored content is when a brand pays a creator to promote a product or service.</a:t>
            </a:r>
            <a:endParaRPr lang="en-GB" dirty="0">
              <a:cs typeface="Arial"/>
            </a:endParaRPr>
          </a:p>
          <a:p>
            <a:pPr marL="285750" indent="-285750">
              <a:buFont typeface="Arial"/>
              <a:buChar char="•"/>
            </a:pPr>
            <a:r>
              <a:rPr lang="en-GB" dirty="0">
                <a:ea typeface="+mn-lt"/>
                <a:cs typeface="+mn-lt"/>
              </a:rPr>
              <a:t>The creator shares branded content with their audience on social media.</a:t>
            </a:r>
            <a:endParaRPr lang="en-GB" dirty="0"/>
          </a:p>
          <a:p>
            <a:pPr marL="285750" indent="-285750">
              <a:buFont typeface="Arial"/>
              <a:buChar char="•"/>
            </a:pPr>
            <a:r>
              <a:rPr lang="en-GB" dirty="0">
                <a:ea typeface="+mn-lt"/>
                <a:cs typeface="+mn-lt"/>
              </a:rPr>
              <a:t>This is a common monetisation model in the creative industries.</a:t>
            </a:r>
            <a:endParaRPr lang="en-GB" dirty="0"/>
          </a:p>
          <a:p>
            <a:pPr marL="285750" indent="-285750">
              <a:buFont typeface="Arial"/>
              <a:buChar char="•"/>
            </a:pPr>
            <a:endParaRPr lang="en-GB" dirty="0">
              <a:ea typeface="+mn-lt"/>
              <a:cs typeface="+mn-lt"/>
            </a:endParaRPr>
          </a:p>
          <a:p>
            <a:r>
              <a:rPr lang="en-GB" dirty="0">
                <a:ea typeface="+mn-lt"/>
                <a:cs typeface="+mn-lt"/>
              </a:rPr>
              <a:t>Key idea: Brands pay for access to the creator’s audience and influence.</a:t>
            </a:r>
            <a:endParaRPr lang="en-GB" dirty="0"/>
          </a:p>
          <a:p>
            <a:pPr>
              <a:lnSpc>
                <a:spcPct val="100000"/>
              </a:lnSpc>
            </a:pPr>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01E88454-6DAB-43D8-EBEC-78BFCD7DB5A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979263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132BD-F53A-1DC9-5FD6-03EB80C9948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B7D4307-7613-9C13-3C41-C44B26515D48}"/>
              </a:ext>
            </a:extLst>
          </p:cNvPr>
          <p:cNvSpPr>
            <a:spLocks noGrp="1"/>
          </p:cNvSpPr>
          <p:nvPr>
            <p:ph type="title"/>
          </p:nvPr>
        </p:nvSpPr>
        <p:spPr/>
        <p:txBody>
          <a:bodyPr>
            <a:normAutofit/>
          </a:bodyPr>
          <a:lstStyle/>
          <a:p>
            <a:pPr>
              <a:lnSpc>
                <a:spcPct val="100000"/>
              </a:lnSpc>
            </a:pPr>
            <a:r>
              <a:rPr lang="en-GB" sz="3600" dirty="0"/>
              <a:t>Lesson overview</a:t>
            </a:r>
          </a:p>
        </p:txBody>
      </p:sp>
      <p:sp>
        <p:nvSpPr>
          <p:cNvPr id="5" name="Text Placeholder 4">
            <a:extLst>
              <a:ext uri="{FF2B5EF4-FFF2-40B4-BE49-F238E27FC236}">
                <a16:creationId xmlns:a16="http://schemas.microsoft.com/office/drawing/2014/main" id="{DED55D89-38C1-F151-7EE1-01927D3A8450}"/>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lnSpc>
                <a:spcPct val="100000"/>
              </a:lnSpc>
              <a:buFont typeface="Arial" panose="020B0604020202020204" pitchFamily="34" charset="0"/>
              <a:buChar char="•"/>
            </a:pPr>
            <a:r>
              <a:rPr lang="en-GB" sz="2400" dirty="0"/>
              <a:t>What is a vlog?</a:t>
            </a:r>
          </a:p>
          <a:p>
            <a:pPr marL="342900" indent="-342900">
              <a:lnSpc>
                <a:spcPct val="100000"/>
              </a:lnSpc>
              <a:buFont typeface="Arial" panose="020B0604020202020204" pitchFamily="34" charset="0"/>
              <a:buChar char="•"/>
            </a:pPr>
            <a:r>
              <a:rPr lang="en-GB"/>
              <a:t>Create ideas for a vlog from a brief.</a:t>
            </a:r>
            <a:endParaRPr lang="en-GB">
              <a:cs typeface="Arial"/>
            </a:endParaRPr>
          </a:p>
          <a:p>
            <a:pPr marL="342900" indent="-342900">
              <a:lnSpc>
                <a:spcPct val="100000"/>
              </a:lnSpc>
              <a:buFont typeface="Arial" panose="020B0604020202020204" pitchFamily="34" charset="0"/>
              <a:buChar char="•"/>
            </a:pPr>
            <a:r>
              <a:rPr lang="en-GB"/>
              <a:t>Vlog resources – select and calculate costs.</a:t>
            </a:r>
            <a:endParaRPr lang="en-GB">
              <a:cs typeface="Arial"/>
            </a:endParaRPr>
          </a:p>
          <a:p>
            <a:pPr marL="342900" indent="-342900">
              <a:lnSpc>
                <a:spcPct val="100000"/>
              </a:lnSpc>
              <a:buFont typeface="Arial" panose="020B0604020202020204" pitchFamily="34" charset="0"/>
              <a:buChar char="•"/>
            </a:pPr>
            <a:r>
              <a:rPr lang="en-GB"/>
              <a:t>Plan the production of a vlog.</a:t>
            </a:r>
            <a:endParaRPr lang="en-GB">
              <a:cs typeface="Arial"/>
            </a:endParaRPr>
          </a:p>
          <a:p>
            <a:pPr marL="342900" indent="-342900">
              <a:lnSpc>
                <a:spcPct val="100000"/>
              </a:lnSpc>
              <a:buFont typeface="Arial" panose="020B0604020202020204" pitchFamily="34" charset="0"/>
              <a:buChar char="•"/>
            </a:pPr>
            <a:r>
              <a:rPr lang="en-GB" dirty="0"/>
              <a:t>Decision: create a vlog or not?</a:t>
            </a:r>
          </a:p>
          <a:p>
            <a:pPr marL="342900" indent="-342900">
              <a:lnSpc>
                <a:spcPct val="100000"/>
              </a:lnSpc>
              <a:buFont typeface="Arial" panose="020B0604020202020204" pitchFamily="34" charset="0"/>
              <a:buChar char="•"/>
            </a:pPr>
            <a:endParaRPr lang="en-GB" dirty="0"/>
          </a:p>
          <a:p>
            <a:pPr>
              <a:lnSpc>
                <a:spcPct val="100000"/>
              </a:lnSpc>
            </a:pPr>
            <a:br>
              <a:rPr lang="en-GB" dirty="0">
                <a:solidFill>
                  <a:schemeClr val="accent1"/>
                </a:solidFill>
              </a:rPr>
            </a:br>
            <a:endParaRPr lang="en-GB" dirty="0"/>
          </a:p>
        </p:txBody>
      </p:sp>
      <p:sp>
        <p:nvSpPr>
          <p:cNvPr id="3" name="Footer Placeholder 2">
            <a:extLst>
              <a:ext uri="{FF2B5EF4-FFF2-40B4-BE49-F238E27FC236}">
                <a16:creationId xmlns:a16="http://schemas.microsoft.com/office/drawing/2014/main" id="{0A7381B3-EBD6-EB97-99D7-F320318DF6B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2603638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88606-7E51-29B8-6F2F-57B6ECEACBC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E77292F-BF57-685E-A9C5-4E5B9DDB417D}"/>
              </a:ext>
            </a:extLst>
          </p:cNvPr>
          <p:cNvSpPr>
            <a:spLocks noGrp="1"/>
          </p:cNvSpPr>
          <p:nvPr>
            <p:ph type="title"/>
          </p:nvPr>
        </p:nvSpPr>
        <p:spPr/>
        <p:txBody>
          <a:bodyPr>
            <a:normAutofit/>
          </a:bodyPr>
          <a:lstStyle/>
          <a:p>
            <a:r>
              <a:rPr lang="en-GB" dirty="0">
                <a:ea typeface="+mj-lt"/>
                <a:cs typeface="+mj-lt"/>
              </a:rPr>
              <a:t>Content deliverables</a:t>
            </a:r>
            <a:endParaRPr lang="en-US" dirty="0"/>
          </a:p>
        </p:txBody>
      </p:sp>
      <p:sp>
        <p:nvSpPr>
          <p:cNvPr id="5" name="Text Placeholder 4">
            <a:extLst>
              <a:ext uri="{FF2B5EF4-FFF2-40B4-BE49-F238E27FC236}">
                <a16:creationId xmlns:a16="http://schemas.microsoft.com/office/drawing/2014/main" id="{A4A73A93-B6BC-7202-80F6-D86213858ED2}"/>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Char char="•"/>
            </a:pPr>
            <a:r>
              <a:rPr lang="en-GB" dirty="0">
                <a:ea typeface="+mn-lt"/>
                <a:cs typeface="+mn-lt"/>
              </a:rPr>
              <a:t>Deliverables are the specific pieces of content the creator agrees to produce.</a:t>
            </a:r>
            <a:endParaRPr lang="en-GB" dirty="0">
              <a:cs typeface="Arial"/>
            </a:endParaRPr>
          </a:p>
          <a:p>
            <a:pPr marL="285750" indent="-285750">
              <a:buFont typeface="Arial"/>
              <a:buChar char="•"/>
            </a:pPr>
            <a:r>
              <a:rPr lang="en-GB" dirty="0">
                <a:ea typeface="+mn-lt"/>
                <a:cs typeface="+mn-lt"/>
              </a:rPr>
              <a:t>These are agreed before the campaign begins.</a:t>
            </a:r>
            <a:endParaRPr lang="en-GB" dirty="0">
              <a:cs typeface="Arial"/>
            </a:endParaRPr>
          </a:p>
          <a:p>
            <a:endParaRPr lang="en-GB" dirty="0">
              <a:ea typeface="+mn-lt"/>
              <a:cs typeface="+mn-lt"/>
            </a:endParaRPr>
          </a:p>
          <a:p>
            <a:r>
              <a:rPr lang="en-GB" dirty="0">
                <a:ea typeface="+mn-lt"/>
                <a:cs typeface="+mn-lt"/>
              </a:rPr>
              <a:t>Examples of deliverables:</a:t>
            </a:r>
            <a:endParaRPr lang="en-GB" dirty="0">
              <a:cs typeface="Arial"/>
            </a:endParaRPr>
          </a:p>
          <a:p>
            <a:pPr marL="285750" indent="-285750">
              <a:buFont typeface="Arial"/>
              <a:buChar char="•"/>
            </a:pPr>
            <a:r>
              <a:rPr lang="en-GB" dirty="0">
                <a:ea typeface="+mn-lt"/>
                <a:cs typeface="+mn-lt"/>
              </a:rPr>
              <a:t>one Instagram Reel, three Instagram Stories, one TikTok video, one YouTube Short</a:t>
            </a:r>
            <a:endParaRPr lang="en-GB" dirty="0">
              <a:cs typeface="Arial"/>
            </a:endParaRPr>
          </a:p>
          <a:p>
            <a:endParaRPr lang="en-GB" dirty="0">
              <a:ea typeface="+mn-lt"/>
              <a:cs typeface="+mn-lt"/>
            </a:endParaRPr>
          </a:p>
          <a:p>
            <a:r>
              <a:rPr lang="en-GB" dirty="0">
                <a:ea typeface="+mn-lt"/>
                <a:cs typeface="+mn-lt"/>
              </a:rPr>
              <a:t>Key idea: Deliverables clearly set expectations for both the brand and the creator.</a:t>
            </a:r>
            <a:endParaRPr lang="en-GB" dirty="0"/>
          </a:p>
          <a:p>
            <a:endParaRPr lang="en-GB" dirty="0">
              <a:cs typeface="Arial"/>
            </a:endParaRPr>
          </a:p>
          <a:p>
            <a:pPr>
              <a:lnSpc>
                <a:spcPct val="100000"/>
              </a:lnSpc>
            </a:pPr>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2813FB60-359F-7ADE-4F09-4D8BB36A931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1639152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C28D4-49DB-F395-703F-79FCEAFF624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0825840-B223-9802-0A2C-6AC783ED190F}"/>
              </a:ext>
            </a:extLst>
          </p:cNvPr>
          <p:cNvSpPr>
            <a:spLocks noGrp="1"/>
          </p:cNvSpPr>
          <p:nvPr>
            <p:ph type="title"/>
          </p:nvPr>
        </p:nvSpPr>
        <p:spPr/>
        <p:txBody>
          <a:bodyPr>
            <a:normAutofit/>
          </a:bodyPr>
          <a:lstStyle/>
          <a:p>
            <a:r>
              <a:rPr lang="en-GB" dirty="0">
                <a:ea typeface="+mj-lt"/>
                <a:cs typeface="+mj-lt"/>
              </a:rPr>
              <a:t>How creators are paid</a:t>
            </a:r>
            <a:endParaRPr lang="en-US" dirty="0"/>
          </a:p>
        </p:txBody>
      </p:sp>
      <p:sp>
        <p:nvSpPr>
          <p:cNvPr id="5" name="Text Placeholder 4">
            <a:extLst>
              <a:ext uri="{FF2B5EF4-FFF2-40B4-BE49-F238E27FC236}">
                <a16:creationId xmlns:a16="http://schemas.microsoft.com/office/drawing/2014/main" id="{905373D7-C9E2-BF30-FFA3-8B70FDEED923}"/>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Fixed fee: A set amount paid for the agreed content.</a:t>
            </a:r>
            <a:endParaRPr lang="en-GB" dirty="0">
              <a:cs typeface="Arial"/>
            </a:endParaRPr>
          </a:p>
          <a:p>
            <a:pPr marL="269875" lvl="1" indent="-269875"/>
            <a:endParaRPr lang="en-GB" dirty="0">
              <a:ea typeface="+mn-lt"/>
              <a:cs typeface="+mn-lt"/>
            </a:endParaRPr>
          </a:p>
          <a:p>
            <a:r>
              <a:rPr lang="en-GB" dirty="0">
                <a:ea typeface="+mn-lt"/>
                <a:cs typeface="+mn-lt"/>
              </a:rPr>
              <a:t>Performance-based payment: Payment depends on results (e.g. views, clicks, sales).</a:t>
            </a:r>
            <a:endParaRPr lang="en-GB" dirty="0">
              <a:cs typeface="Arial"/>
            </a:endParaRPr>
          </a:p>
          <a:p>
            <a:pPr marL="269875" lvl="1" indent="-269875"/>
            <a:endParaRPr lang="en-GB" dirty="0">
              <a:ea typeface="+mn-lt"/>
              <a:cs typeface="+mn-lt"/>
            </a:endParaRPr>
          </a:p>
          <a:p>
            <a:r>
              <a:rPr lang="en-GB" dirty="0">
                <a:ea typeface="+mn-lt"/>
                <a:cs typeface="+mn-lt"/>
              </a:rPr>
              <a:t>Mixed model: A fixed fee plus performance-based bonuses.</a:t>
            </a:r>
            <a:endParaRPr lang="en-GB" dirty="0">
              <a:cs typeface="Arial"/>
            </a:endParaRPr>
          </a:p>
          <a:p>
            <a:pPr marL="0" lvl="1" indent="0">
              <a:buNone/>
            </a:pPr>
            <a:endParaRPr lang="en-GB" dirty="0">
              <a:ea typeface="+mn-lt"/>
              <a:cs typeface="+mn-lt"/>
            </a:endParaRPr>
          </a:p>
          <a:p>
            <a:pPr marL="0" lvl="1" indent="0">
              <a:buNone/>
            </a:pPr>
            <a:r>
              <a:rPr lang="en-GB" dirty="0">
                <a:ea typeface="+mn-lt"/>
                <a:cs typeface="+mn-lt"/>
              </a:rPr>
              <a:t>Key idea: Payment depends on the campaign goals and level of risk.</a:t>
            </a:r>
            <a:endParaRPr lang="en-GB" dirty="0">
              <a:cs typeface="Arial"/>
            </a:endParaRPr>
          </a:p>
          <a:p>
            <a:pPr marL="342900" indent="-342900">
              <a:buChar char="•"/>
            </a:pPr>
            <a:endParaRPr lang="en-GB" dirty="0">
              <a:cs typeface="Arial"/>
            </a:endParaRPr>
          </a:p>
          <a:p>
            <a:endParaRPr lang="en-GB" dirty="0">
              <a:cs typeface="Arial"/>
            </a:endParaRPr>
          </a:p>
          <a:p>
            <a:pPr>
              <a:lnSpc>
                <a:spcPct val="100000"/>
              </a:lnSpc>
            </a:pPr>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D1C0F401-F5A1-5A7C-AB66-9E13BF1B11F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3832402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60CCF-EA80-12D6-1BA8-E72737C462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7BEB0A-F8B7-46DA-84C2-5B1BAC19FAE3}"/>
              </a:ext>
            </a:extLst>
          </p:cNvPr>
          <p:cNvSpPr>
            <a:spLocks noGrp="1"/>
          </p:cNvSpPr>
          <p:nvPr>
            <p:ph type="title"/>
          </p:nvPr>
        </p:nvSpPr>
        <p:spPr/>
        <p:txBody>
          <a:bodyPr>
            <a:normAutofit/>
          </a:bodyPr>
          <a:lstStyle/>
          <a:p>
            <a:r>
              <a:rPr lang="en-GB" dirty="0"/>
              <a:t>Cost types in influencer campaigns</a:t>
            </a:r>
          </a:p>
        </p:txBody>
      </p:sp>
      <p:sp>
        <p:nvSpPr>
          <p:cNvPr id="3" name="Text Placeholder 2">
            <a:extLst>
              <a:ext uri="{FF2B5EF4-FFF2-40B4-BE49-F238E27FC236}">
                <a16:creationId xmlns:a16="http://schemas.microsoft.com/office/drawing/2014/main" id="{D58147A0-1820-9D63-0777-8D682C6EDE58}"/>
              </a:ext>
            </a:extLst>
          </p:cNvPr>
          <p:cNvSpPr>
            <a:spLocks noGrp="1"/>
          </p:cNvSpPr>
          <p:nvPr>
            <p:ph type="body" sz="quarter" idx="12"/>
          </p:nvPr>
        </p:nvSpPr>
        <p:spPr/>
        <p:txBody>
          <a:bodyPr vert="horz" lIns="0" tIns="0" rIns="0" bIns="0" rtlCol="0" anchor="t">
            <a:noAutofit/>
          </a:bodyPr>
          <a:lstStyle/>
          <a:p>
            <a:r>
              <a:rPr lang="en-GB" dirty="0"/>
              <a:t>Production costs: styling, filming, editing.</a:t>
            </a:r>
          </a:p>
          <a:p>
            <a:br>
              <a:rPr lang="en-GB" dirty="0"/>
            </a:br>
            <a:r>
              <a:rPr lang="en-GB" dirty="0"/>
              <a:t>Monetisation model costs: sponsored posts, affiliate commission, merchandise.</a:t>
            </a:r>
          </a:p>
          <a:p>
            <a:br>
              <a:rPr lang="en-GB" dirty="0"/>
            </a:br>
            <a:r>
              <a:rPr lang="en-GB" dirty="0"/>
              <a:t>Operational costs: travel, props, software.</a:t>
            </a:r>
          </a:p>
          <a:p>
            <a:endParaRPr lang="en-GB" dirty="0"/>
          </a:p>
          <a:p>
            <a:endParaRPr lang="en-GB" dirty="0"/>
          </a:p>
        </p:txBody>
      </p:sp>
      <p:sp>
        <p:nvSpPr>
          <p:cNvPr id="5" name="Footer Placeholder 4">
            <a:extLst>
              <a:ext uri="{FF2B5EF4-FFF2-40B4-BE49-F238E27FC236}">
                <a16:creationId xmlns:a16="http://schemas.microsoft.com/office/drawing/2014/main" id="{A682F182-D48D-F571-BB70-A33180C8597A}"/>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1308732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47F63-7989-CF46-8E08-7D9091EE8B6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672C3FA-5518-CE59-3E32-431750FF7D44}"/>
              </a:ext>
            </a:extLst>
          </p:cNvPr>
          <p:cNvSpPr>
            <a:spLocks noGrp="1"/>
          </p:cNvSpPr>
          <p:nvPr>
            <p:ph type="title"/>
          </p:nvPr>
        </p:nvSpPr>
        <p:spPr/>
        <p:txBody>
          <a:bodyPr>
            <a:normAutofit/>
          </a:bodyPr>
          <a:lstStyle/>
          <a:p>
            <a:r>
              <a:rPr lang="en-GB" dirty="0">
                <a:ea typeface="+mj-lt"/>
                <a:cs typeface="+mj-lt"/>
              </a:rPr>
              <a:t>What makes a campaign successful?</a:t>
            </a:r>
            <a:endParaRPr lang="en-US" dirty="0"/>
          </a:p>
        </p:txBody>
      </p:sp>
      <p:sp>
        <p:nvSpPr>
          <p:cNvPr id="5" name="Text Placeholder 4">
            <a:extLst>
              <a:ext uri="{FF2B5EF4-FFF2-40B4-BE49-F238E27FC236}">
                <a16:creationId xmlns:a16="http://schemas.microsoft.com/office/drawing/2014/main" id="{96811EC9-F16A-9A34-CB89-B6DE09F7A6F6}"/>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Campaign success is usually measured using:</a:t>
            </a:r>
            <a:endParaRPr lang="en-GB" dirty="0">
              <a:cs typeface="Arial"/>
            </a:endParaRPr>
          </a:p>
          <a:p>
            <a:endParaRPr lang="en-GB" dirty="0">
              <a:ea typeface="+mn-lt"/>
              <a:cs typeface="+mn-lt"/>
            </a:endParaRPr>
          </a:p>
          <a:p>
            <a:pPr marL="285750" indent="-285750">
              <a:buFont typeface="Arial"/>
              <a:buChar char="•"/>
            </a:pPr>
            <a:r>
              <a:rPr lang="en-GB">
                <a:ea typeface="+mn-lt"/>
                <a:cs typeface="+mn-lt"/>
              </a:rPr>
              <a:t>Reach - how many people see the content.</a:t>
            </a:r>
            <a:endParaRPr lang="en-GB" dirty="0">
              <a:cs typeface="Arial"/>
            </a:endParaRPr>
          </a:p>
          <a:p>
            <a:pPr marL="285750" indent="-285750">
              <a:buFont typeface="Arial"/>
              <a:buChar char="•"/>
            </a:pPr>
            <a:r>
              <a:rPr lang="en-GB">
                <a:ea typeface="+mn-lt"/>
                <a:cs typeface="+mn-lt"/>
              </a:rPr>
              <a:t>Engagement - likes, comments, shares, saves.</a:t>
            </a:r>
            <a:endParaRPr lang="en-GB" dirty="0">
              <a:cs typeface="Arial"/>
            </a:endParaRPr>
          </a:p>
          <a:p>
            <a:pPr marL="285750" indent="-285750">
              <a:buFont typeface="Arial"/>
              <a:buChar char="•"/>
            </a:pPr>
            <a:r>
              <a:rPr lang="en-GB" dirty="0">
                <a:ea typeface="+mn-lt"/>
                <a:cs typeface="+mn-lt"/>
              </a:rPr>
              <a:t>Brand alignment - how well the creator fits the brand’s </a:t>
            </a:r>
            <a:r>
              <a:rPr lang="en-GB">
                <a:ea typeface="+mn-lt"/>
                <a:cs typeface="+mn-lt"/>
              </a:rPr>
              <a:t>values and image.</a:t>
            </a:r>
            <a:endParaRPr lang="en-GB" dirty="0">
              <a:cs typeface="Arial"/>
            </a:endParaRPr>
          </a:p>
          <a:p>
            <a:endParaRPr lang="en-GB" dirty="0">
              <a:ea typeface="+mn-lt"/>
              <a:cs typeface="+mn-lt"/>
            </a:endParaRPr>
          </a:p>
          <a:p>
            <a:r>
              <a:rPr lang="en-GB" dirty="0">
                <a:ea typeface="+mn-lt"/>
                <a:cs typeface="+mn-lt"/>
              </a:rPr>
              <a:t>Key idea: A successful campaign reaches the right audience and feels authentic.</a:t>
            </a:r>
            <a:endParaRPr lang="en-GB" dirty="0">
              <a:cs typeface="Arial"/>
            </a:endParaRPr>
          </a:p>
          <a:p>
            <a:endParaRPr lang="en-GB" dirty="0">
              <a:cs typeface="Arial"/>
            </a:endParaRPr>
          </a:p>
          <a:p>
            <a:pPr>
              <a:lnSpc>
                <a:spcPct val="100000"/>
              </a:lnSpc>
            </a:pPr>
            <a:br>
              <a:rPr lang="en-GB" dirty="0">
                <a:solidFill>
                  <a:schemeClr val="accent1"/>
                </a:solidFill>
              </a:rPr>
            </a:br>
            <a:endParaRPr lang="en-GB" dirty="0">
              <a:cs typeface="Arial"/>
            </a:endParaRPr>
          </a:p>
        </p:txBody>
      </p:sp>
      <p:sp>
        <p:nvSpPr>
          <p:cNvPr id="3" name="Footer Placeholder 2">
            <a:extLst>
              <a:ext uri="{FF2B5EF4-FFF2-40B4-BE49-F238E27FC236}">
                <a16:creationId xmlns:a16="http://schemas.microsoft.com/office/drawing/2014/main" id="{2642BB71-AC8F-9091-47CC-922BBE9F419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24325718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DB74C-46CF-6935-3244-52ED6EC431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C39C2F-1F37-EFE3-2C05-5C58CA7782BE}"/>
              </a:ext>
            </a:extLst>
          </p:cNvPr>
          <p:cNvSpPr>
            <a:spLocks noGrp="1"/>
          </p:cNvSpPr>
          <p:nvPr>
            <p:ph type="title"/>
          </p:nvPr>
        </p:nvSpPr>
        <p:spPr/>
        <p:txBody>
          <a:bodyPr/>
          <a:lstStyle/>
          <a:p>
            <a:r>
              <a:rPr lang="en-GB" dirty="0"/>
              <a:t>Campaign brief</a:t>
            </a:r>
          </a:p>
        </p:txBody>
      </p:sp>
      <p:sp>
        <p:nvSpPr>
          <p:cNvPr id="3" name="Text Placeholder 2">
            <a:extLst>
              <a:ext uri="{FF2B5EF4-FFF2-40B4-BE49-F238E27FC236}">
                <a16:creationId xmlns:a16="http://schemas.microsoft.com/office/drawing/2014/main" id="{5DD7FE12-A864-5A8A-3ADF-A5A15EEA8456}"/>
              </a:ext>
            </a:extLst>
          </p:cNvPr>
          <p:cNvSpPr>
            <a:spLocks noGrp="1"/>
          </p:cNvSpPr>
          <p:nvPr>
            <p:ph type="body" sz="quarter" idx="12"/>
          </p:nvPr>
        </p:nvSpPr>
        <p:spPr>
          <a:xfrm>
            <a:off x="234000" y="986400"/>
            <a:ext cx="8154424" cy="3601574"/>
          </a:xfrm>
        </p:spPr>
        <p:txBody>
          <a:bodyPr vert="horz" lIns="0" tIns="0" rIns="0" bIns="0" rtlCol="0" anchor="t">
            <a:noAutofit/>
          </a:bodyPr>
          <a:lstStyle/>
          <a:p>
            <a:r>
              <a:rPr lang="en-GB" dirty="0">
                <a:cs typeface="Arial"/>
              </a:rPr>
              <a:t>DenimWave is a sustainable denim brand focused on ethical production and upcycled fashion. The brand targets 16–25-year-old creative consumers who value individuality, sustainability and self-expression.</a:t>
            </a:r>
          </a:p>
          <a:p>
            <a:br>
              <a:rPr lang="en-GB" dirty="0"/>
            </a:br>
            <a:endParaRPr lang="en-GB" dirty="0">
              <a:cs typeface="Arial"/>
            </a:endParaRPr>
          </a:p>
        </p:txBody>
      </p:sp>
      <p:sp>
        <p:nvSpPr>
          <p:cNvPr id="5" name="Footer Placeholder 4">
            <a:extLst>
              <a:ext uri="{FF2B5EF4-FFF2-40B4-BE49-F238E27FC236}">
                <a16:creationId xmlns:a16="http://schemas.microsoft.com/office/drawing/2014/main" id="{9EF9404A-F8F4-F2B7-ED29-D542C629B0D7}"/>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8186104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4059A1-F1E2-76C6-E0F9-DA5DE7E323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122D0D-3F5F-7DE2-A509-8638C7809A1A}"/>
              </a:ext>
            </a:extLst>
          </p:cNvPr>
          <p:cNvSpPr>
            <a:spLocks noGrp="1"/>
          </p:cNvSpPr>
          <p:nvPr>
            <p:ph type="title"/>
          </p:nvPr>
        </p:nvSpPr>
        <p:spPr/>
        <p:txBody>
          <a:bodyPr/>
          <a:lstStyle/>
          <a:p>
            <a:r>
              <a:rPr lang="en-GB" dirty="0"/>
              <a:t>Campaign planning</a:t>
            </a:r>
          </a:p>
        </p:txBody>
      </p:sp>
      <p:sp>
        <p:nvSpPr>
          <p:cNvPr id="3" name="Text Placeholder 2">
            <a:extLst>
              <a:ext uri="{FF2B5EF4-FFF2-40B4-BE49-F238E27FC236}">
                <a16:creationId xmlns:a16="http://schemas.microsoft.com/office/drawing/2014/main" id="{0305DB8C-22B6-C5FD-50C9-A776B37D432F}"/>
              </a:ext>
            </a:extLst>
          </p:cNvPr>
          <p:cNvSpPr>
            <a:spLocks noGrp="1"/>
          </p:cNvSpPr>
          <p:nvPr>
            <p:ph type="body" sz="quarter" idx="12"/>
          </p:nvPr>
        </p:nvSpPr>
        <p:spPr/>
        <p:txBody>
          <a:bodyPr vert="horz" lIns="0" tIns="0" rIns="0" bIns="0" rtlCol="0" anchor="t">
            <a:noAutofit/>
          </a:bodyPr>
          <a:lstStyle/>
          <a:p>
            <a:pPr lvl="0">
              <a:lnSpc>
                <a:spcPct val="107000"/>
              </a:lnSpc>
            </a:pPr>
            <a:r>
              <a:rPr lang="en-GB" dirty="0"/>
              <a:t>• Analyse requirements.</a:t>
            </a:r>
            <a:br>
              <a:rPr lang="en-GB" dirty="0"/>
            </a:br>
            <a:r>
              <a:rPr lang="en-GB" dirty="0"/>
              <a:t>• Identify</a:t>
            </a:r>
            <a:r>
              <a:rPr lang="en-GB"/>
              <a:t> suitable influencer deliverables.</a:t>
            </a:r>
            <a:br>
              <a:rPr lang="en-GB" dirty="0"/>
            </a:br>
            <a:r>
              <a:rPr lang="en-GB"/>
              <a:t>• Plan resources and costs.</a:t>
            </a:r>
            <a:br>
              <a:rPr lang="en-GB" dirty="0"/>
            </a:br>
            <a:r>
              <a:rPr lang="en-GB"/>
              <a:t>• Justify decisions.</a:t>
            </a:r>
            <a:endParaRPr lang="en-GB" dirty="0"/>
          </a:p>
        </p:txBody>
      </p:sp>
      <p:sp>
        <p:nvSpPr>
          <p:cNvPr id="5" name="Footer Placeholder 4">
            <a:extLst>
              <a:ext uri="{FF2B5EF4-FFF2-40B4-BE49-F238E27FC236}">
                <a16:creationId xmlns:a16="http://schemas.microsoft.com/office/drawing/2014/main" id="{5194C46E-0401-1B41-2C68-32DC48B34D3A}"/>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78268752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A07F0F-CF87-61A2-2E9B-839BBABEC6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BFD109-46A1-A8ED-F524-24B990706B52}"/>
              </a:ext>
            </a:extLst>
          </p:cNvPr>
          <p:cNvSpPr>
            <a:spLocks noGrp="1"/>
          </p:cNvSpPr>
          <p:nvPr>
            <p:ph type="title"/>
          </p:nvPr>
        </p:nvSpPr>
        <p:spPr/>
        <p:txBody>
          <a:bodyPr>
            <a:normAutofit/>
          </a:bodyPr>
          <a:lstStyle/>
          <a:p>
            <a:r>
              <a:rPr lang="en-GB" dirty="0"/>
              <a:t>Excel budgeting model</a:t>
            </a:r>
          </a:p>
        </p:txBody>
      </p:sp>
      <p:sp>
        <p:nvSpPr>
          <p:cNvPr id="3" name="Text Placeholder 2">
            <a:extLst>
              <a:ext uri="{FF2B5EF4-FFF2-40B4-BE49-F238E27FC236}">
                <a16:creationId xmlns:a16="http://schemas.microsoft.com/office/drawing/2014/main" id="{74D0A905-1CA8-71A2-A642-5EFCBB7AFE98}"/>
              </a:ext>
            </a:extLst>
          </p:cNvPr>
          <p:cNvSpPr>
            <a:spLocks noGrp="1"/>
          </p:cNvSpPr>
          <p:nvPr>
            <p:ph type="body" sz="quarter" idx="12"/>
          </p:nvPr>
        </p:nvSpPr>
        <p:spPr/>
        <p:txBody>
          <a:bodyPr vert="horz" lIns="0" tIns="0" rIns="0" bIns="0" rtlCol="0" anchor="t">
            <a:noAutofit/>
          </a:bodyPr>
          <a:lstStyle/>
          <a:p>
            <a:pPr lvl="0">
              <a:lnSpc>
                <a:spcPct val="107000"/>
              </a:lnSpc>
            </a:pPr>
            <a:r>
              <a:rPr lang="en-GB" dirty="0"/>
              <a:t>Use the Excel template to:</a:t>
            </a:r>
            <a:br>
              <a:rPr lang="en-GB" dirty="0"/>
            </a:br>
            <a:r>
              <a:rPr lang="en-GB"/>
              <a:t>• calculate total spend.</a:t>
            </a:r>
            <a:br>
              <a:rPr lang="en-GB" dirty="0"/>
            </a:br>
            <a:r>
              <a:rPr lang="en-GB"/>
              <a:t>• ensure the plan stays within budget.</a:t>
            </a:r>
          </a:p>
        </p:txBody>
      </p:sp>
      <p:sp>
        <p:nvSpPr>
          <p:cNvPr id="5" name="Footer Placeholder 4">
            <a:extLst>
              <a:ext uri="{FF2B5EF4-FFF2-40B4-BE49-F238E27FC236}">
                <a16:creationId xmlns:a16="http://schemas.microsoft.com/office/drawing/2014/main" id="{E65061E4-0AC1-9CE5-F57A-52CD5FD6169B}"/>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4089010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A85CA9-61A6-7413-0FBA-97265FAA74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7B5FFD-1E27-E965-9489-DA8094ECD17D}"/>
              </a:ext>
            </a:extLst>
          </p:cNvPr>
          <p:cNvSpPr>
            <a:spLocks noGrp="1"/>
          </p:cNvSpPr>
          <p:nvPr>
            <p:ph type="title"/>
          </p:nvPr>
        </p:nvSpPr>
        <p:spPr/>
        <p:txBody>
          <a:bodyPr>
            <a:normAutofit/>
          </a:bodyPr>
          <a:lstStyle/>
          <a:p>
            <a:r>
              <a:rPr lang="en-GB" dirty="0"/>
              <a:t>Modelling: calculating the budget</a:t>
            </a:r>
          </a:p>
        </p:txBody>
      </p:sp>
      <p:sp>
        <p:nvSpPr>
          <p:cNvPr id="3" name="Text Placeholder 2">
            <a:extLst>
              <a:ext uri="{FF2B5EF4-FFF2-40B4-BE49-F238E27FC236}">
                <a16:creationId xmlns:a16="http://schemas.microsoft.com/office/drawing/2014/main" id="{3094A588-B6CA-3E60-10A7-1275BCA65E9E}"/>
              </a:ext>
            </a:extLst>
          </p:cNvPr>
          <p:cNvSpPr>
            <a:spLocks noGrp="1"/>
          </p:cNvSpPr>
          <p:nvPr>
            <p:ph type="body" sz="quarter" idx="12"/>
          </p:nvPr>
        </p:nvSpPr>
        <p:spPr/>
        <p:txBody>
          <a:bodyPr vert="horz" lIns="0" tIns="0" rIns="0" bIns="0" rtlCol="0" anchor="t">
            <a:noAutofit/>
          </a:bodyPr>
          <a:lstStyle/>
          <a:p>
            <a:r>
              <a:rPr lang="en-GB" dirty="0"/>
              <a:t>Example:</a:t>
            </a:r>
          </a:p>
          <a:p>
            <a:r>
              <a:rPr lang="en-GB" dirty="0"/>
              <a:t>Influencer fee: £1,200</a:t>
            </a:r>
            <a:br>
              <a:rPr lang="en-GB" dirty="0"/>
            </a:br>
            <a:r>
              <a:rPr lang="en-GB" dirty="0"/>
              <a:t>Production: £350</a:t>
            </a:r>
            <a:br>
              <a:rPr lang="en-GB" dirty="0"/>
            </a:br>
            <a:r>
              <a:rPr lang="en-GB" dirty="0"/>
              <a:t>Paid boosting: £200</a:t>
            </a:r>
          </a:p>
          <a:p>
            <a:r>
              <a:rPr lang="en-GB" dirty="0"/>
              <a:t>Total budget = £1,750</a:t>
            </a:r>
            <a:endParaRPr lang="en-GB" dirty="0">
              <a:cs typeface="Arial"/>
            </a:endParaRPr>
          </a:p>
          <a:p>
            <a:r>
              <a:rPr lang="en-GB" dirty="0"/>
              <a:t>Under the limit = </a:t>
            </a:r>
            <a:r>
              <a:rPr lang="en-GB" b="1" dirty="0"/>
              <a:t>acceptable</a:t>
            </a:r>
            <a:r>
              <a:rPr lang="en-GB" dirty="0"/>
              <a:t>.</a:t>
            </a:r>
          </a:p>
          <a:p>
            <a:endParaRPr lang="en-GB" dirty="0">
              <a:cs typeface="Arial"/>
            </a:endParaRPr>
          </a:p>
          <a:p>
            <a:endParaRPr lang="en-GB" dirty="0">
              <a:cs typeface="Arial"/>
            </a:endParaRPr>
          </a:p>
        </p:txBody>
      </p:sp>
      <p:sp>
        <p:nvSpPr>
          <p:cNvPr id="5" name="Footer Placeholder 4">
            <a:extLst>
              <a:ext uri="{FF2B5EF4-FFF2-40B4-BE49-F238E27FC236}">
                <a16:creationId xmlns:a16="http://schemas.microsoft.com/office/drawing/2014/main" id="{4AC0FBFE-9C27-FA00-CC11-65469379F553}"/>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92310245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37F5C-1A88-606F-F147-9B8F07802F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3BDCFD-CE98-9C5F-47A9-FA4C2B0AE689}"/>
              </a:ext>
            </a:extLst>
          </p:cNvPr>
          <p:cNvSpPr>
            <a:spLocks noGrp="1"/>
          </p:cNvSpPr>
          <p:nvPr>
            <p:ph type="title"/>
          </p:nvPr>
        </p:nvSpPr>
        <p:spPr/>
        <p:txBody>
          <a:bodyPr>
            <a:normAutofit/>
          </a:bodyPr>
          <a:lstStyle/>
          <a:p>
            <a:r>
              <a:rPr lang="en-GB" dirty="0"/>
              <a:t>Excel budgeting demonstration</a:t>
            </a:r>
          </a:p>
        </p:txBody>
      </p:sp>
      <p:sp>
        <p:nvSpPr>
          <p:cNvPr id="3" name="Text Placeholder 2">
            <a:extLst>
              <a:ext uri="{FF2B5EF4-FFF2-40B4-BE49-F238E27FC236}">
                <a16:creationId xmlns:a16="http://schemas.microsoft.com/office/drawing/2014/main" id="{EB4C1CAF-97E3-43F7-58A7-97977D290BC4}"/>
              </a:ext>
            </a:extLst>
          </p:cNvPr>
          <p:cNvSpPr>
            <a:spLocks noGrp="1"/>
          </p:cNvSpPr>
          <p:nvPr>
            <p:ph type="body" sz="quarter" idx="12"/>
          </p:nvPr>
        </p:nvSpPr>
        <p:spPr/>
        <p:txBody>
          <a:bodyPr vert="horz" lIns="0" tIns="0" rIns="0" bIns="0" rtlCol="0" anchor="t">
            <a:noAutofit/>
          </a:bodyPr>
          <a:lstStyle/>
          <a:p>
            <a:r>
              <a:rPr lang="en-GB"/>
              <a:t>• Cost table layout.</a:t>
            </a:r>
            <a:br>
              <a:rPr lang="en-GB" dirty="0"/>
            </a:br>
            <a:r>
              <a:rPr lang="en-GB"/>
              <a:t>• Formulas for totals.</a:t>
            </a:r>
            <a:br>
              <a:rPr lang="en-GB" dirty="0"/>
            </a:br>
            <a:r>
              <a:rPr lang="en-GB"/>
              <a:t>• Highlight over-budget items.</a:t>
            </a:r>
            <a:endParaRPr lang="en-GB" dirty="0"/>
          </a:p>
          <a:p>
            <a:endParaRPr lang="en-GB" dirty="0"/>
          </a:p>
          <a:p>
            <a:endParaRPr lang="en-GB" dirty="0"/>
          </a:p>
        </p:txBody>
      </p:sp>
      <p:sp>
        <p:nvSpPr>
          <p:cNvPr id="5" name="Footer Placeholder 4">
            <a:extLst>
              <a:ext uri="{FF2B5EF4-FFF2-40B4-BE49-F238E27FC236}">
                <a16:creationId xmlns:a16="http://schemas.microsoft.com/office/drawing/2014/main" id="{59B30D7C-0EE6-EDE8-C987-342D3FF555DD}"/>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43808909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E47BF4-4329-8C5C-E99E-1B847496C0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44BD4C-758B-DF3F-B1D2-7ABE5629DB43}"/>
              </a:ext>
            </a:extLst>
          </p:cNvPr>
          <p:cNvSpPr>
            <a:spLocks noGrp="1"/>
          </p:cNvSpPr>
          <p:nvPr>
            <p:ph type="title"/>
          </p:nvPr>
        </p:nvSpPr>
        <p:spPr/>
        <p:txBody>
          <a:bodyPr/>
          <a:lstStyle/>
          <a:p>
            <a:r>
              <a:rPr lang="en-GB" dirty="0"/>
              <a:t>Task: Build your own budget</a:t>
            </a:r>
          </a:p>
        </p:txBody>
      </p:sp>
      <p:sp>
        <p:nvSpPr>
          <p:cNvPr id="3" name="Text Placeholder 2">
            <a:extLst>
              <a:ext uri="{FF2B5EF4-FFF2-40B4-BE49-F238E27FC236}">
                <a16:creationId xmlns:a16="http://schemas.microsoft.com/office/drawing/2014/main" id="{7E46B2F1-7514-9D75-10A9-1250EF8A2613}"/>
              </a:ext>
            </a:extLst>
          </p:cNvPr>
          <p:cNvSpPr>
            <a:spLocks noGrp="1"/>
          </p:cNvSpPr>
          <p:nvPr>
            <p:ph type="body" sz="quarter" idx="12"/>
          </p:nvPr>
        </p:nvSpPr>
        <p:spPr/>
        <p:txBody>
          <a:bodyPr vert="horz" lIns="0" tIns="0" rIns="0" bIns="0" rtlCol="0" anchor="t">
            <a:noAutofit/>
          </a:bodyPr>
          <a:lstStyle/>
          <a:p>
            <a:r>
              <a:rPr lang="en-GB" dirty="0"/>
              <a:t>Work individually or in pairs.</a:t>
            </a:r>
          </a:p>
          <a:p>
            <a:br>
              <a:rPr lang="en-GB" dirty="0"/>
            </a:br>
            <a:r>
              <a:rPr lang="en-GB" dirty="0"/>
              <a:t>Use the Excel template to calculate the budget for your campaign.</a:t>
            </a:r>
            <a:br>
              <a:rPr lang="en-GB" dirty="0"/>
            </a:br>
            <a:endParaRPr lang="en-GB" dirty="0">
              <a:cs typeface="Arial"/>
            </a:endParaRPr>
          </a:p>
          <a:p>
            <a:endParaRPr lang="en-GB" dirty="0"/>
          </a:p>
        </p:txBody>
      </p:sp>
      <p:sp>
        <p:nvSpPr>
          <p:cNvPr id="5" name="Footer Placeholder 4">
            <a:extLst>
              <a:ext uri="{FF2B5EF4-FFF2-40B4-BE49-F238E27FC236}">
                <a16:creationId xmlns:a16="http://schemas.microsoft.com/office/drawing/2014/main" id="{1AFB0192-4578-BC31-A0BA-9559B2268B3D}"/>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862965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90C4C-EA9E-D3C9-DC80-A01D97ACD68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B989060-E9FC-A3FC-8A45-99F02A9E17FB}"/>
              </a:ext>
            </a:extLst>
          </p:cNvPr>
          <p:cNvSpPr>
            <a:spLocks noGrp="1"/>
          </p:cNvSpPr>
          <p:nvPr>
            <p:ph type="title"/>
          </p:nvPr>
        </p:nvSpPr>
        <p:spPr/>
        <p:txBody>
          <a:bodyPr>
            <a:normAutofit/>
          </a:bodyPr>
          <a:lstStyle/>
          <a:p>
            <a:pPr>
              <a:lnSpc>
                <a:spcPct val="100000"/>
              </a:lnSpc>
            </a:pPr>
            <a:r>
              <a:rPr lang="en-GB" sz="3600" dirty="0"/>
              <a:t>What is a vlog?</a:t>
            </a:r>
          </a:p>
        </p:txBody>
      </p:sp>
      <p:sp>
        <p:nvSpPr>
          <p:cNvPr id="5" name="Text Placeholder 4">
            <a:extLst>
              <a:ext uri="{FF2B5EF4-FFF2-40B4-BE49-F238E27FC236}">
                <a16:creationId xmlns:a16="http://schemas.microsoft.com/office/drawing/2014/main" id="{D8A646F9-1D19-D57E-78C4-4DA841A0244E}"/>
              </a:ext>
            </a:extLst>
          </p:cNvPr>
          <p:cNvSpPr>
            <a:spLocks noGrp="1"/>
          </p:cNvSpPr>
          <p:nvPr>
            <p:ph type="body" sz="quarter" idx="12"/>
          </p:nvPr>
        </p:nvSpPr>
        <p:spPr>
          <a:xfrm>
            <a:off x="234000" y="986399"/>
            <a:ext cx="7667625" cy="3780863"/>
          </a:xfrm>
        </p:spPr>
        <p:txBody>
          <a:bodyPr/>
          <a:lstStyle/>
          <a:p>
            <a:r>
              <a:rPr lang="en-GB" sz="2400" dirty="0"/>
              <a:t>Go to</a:t>
            </a:r>
            <a:r>
              <a:rPr lang="en-GB" dirty="0"/>
              <a:t> </a:t>
            </a:r>
            <a:r>
              <a:rPr lang="en-GB" b="1" u="sng" dirty="0">
                <a:hlinkClick r:id="rId3"/>
              </a:rPr>
              <a:t>Word cloud</a:t>
            </a:r>
            <a:endParaRPr lang="en-GB" sz="2400" dirty="0"/>
          </a:p>
          <a:p>
            <a:pPr>
              <a:lnSpc>
                <a:spcPct val="100000"/>
              </a:lnSpc>
            </a:pPr>
            <a:endParaRPr lang="en-GB" dirty="0">
              <a:solidFill>
                <a:srgbClr val="E51C41"/>
              </a:solidFill>
            </a:endParaRPr>
          </a:p>
          <a:p>
            <a:pPr>
              <a:lnSpc>
                <a:spcPct val="100000"/>
              </a:lnSpc>
            </a:pPr>
            <a:r>
              <a:rPr lang="en-GB" sz="2400" dirty="0"/>
              <a:t>On there, write your definition of a vlog.</a:t>
            </a:r>
          </a:p>
          <a:p>
            <a:pPr>
              <a:lnSpc>
                <a:spcPct val="100000"/>
              </a:lnSpc>
            </a:pPr>
            <a:endParaRPr lang="en-GB" sz="2400" dirty="0">
              <a:solidFill>
                <a:srgbClr val="E51C41"/>
              </a:solidFill>
            </a:endParaRPr>
          </a:p>
          <a:p>
            <a:pPr>
              <a:lnSpc>
                <a:spcPct val="100000"/>
              </a:lnSpc>
            </a:pPr>
            <a:br>
              <a:rPr lang="en-GB" dirty="0">
                <a:solidFill>
                  <a:schemeClr val="accent1"/>
                </a:solidFill>
              </a:rPr>
            </a:br>
            <a:endParaRPr lang="en-GB" dirty="0"/>
          </a:p>
        </p:txBody>
      </p:sp>
      <p:sp>
        <p:nvSpPr>
          <p:cNvPr id="3" name="Footer Placeholder 2">
            <a:extLst>
              <a:ext uri="{FF2B5EF4-FFF2-40B4-BE49-F238E27FC236}">
                <a16:creationId xmlns:a16="http://schemas.microsoft.com/office/drawing/2014/main" id="{B3000E21-3F54-3F6F-F88F-C46D711861A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27790197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778C75-698A-6464-2789-5B238D169D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36EF8F-F16E-6D4D-2017-A9686DA5C3E3}"/>
              </a:ext>
            </a:extLst>
          </p:cNvPr>
          <p:cNvSpPr>
            <a:spLocks noGrp="1"/>
          </p:cNvSpPr>
          <p:nvPr>
            <p:ph type="title"/>
          </p:nvPr>
        </p:nvSpPr>
        <p:spPr/>
        <p:txBody>
          <a:bodyPr>
            <a:normAutofit/>
          </a:bodyPr>
          <a:lstStyle/>
          <a:p>
            <a:r>
              <a:rPr lang="en-GB" dirty="0"/>
              <a:t>Optimising the budget</a:t>
            </a:r>
          </a:p>
        </p:txBody>
      </p:sp>
      <p:sp>
        <p:nvSpPr>
          <p:cNvPr id="3" name="Text Placeholder 2">
            <a:extLst>
              <a:ext uri="{FF2B5EF4-FFF2-40B4-BE49-F238E27FC236}">
                <a16:creationId xmlns:a16="http://schemas.microsoft.com/office/drawing/2014/main" id="{0DC97CF3-9D17-66D9-82E1-13AA39CE9CA8}"/>
              </a:ext>
            </a:extLst>
          </p:cNvPr>
          <p:cNvSpPr>
            <a:spLocks noGrp="1"/>
          </p:cNvSpPr>
          <p:nvPr>
            <p:ph type="body" sz="quarter" idx="12"/>
          </p:nvPr>
        </p:nvSpPr>
        <p:spPr/>
        <p:txBody>
          <a:bodyPr vert="horz" lIns="0" tIns="0" rIns="0" bIns="0" rtlCol="0" anchor="t">
            <a:noAutofit/>
          </a:bodyPr>
          <a:lstStyle/>
          <a:p>
            <a:pPr marL="342900" indent="-342900">
              <a:buChar char="•"/>
            </a:pPr>
            <a:r>
              <a:rPr lang="en-GB" dirty="0"/>
              <a:t>Which deliverables provide the best value?</a:t>
            </a:r>
          </a:p>
          <a:p>
            <a:pPr marL="342900" indent="-342900">
              <a:buChar char="•"/>
            </a:pPr>
            <a:r>
              <a:rPr lang="en-GB" dirty="0"/>
              <a:t>Which activities could be removed or reduced?</a:t>
            </a:r>
            <a:endParaRPr lang="en-GB" dirty="0">
              <a:cs typeface="Arial"/>
            </a:endParaRPr>
          </a:p>
          <a:p>
            <a:pPr marL="342900" indent="-342900">
              <a:buChar char="•"/>
            </a:pPr>
            <a:r>
              <a:rPr lang="en-GB" dirty="0"/>
              <a:t>Which monetisation models increase revenue?</a:t>
            </a:r>
            <a:endParaRPr lang="en-GB" dirty="0">
              <a:cs typeface="Arial"/>
            </a:endParaRPr>
          </a:p>
          <a:p>
            <a:endParaRPr lang="en-GB" dirty="0"/>
          </a:p>
          <a:p>
            <a:r>
              <a:rPr lang="en-GB" dirty="0"/>
              <a:t>Prompt questions:</a:t>
            </a:r>
            <a:endParaRPr lang="en-GB" dirty="0">
              <a:cs typeface="Arial"/>
            </a:endParaRPr>
          </a:p>
          <a:p>
            <a:pPr marL="342900" indent="-342900">
              <a:buChar char="•"/>
            </a:pPr>
            <a:r>
              <a:rPr lang="en-GB" dirty="0"/>
              <a:t>What gives the highest return on investment?</a:t>
            </a:r>
            <a:endParaRPr lang="en-GB" dirty="0">
              <a:cs typeface="Arial"/>
            </a:endParaRPr>
          </a:p>
          <a:p>
            <a:pPr marL="342900" indent="-342900">
              <a:buChar char="•"/>
            </a:pPr>
            <a:r>
              <a:rPr lang="en-GB" dirty="0"/>
              <a:t>How would fewer deliverables change engagement?</a:t>
            </a:r>
          </a:p>
          <a:p>
            <a:pPr marL="342900" indent="-342900">
              <a:buChar char="•"/>
            </a:pPr>
            <a:r>
              <a:rPr lang="en-GB" dirty="0"/>
              <a:t>Where is waste occurring?</a:t>
            </a:r>
            <a:endParaRPr lang="en-GB" dirty="0">
              <a:cs typeface="Arial"/>
            </a:endParaRPr>
          </a:p>
        </p:txBody>
      </p:sp>
      <p:sp>
        <p:nvSpPr>
          <p:cNvPr id="5" name="Footer Placeholder 4">
            <a:extLst>
              <a:ext uri="{FF2B5EF4-FFF2-40B4-BE49-F238E27FC236}">
                <a16:creationId xmlns:a16="http://schemas.microsoft.com/office/drawing/2014/main" id="{165367F0-A794-F052-A7E2-5FF2AC807DEC}"/>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63260987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35BFED-4223-814E-FD1A-322C858B20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6FCCF6-104A-9B53-5D95-CCA99769ABA4}"/>
              </a:ext>
            </a:extLst>
          </p:cNvPr>
          <p:cNvSpPr>
            <a:spLocks noGrp="1"/>
          </p:cNvSpPr>
          <p:nvPr>
            <p:ph type="title"/>
          </p:nvPr>
        </p:nvSpPr>
        <p:spPr/>
        <p:txBody>
          <a:bodyPr/>
          <a:lstStyle/>
          <a:p>
            <a:r>
              <a:rPr lang="en-GB" dirty="0"/>
              <a:t>Justification writing task</a:t>
            </a:r>
          </a:p>
        </p:txBody>
      </p:sp>
      <p:sp>
        <p:nvSpPr>
          <p:cNvPr id="3" name="Text Placeholder 2">
            <a:extLst>
              <a:ext uri="{FF2B5EF4-FFF2-40B4-BE49-F238E27FC236}">
                <a16:creationId xmlns:a16="http://schemas.microsoft.com/office/drawing/2014/main" id="{11947461-3886-9FBD-39C0-88457EC34C62}"/>
              </a:ext>
            </a:extLst>
          </p:cNvPr>
          <p:cNvSpPr>
            <a:spLocks noGrp="1"/>
          </p:cNvSpPr>
          <p:nvPr>
            <p:ph type="body" sz="quarter" idx="12"/>
          </p:nvPr>
        </p:nvSpPr>
        <p:spPr/>
        <p:txBody>
          <a:bodyPr vert="horz" lIns="0" tIns="0" rIns="0" bIns="0" rtlCol="0" anchor="t">
            <a:noAutofit/>
          </a:bodyPr>
          <a:lstStyle/>
          <a:p>
            <a:r>
              <a:rPr lang="en-GB" dirty="0"/>
              <a:t>Extended response question:</a:t>
            </a:r>
          </a:p>
          <a:p>
            <a:endParaRPr lang="en-GB" dirty="0">
              <a:cs typeface="Arial"/>
            </a:endParaRPr>
          </a:p>
          <a:p>
            <a:r>
              <a:rPr lang="en-GB" dirty="0">
                <a:cs typeface="Arial"/>
              </a:rPr>
              <a:t>"Justify your campaign choices for DenimWave"</a:t>
            </a:r>
          </a:p>
          <a:p>
            <a:endParaRPr lang="en-GB" dirty="0"/>
          </a:p>
          <a:p>
            <a:r>
              <a:rPr lang="en-GB" dirty="0"/>
              <a:t> Write 150 – 200 words.</a:t>
            </a:r>
          </a:p>
          <a:p>
            <a:endParaRPr lang="en-GB" dirty="0"/>
          </a:p>
        </p:txBody>
      </p:sp>
      <p:sp>
        <p:nvSpPr>
          <p:cNvPr id="5" name="Footer Placeholder 4">
            <a:extLst>
              <a:ext uri="{FF2B5EF4-FFF2-40B4-BE49-F238E27FC236}">
                <a16:creationId xmlns:a16="http://schemas.microsoft.com/office/drawing/2014/main" id="{B912FBE0-A617-183E-149C-FDF805C74C22}"/>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07639575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DFAED7-42E3-BB1F-9D57-6C5AF25492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F3895B-5A0D-54E3-6795-985626B6B70F}"/>
              </a:ext>
            </a:extLst>
          </p:cNvPr>
          <p:cNvSpPr>
            <a:spLocks noGrp="1"/>
          </p:cNvSpPr>
          <p:nvPr>
            <p:ph type="title"/>
          </p:nvPr>
        </p:nvSpPr>
        <p:spPr/>
        <p:txBody>
          <a:bodyPr/>
          <a:lstStyle/>
          <a:p>
            <a:r>
              <a:rPr lang="en-GB" dirty="0"/>
              <a:t>Model answer</a:t>
            </a:r>
          </a:p>
        </p:txBody>
      </p:sp>
      <p:sp>
        <p:nvSpPr>
          <p:cNvPr id="3" name="Text Placeholder 2">
            <a:extLst>
              <a:ext uri="{FF2B5EF4-FFF2-40B4-BE49-F238E27FC236}">
                <a16:creationId xmlns:a16="http://schemas.microsoft.com/office/drawing/2014/main" id="{CB794D66-66E6-2075-A33D-87D5AFF12E47}"/>
              </a:ext>
            </a:extLst>
          </p:cNvPr>
          <p:cNvSpPr>
            <a:spLocks noGrp="1"/>
          </p:cNvSpPr>
          <p:nvPr>
            <p:ph type="body" sz="quarter" idx="12"/>
          </p:nvPr>
        </p:nvSpPr>
        <p:spPr>
          <a:xfrm>
            <a:off x="252751" y="967591"/>
            <a:ext cx="7667625" cy="3601574"/>
          </a:xfrm>
        </p:spPr>
        <p:txBody>
          <a:bodyPr/>
          <a:lstStyle/>
          <a:p>
            <a:r>
              <a:rPr lang="en-GB" dirty="0"/>
              <a:t>A mid-tier sustainable fashion influencer was selected because their audience aligns closely with the target demographic of eco-conscious 16–25-year-olds. Their engagement rate is higher than that of a larger macro-influencer, meaning the sponsored Reels and Stories are more likely to generate meaningful interactions. The influencer’s fee of £1,200 represents good value within the £3,000 budget.</a:t>
            </a:r>
          </a:p>
        </p:txBody>
      </p:sp>
      <p:sp>
        <p:nvSpPr>
          <p:cNvPr id="5" name="Footer Placeholder 4">
            <a:extLst>
              <a:ext uri="{FF2B5EF4-FFF2-40B4-BE49-F238E27FC236}">
                <a16:creationId xmlns:a16="http://schemas.microsoft.com/office/drawing/2014/main" id="{F141189F-F24F-3D51-B5BD-9E444E2A00AC}"/>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20901256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ADC1C-040B-E04A-4E79-DD227890D0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A5D24B-4387-2767-C51F-A01B9B03A8E1}"/>
              </a:ext>
            </a:extLst>
          </p:cNvPr>
          <p:cNvSpPr>
            <a:spLocks noGrp="1"/>
          </p:cNvSpPr>
          <p:nvPr>
            <p:ph type="title"/>
          </p:nvPr>
        </p:nvSpPr>
        <p:spPr/>
        <p:txBody>
          <a:bodyPr/>
          <a:lstStyle/>
          <a:p>
            <a:r>
              <a:rPr lang="en-GB" dirty="0"/>
              <a:t>Model answer continued</a:t>
            </a:r>
          </a:p>
        </p:txBody>
      </p:sp>
      <p:sp>
        <p:nvSpPr>
          <p:cNvPr id="3" name="Text Placeholder 2">
            <a:extLst>
              <a:ext uri="{FF2B5EF4-FFF2-40B4-BE49-F238E27FC236}">
                <a16:creationId xmlns:a16="http://schemas.microsoft.com/office/drawing/2014/main" id="{1B61A64D-774F-6989-6ACD-6AB9B44FD39E}"/>
              </a:ext>
            </a:extLst>
          </p:cNvPr>
          <p:cNvSpPr>
            <a:spLocks noGrp="1"/>
          </p:cNvSpPr>
          <p:nvPr>
            <p:ph type="body" sz="quarter" idx="12"/>
          </p:nvPr>
        </p:nvSpPr>
        <p:spPr>
          <a:xfrm>
            <a:off x="252751" y="967591"/>
            <a:ext cx="7667625" cy="3601574"/>
          </a:xfrm>
        </p:spPr>
        <p:txBody>
          <a:bodyPr/>
          <a:lstStyle/>
          <a:p>
            <a:r>
              <a:rPr lang="en-GB" dirty="0"/>
              <a:t>Production costs were kept low by using natural locations and in-house editing. A small paid boosting budget (£200) was included to extend reach beyond the influencer’s organic following. A contingency of 10 per cent (£175) was added to manage risk and unexpected costs. The final total of £1,925 remains within budget, demonstrating a financially viable and well-justified plan that meets the brand’s objectives.</a:t>
            </a:r>
          </a:p>
        </p:txBody>
      </p:sp>
      <p:sp>
        <p:nvSpPr>
          <p:cNvPr id="5" name="Footer Placeholder 4">
            <a:extLst>
              <a:ext uri="{FF2B5EF4-FFF2-40B4-BE49-F238E27FC236}">
                <a16:creationId xmlns:a16="http://schemas.microsoft.com/office/drawing/2014/main" id="{600666F2-6A72-AC97-8B35-5D212134C1B7}"/>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205940454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5CE73-DBE2-468A-26ED-D78018CB06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EF586C-7987-E439-D534-7070E54625EC}"/>
              </a:ext>
            </a:extLst>
          </p:cNvPr>
          <p:cNvSpPr>
            <a:spLocks noGrp="1"/>
          </p:cNvSpPr>
          <p:nvPr>
            <p:ph type="title"/>
          </p:nvPr>
        </p:nvSpPr>
        <p:spPr/>
        <p:txBody>
          <a:bodyPr/>
          <a:lstStyle/>
          <a:p>
            <a:r>
              <a:rPr lang="en-GB" dirty="0"/>
              <a:t>Exam question</a:t>
            </a:r>
          </a:p>
        </p:txBody>
      </p:sp>
      <p:sp>
        <p:nvSpPr>
          <p:cNvPr id="3" name="Text Placeholder 2">
            <a:extLst>
              <a:ext uri="{FF2B5EF4-FFF2-40B4-BE49-F238E27FC236}">
                <a16:creationId xmlns:a16="http://schemas.microsoft.com/office/drawing/2014/main" id="{D3B2529F-1406-2E86-D0A0-1E01BE7C3106}"/>
              </a:ext>
            </a:extLst>
          </p:cNvPr>
          <p:cNvSpPr>
            <a:spLocks noGrp="1"/>
          </p:cNvSpPr>
          <p:nvPr>
            <p:ph type="body" sz="quarter" idx="12"/>
          </p:nvPr>
        </p:nvSpPr>
        <p:spPr/>
        <p:txBody>
          <a:bodyPr/>
          <a:lstStyle/>
          <a:p>
            <a:pPr lvl="0">
              <a:lnSpc>
                <a:spcPct val="107000"/>
              </a:lnSpc>
            </a:pPr>
            <a:r>
              <a:rPr lang="en-GB" dirty="0"/>
              <a:t>“Explain one reason why a denim brand might choose a mid-tier fashion influencer for their campaign.”</a:t>
            </a:r>
          </a:p>
          <a:p>
            <a:pPr lvl="0">
              <a:lnSpc>
                <a:spcPct val="107000"/>
              </a:lnSpc>
            </a:pPr>
            <a:endParaRPr lang="en-GB" dirty="0"/>
          </a:p>
          <a:p>
            <a:pPr marL="342900" lvl="0" indent="-342900">
              <a:lnSpc>
                <a:spcPct val="107000"/>
              </a:lnSpc>
              <a:buFont typeface="Symbol" panose="05050102010706020507" pitchFamily="18" charset="2"/>
              <a:buChar char=""/>
            </a:pPr>
            <a:r>
              <a:rPr lang="en-GB" dirty="0"/>
              <a:t>Answer short exam-style question above using correct key terminology.</a:t>
            </a:r>
          </a:p>
          <a:p>
            <a:pPr marL="342900" lvl="0" indent="-342900">
              <a:lnSpc>
                <a:spcPct val="107000"/>
              </a:lnSpc>
              <a:buFont typeface="Symbol" panose="05050102010706020507" pitchFamily="18" charset="2"/>
              <a:buChar char=""/>
            </a:pPr>
            <a:r>
              <a:rPr lang="en-GB" dirty="0"/>
              <a:t>Self-assess using the model answers and self- assessment handout.</a:t>
            </a:r>
          </a:p>
        </p:txBody>
      </p:sp>
      <p:sp>
        <p:nvSpPr>
          <p:cNvPr id="5" name="Footer Placeholder 4">
            <a:extLst>
              <a:ext uri="{FF2B5EF4-FFF2-40B4-BE49-F238E27FC236}">
                <a16:creationId xmlns:a16="http://schemas.microsoft.com/office/drawing/2014/main" id="{09298282-A5EF-75DE-A246-6F8DE04F993A}"/>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19615343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73B0FD-D8CD-AF39-10E9-BAEDC8B82A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3D39D4-E03D-C0E9-98B3-FBEA75AA44DF}"/>
              </a:ext>
            </a:extLst>
          </p:cNvPr>
          <p:cNvSpPr>
            <a:spLocks noGrp="1"/>
          </p:cNvSpPr>
          <p:nvPr>
            <p:ph type="title"/>
          </p:nvPr>
        </p:nvSpPr>
        <p:spPr/>
        <p:txBody>
          <a:bodyPr/>
          <a:lstStyle/>
          <a:p>
            <a:r>
              <a:rPr lang="en-GB" dirty="0"/>
              <a:t>Model answer</a:t>
            </a:r>
          </a:p>
        </p:txBody>
      </p:sp>
      <p:sp>
        <p:nvSpPr>
          <p:cNvPr id="3" name="Text Placeholder 2">
            <a:extLst>
              <a:ext uri="{FF2B5EF4-FFF2-40B4-BE49-F238E27FC236}">
                <a16:creationId xmlns:a16="http://schemas.microsoft.com/office/drawing/2014/main" id="{3A48851C-6227-9BE1-9BC6-F67AEF01B22E}"/>
              </a:ext>
            </a:extLst>
          </p:cNvPr>
          <p:cNvSpPr>
            <a:spLocks noGrp="1"/>
          </p:cNvSpPr>
          <p:nvPr>
            <p:ph type="body" sz="quarter" idx="12"/>
          </p:nvPr>
        </p:nvSpPr>
        <p:spPr/>
        <p:txBody>
          <a:bodyPr vert="horz" lIns="0" tIns="0" rIns="0" bIns="0" rtlCol="0" anchor="t">
            <a:noAutofit/>
          </a:bodyPr>
          <a:lstStyle/>
          <a:p>
            <a:r>
              <a:rPr lang="en-GB" dirty="0"/>
              <a:t>A denim brand might choose a micro-influencer because they often have higher engagement rates than larger influencers. This means their followers are more likely to trust recommendations, comment, click links and act. Higher engagement increases the chance that the campaign will lead to meaningful interactions and sales, making the investment better value for money.</a:t>
            </a:r>
          </a:p>
        </p:txBody>
      </p:sp>
      <p:sp>
        <p:nvSpPr>
          <p:cNvPr id="5" name="Footer Placeholder 4">
            <a:extLst>
              <a:ext uri="{FF2B5EF4-FFF2-40B4-BE49-F238E27FC236}">
                <a16:creationId xmlns:a16="http://schemas.microsoft.com/office/drawing/2014/main" id="{95F3A86D-2E59-13D7-F761-A0DCF41C77B7}"/>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20107887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4</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cs typeface="Arial"/>
              </a:rPr>
              <a:t>Introduction to radio</a:t>
            </a:r>
            <a:endParaRPr lang="en-US" dirty="0"/>
          </a:p>
        </p:txBody>
      </p:sp>
    </p:spTree>
    <p:extLst>
      <p:ext uri="{BB962C8B-B14F-4D97-AF65-F5344CB8AC3E}">
        <p14:creationId xmlns:p14="http://schemas.microsoft.com/office/powerpoint/2010/main" val="166221095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CA4EE2-5DD7-383F-1397-85408A547BA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B1D7997-A5DA-D861-D808-35B7EB5924E4}"/>
              </a:ext>
            </a:extLst>
          </p:cNvPr>
          <p:cNvSpPr>
            <a:spLocks noGrp="1"/>
          </p:cNvSpPr>
          <p:nvPr>
            <p:ph type="title"/>
          </p:nvPr>
        </p:nvSpPr>
        <p:spPr/>
        <p:txBody>
          <a:bodyPr>
            <a:normAutofit/>
          </a:bodyPr>
          <a:lstStyle/>
          <a:p>
            <a:pPr>
              <a:lnSpc>
                <a:spcPct val="100000"/>
              </a:lnSpc>
            </a:pPr>
            <a:r>
              <a:rPr lang="en-GB" sz="3600" dirty="0"/>
              <a:t>Lesson aim</a:t>
            </a:r>
          </a:p>
        </p:txBody>
      </p:sp>
      <p:sp>
        <p:nvSpPr>
          <p:cNvPr id="5" name="Text Placeholder 4">
            <a:extLst>
              <a:ext uri="{FF2B5EF4-FFF2-40B4-BE49-F238E27FC236}">
                <a16:creationId xmlns:a16="http://schemas.microsoft.com/office/drawing/2014/main" id="{4A849683-78ED-5675-75BD-576265034E46}"/>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Understand factors that contribute to platform choices.</a:t>
            </a:r>
            <a:endParaRPr lang="en-GB" dirty="0"/>
          </a:p>
          <a:p>
            <a:endParaRPr lang="en-GB" dirty="0">
              <a:ea typeface="+mn-lt"/>
              <a:cs typeface="+mn-lt"/>
            </a:endParaRPr>
          </a:p>
        </p:txBody>
      </p:sp>
      <p:sp>
        <p:nvSpPr>
          <p:cNvPr id="3" name="Footer Placeholder 2">
            <a:extLst>
              <a:ext uri="{FF2B5EF4-FFF2-40B4-BE49-F238E27FC236}">
                <a16:creationId xmlns:a16="http://schemas.microsoft.com/office/drawing/2014/main" id="{D3F336B5-EA29-1283-1469-0154F4E63A2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31530663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96109-6272-E3BA-D6C4-780E06F088C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B7F5741-A002-2ABE-C2B9-B3336000B6F8}"/>
              </a:ext>
            </a:extLst>
          </p:cNvPr>
          <p:cNvSpPr>
            <a:spLocks noGrp="1"/>
          </p:cNvSpPr>
          <p:nvPr>
            <p:ph type="title"/>
          </p:nvPr>
        </p:nvSpPr>
        <p:spPr/>
        <p:txBody>
          <a:bodyPr>
            <a:normAutofit/>
          </a:bodyPr>
          <a:lstStyle/>
          <a:p>
            <a:pPr>
              <a:lnSpc>
                <a:spcPct val="100000"/>
              </a:lnSpc>
            </a:pPr>
            <a:r>
              <a:rPr lang="en-GB" sz="3600" dirty="0"/>
              <a:t>Lesson overview</a:t>
            </a:r>
          </a:p>
        </p:txBody>
      </p:sp>
      <p:sp>
        <p:nvSpPr>
          <p:cNvPr id="5" name="Text Placeholder 4">
            <a:extLst>
              <a:ext uri="{FF2B5EF4-FFF2-40B4-BE49-F238E27FC236}">
                <a16:creationId xmlns:a16="http://schemas.microsoft.com/office/drawing/2014/main" id="{B94A5C8A-FAC6-679E-7F71-EF4FB80611F6}"/>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Font typeface="Arial" panose="020B0604020202020204" pitchFamily="34" charset="0"/>
              <a:buChar char="•"/>
            </a:pPr>
            <a:r>
              <a:rPr lang="en-GB" dirty="0"/>
              <a:t>How do you listen to the radio?</a:t>
            </a:r>
          </a:p>
          <a:p>
            <a:pPr marL="342900" indent="-342900">
              <a:buFont typeface="Arial" panose="020B0604020202020204" pitchFamily="34" charset="0"/>
              <a:buChar char="•"/>
            </a:pPr>
            <a:r>
              <a:rPr lang="en-GB" dirty="0"/>
              <a:t>What do we mean by radio?</a:t>
            </a:r>
            <a:endParaRPr lang="en-GB" dirty="0">
              <a:cs typeface="Arial"/>
            </a:endParaRPr>
          </a:p>
          <a:p>
            <a:pPr marL="342900" indent="-342900">
              <a:buFont typeface="Arial" panose="020B0604020202020204" pitchFamily="34" charset="0"/>
              <a:buChar char="•"/>
            </a:pPr>
            <a:r>
              <a:rPr lang="en-GB" dirty="0"/>
              <a:t>Choose a platform for a radio station.</a:t>
            </a:r>
          </a:p>
          <a:p>
            <a:pPr marL="342900" indent="-342900">
              <a:buFont typeface="Arial" panose="020B0604020202020204" pitchFamily="34" charset="0"/>
              <a:buChar char="•"/>
            </a:pPr>
            <a:r>
              <a:rPr lang="en-GB" dirty="0"/>
              <a:t>Design a survey.</a:t>
            </a:r>
          </a:p>
          <a:p>
            <a:pPr marL="342900" indent="-342900">
              <a:buFont typeface="Arial" panose="020B0604020202020204" pitchFamily="34" charset="0"/>
              <a:buChar char="•"/>
            </a:pPr>
            <a:r>
              <a:rPr lang="en-GB" dirty="0"/>
              <a:t>Answer an exam-style question.</a:t>
            </a:r>
            <a:br>
              <a:rPr lang="en-GB" dirty="0">
                <a:solidFill>
                  <a:schemeClr val="accent1"/>
                </a:solidFill>
              </a:rPr>
            </a:br>
            <a:endParaRPr lang="en-GB" dirty="0"/>
          </a:p>
        </p:txBody>
      </p:sp>
      <p:sp>
        <p:nvSpPr>
          <p:cNvPr id="3" name="Footer Placeholder 2">
            <a:extLst>
              <a:ext uri="{FF2B5EF4-FFF2-40B4-BE49-F238E27FC236}">
                <a16:creationId xmlns:a16="http://schemas.microsoft.com/office/drawing/2014/main" id="{E3535D42-2F8D-0A86-A311-EDA16D180DF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40236042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5C613C-10D9-09CB-53F5-E6A1FEDC2F6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C47B782-2B2A-4728-713B-1A4BC09AAFAE}"/>
              </a:ext>
            </a:extLst>
          </p:cNvPr>
          <p:cNvSpPr>
            <a:spLocks noGrp="1"/>
          </p:cNvSpPr>
          <p:nvPr>
            <p:ph type="title"/>
          </p:nvPr>
        </p:nvSpPr>
        <p:spPr/>
        <p:txBody>
          <a:bodyPr>
            <a:normAutofit/>
          </a:bodyPr>
          <a:lstStyle/>
          <a:p>
            <a:r>
              <a:rPr lang="en-GB" dirty="0">
                <a:ea typeface="+mj-lt"/>
                <a:cs typeface="+mj-lt"/>
              </a:rPr>
              <a:t>How do you listen to radio?</a:t>
            </a:r>
            <a:endParaRPr lang="en-US" dirty="0"/>
          </a:p>
        </p:txBody>
      </p:sp>
      <p:sp>
        <p:nvSpPr>
          <p:cNvPr id="5" name="Text Placeholder 4">
            <a:extLst>
              <a:ext uri="{FF2B5EF4-FFF2-40B4-BE49-F238E27FC236}">
                <a16:creationId xmlns:a16="http://schemas.microsoft.com/office/drawing/2014/main" id="{1BC4CDA1-B3ED-308F-953F-4BF054EBCEAE}"/>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b="1" dirty="0">
                <a:ea typeface="+mn-lt"/>
                <a:cs typeface="+mn-lt"/>
              </a:rPr>
              <a:t>Think about your own habits:</a:t>
            </a:r>
            <a:endParaRPr lang="en-US" dirty="0"/>
          </a:p>
          <a:p>
            <a:endParaRPr lang="en-GB" b="1" dirty="0">
              <a:ea typeface="+mn-lt"/>
              <a:cs typeface="+mn-lt"/>
            </a:endParaRPr>
          </a:p>
          <a:p>
            <a:pPr marL="285750" indent="-285750">
              <a:buFont typeface="Arial"/>
              <a:buChar char="•"/>
            </a:pPr>
            <a:r>
              <a:rPr lang="en-GB" dirty="0">
                <a:ea typeface="+mn-lt"/>
                <a:cs typeface="+mn-lt"/>
              </a:rPr>
              <a:t>How do you listen to the radio or audio content?</a:t>
            </a:r>
            <a:endParaRPr lang="en-GB" dirty="0"/>
          </a:p>
          <a:p>
            <a:pPr marL="285750" indent="-285750">
              <a:buFont typeface="Arial"/>
              <a:buChar char="•"/>
            </a:pPr>
            <a:r>
              <a:rPr lang="en-GB" dirty="0">
                <a:ea typeface="+mn-lt"/>
                <a:cs typeface="+mn-lt"/>
              </a:rPr>
              <a:t>When do you listen?</a:t>
            </a:r>
            <a:endParaRPr lang="en-GB" dirty="0"/>
          </a:p>
          <a:p>
            <a:pPr marL="285750" indent="-285750">
              <a:buFont typeface="Arial"/>
              <a:buChar char="•"/>
            </a:pPr>
            <a:r>
              <a:rPr lang="en-GB" dirty="0">
                <a:ea typeface="+mn-lt"/>
                <a:cs typeface="+mn-lt"/>
              </a:rPr>
              <a:t>What device or app do you use?</a:t>
            </a:r>
            <a:endParaRPr lang="en-GB" dirty="0"/>
          </a:p>
          <a:p>
            <a:endParaRPr lang="en-GB" dirty="0">
              <a:ea typeface="+mn-lt"/>
              <a:cs typeface="+mn-lt"/>
            </a:endParaRPr>
          </a:p>
          <a:p>
            <a:endParaRPr lang="en-GB" dirty="0">
              <a:ea typeface="+mn-lt"/>
              <a:cs typeface="+mn-lt"/>
            </a:endParaRPr>
          </a:p>
          <a:p>
            <a:r>
              <a:rPr lang="en-GB" dirty="0">
                <a:ea typeface="+mn-lt"/>
                <a:cs typeface="+mn-lt"/>
              </a:rPr>
              <a:t>Be ready to share one example.</a:t>
            </a:r>
            <a:endParaRPr lang="en-GB" dirty="0"/>
          </a:p>
        </p:txBody>
      </p:sp>
      <p:sp>
        <p:nvSpPr>
          <p:cNvPr id="3" name="Footer Placeholder 2">
            <a:extLst>
              <a:ext uri="{FF2B5EF4-FFF2-40B4-BE49-F238E27FC236}">
                <a16:creationId xmlns:a16="http://schemas.microsoft.com/office/drawing/2014/main" id="{6C2F4E26-8FF4-1001-E9DC-76FE3DED143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908696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54979-4E27-477A-151E-09F063D4CF6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AF7FF7F-6D20-3649-21DA-A6A1816FE4A8}"/>
              </a:ext>
            </a:extLst>
          </p:cNvPr>
          <p:cNvSpPr>
            <a:spLocks noGrp="1"/>
          </p:cNvSpPr>
          <p:nvPr>
            <p:ph type="title"/>
          </p:nvPr>
        </p:nvSpPr>
        <p:spPr/>
        <p:txBody>
          <a:bodyPr>
            <a:normAutofit/>
          </a:bodyPr>
          <a:lstStyle/>
          <a:p>
            <a:pPr>
              <a:lnSpc>
                <a:spcPct val="100000"/>
              </a:lnSpc>
            </a:pPr>
            <a:r>
              <a:rPr lang="en-GB" sz="3600" dirty="0"/>
              <a:t>Examples of vlogs</a:t>
            </a:r>
          </a:p>
        </p:txBody>
      </p:sp>
      <p:sp>
        <p:nvSpPr>
          <p:cNvPr id="5" name="Text Placeholder 4">
            <a:extLst>
              <a:ext uri="{FF2B5EF4-FFF2-40B4-BE49-F238E27FC236}">
                <a16:creationId xmlns:a16="http://schemas.microsoft.com/office/drawing/2014/main" id="{FC4EC883-80E6-D1F4-FFAB-42A088EFF62C}"/>
              </a:ext>
            </a:extLst>
          </p:cNvPr>
          <p:cNvSpPr>
            <a:spLocks noGrp="1"/>
          </p:cNvSpPr>
          <p:nvPr>
            <p:ph type="body" sz="quarter" idx="12"/>
          </p:nvPr>
        </p:nvSpPr>
        <p:spPr>
          <a:xfrm>
            <a:off x="234000" y="986399"/>
            <a:ext cx="7667625" cy="3780863"/>
          </a:xfrm>
        </p:spPr>
        <p:txBody>
          <a:bodyPr vert="horz" lIns="0" tIns="0" rIns="0" bIns="0" rtlCol="0" anchor="t">
            <a:noAutofit/>
          </a:bodyPr>
          <a:lstStyle/>
          <a:p>
            <a:pPr>
              <a:lnSpc>
                <a:spcPct val="100000"/>
              </a:lnSpc>
            </a:pPr>
            <a:r>
              <a:rPr lang="en-GB" sz="2400" dirty="0"/>
              <a:t>What vlogs have you seen?</a:t>
            </a:r>
          </a:p>
          <a:p>
            <a:pPr>
              <a:lnSpc>
                <a:spcPct val="100000"/>
              </a:lnSpc>
            </a:pPr>
            <a:endParaRPr lang="en-GB" dirty="0"/>
          </a:p>
          <a:p>
            <a:pPr>
              <a:lnSpc>
                <a:spcPct val="100000"/>
              </a:lnSpc>
            </a:pPr>
            <a:r>
              <a:rPr lang="en-GB" dirty="0"/>
              <a:t>What is good about the ones you have seen?</a:t>
            </a:r>
          </a:p>
          <a:p>
            <a:pPr>
              <a:lnSpc>
                <a:spcPct val="100000"/>
              </a:lnSpc>
            </a:pPr>
            <a:endParaRPr lang="en-GB" dirty="0"/>
          </a:p>
          <a:p>
            <a:pPr>
              <a:lnSpc>
                <a:spcPct val="100000"/>
              </a:lnSpc>
            </a:pPr>
            <a:r>
              <a:rPr lang="en-GB" dirty="0"/>
              <a:t>Anything not so good?</a:t>
            </a:r>
            <a:endParaRPr lang="en-GB" dirty="0">
              <a:cs typeface="Arial"/>
            </a:endParaRPr>
          </a:p>
          <a:p>
            <a:pPr>
              <a:lnSpc>
                <a:spcPct val="100000"/>
              </a:lnSpc>
            </a:pPr>
            <a:br>
              <a:rPr lang="en-GB" dirty="0">
                <a:solidFill>
                  <a:schemeClr val="accent1"/>
                </a:solidFill>
              </a:rPr>
            </a:br>
            <a:endParaRPr lang="en-GB" dirty="0"/>
          </a:p>
        </p:txBody>
      </p:sp>
      <p:sp>
        <p:nvSpPr>
          <p:cNvPr id="3" name="Footer Placeholder 2">
            <a:extLst>
              <a:ext uri="{FF2B5EF4-FFF2-40B4-BE49-F238E27FC236}">
                <a16:creationId xmlns:a16="http://schemas.microsoft.com/office/drawing/2014/main" id="{1152285B-2A46-FD72-A56F-371845ABB73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59941406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AAB34-F0F7-8F56-154F-91720F92B64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B8E4DBB-A6E9-63B5-CDA4-CB858A08D602}"/>
              </a:ext>
            </a:extLst>
          </p:cNvPr>
          <p:cNvSpPr>
            <a:spLocks noGrp="1"/>
          </p:cNvSpPr>
          <p:nvPr>
            <p:ph type="title"/>
          </p:nvPr>
        </p:nvSpPr>
        <p:spPr/>
        <p:txBody>
          <a:bodyPr>
            <a:normAutofit/>
          </a:bodyPr>
          <a:lstStyle/>
          <a:p>
            <a:r>
              <a:rPr lang="en-GB" dirty="0">
                <a:ea typeface="+mj-lt"/>
                <a:cs typeface="+mj-lt"/>
              </a:rPr>
              <a:t>How audio listening is changing</a:t>
            </a:r>
            <a:endParaRPr lang="en-US" dirty="0"/>
          </a:p>
        </p:txBody>
      </p:sp>
      <p:sp>
        <p:nvSpPr>
          <p:cNvPr id="5" name="Text Placeholder 4">
            <a:extLst>
              <a:ext uri="{FF2B5EF4-FFF2-40B4-BE49-F238E27FC236}">
                <a16:creationId xmlns:a16="http://schemas.microsoft.com/office/drawing/2014/main" id="{1AFF2B6C-FD27-54C8-C302-8D747BF5934A}"/>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Radio is still popular, but how people listen has changed.</a:t>
            </a:r>
            <a:endParaRPr lang="en-US" dirty="0">
              <a:cs typeface="Arial"/>
            </a:endParaRPr>
          </a:p>
          <a:p>
            <a:endParaRPr lang="en-GB" dirty="0">
              <a:ea typeface="+mn-lt"/>
              <a:cs typeface="+mn-lt"/>
            </a:endParaRPr>
          </a:p>
          <a:p>
            <a:r>
              <a:rPr lang="en-GB" dirty="0">
                <a:ea typeface="+mn-lt"/>
                <a:cs typeface="+mn-lt"/>
              </a:rPr>
              <a:t>Younger audiences often prefer:</a:t>
            </a:r>
            <a:endParaRPr lang="en-US" dirty="0">
              <a:ea typeface="+mn-lt"/>
              <a:cs typeface="+mn-lt"/>
            </a:endParaRPr>
          </a:p>
          <a:p>
            <a:pPr marL="285750" indent="-285750">
              <a:buFont typeface="Arial"/>
              <a:buChar char="•"/>
            </a:pPr>
            <a:r>
              <a:rPr lang="en-GB">
                <a:ea typeface="+mn-lt"/>
                <a:cs typeface="+mn-lt"/>
              </a:rPr>
              <a:t>mobile devices</a:t>
            </a:r>
            <a:endParaRPr lang="en-GB">
              <a:cs typeface="Arial"/>
            </a:endParaRPr>
          </a:p>
          <a:p>
            <a:pPr marL="285750" indent="-285750">
              <a:buFont typeface="Arial"/>
              <a:buChar char="•"/>
            </a:pPr>
            <a:r>
              <a:rPr lang="en-GB">
                <a:ea typeface="+mn-lt"/>
                <a:cs typeface="+mn-lt"/>
              </a:rPr>
              <a:t>apps and</a:t>
            </a:r>
          </a:p>
          <a:p>
            <a:pPr marL="285750" indent="-285750">
              <a:buFont typeface="Arial"/>
              <a:buChar char="•"/>
            </a:pPr>
            <a:r>
              <a:rPr lang="en-GB">
                <a:ea typeface="+mn-lt"/>
                <a:cs typeface="+mn-lt"/>
              </a:rPr>
              <a:t>on-demand content.</a:t>
            </a:r>
            <a:endParaRPr lang="en-GB"/>
          </a:p>
          <a:p>
            <a:endParaRPr lang="en-GB" dirty="0">
              <a:ea typeface="+mn-lt"/>
              <a:cs typeface="+mn-lt"/>
            </a:endParaRPr>
          </a:p>
          <a:p>
            <a:r>
              <a:rPr lang="en-GB" dirty="0">
                <a:ea typeface="+mn-lt"/>
                <a:cs typeface="+mn-lt"/>
              </a:rPr>
              <a:t>This affects platform choice and distribution decisions.</a:t>
            </a:r>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76602403-BCEC-DD9B-4C26-16315B0A00F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34426544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790FDD-EE87-6F58-5607-AE4E8CE10C3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6168312-1C72-57BB-BFC3-69DC0974C8EF}"/>
              </a:ext>
            </a:extLst>
          </p:cNvPr>
          <p:cNvSpPr>
            <a:spLocks noGrp="1"/>
          </p:cNvSpPr>
          <p:nvPr>
            <p:ph type="title"/>
          </p:nvPr>
        </p:nvSpPr>
        <p:spPr/>
        <p:txBody>
          <a:bodyPr>
            <a:normAutofit/>
          </a:bodyPr>
          <a:lstStyle/>
          <a:p>
            <a:r>
              <a:rPr lang="en-GB" dirty="0">
                <a:ea typeface="+mj-lt"/>
                <a:cs typeface="+mj-lt"/>
              </a:rPr>
              <a:t>What is radio?</a:t>
            </a:r>
            <a:endParaRPr lang="en-US" dirty="0"/>
          </a:p>
        </p:txBody>
      </p:sp>
      <p:sp>
        <p:nvSpPr>
          <p:cNvPr id="5" name="Text Placeholder 4">
            <a:extLst>
              <a:ext uri="{FF2B5EF4-FFF2-40B4-BE49-F238E27FC236}">
                <a16:creationId xmlns:a16="http://schemas.microsoft.com/office/drawing/2014/main" id="{7BC7A5AE-9161-B3AD-082B-2A2C07901662}"/>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Radio is:</a:t>
            </a:r>
            <a:endParaRPr lang="en-US" dirty="0">
              <a:cs typeface="Arial"/>
            </a:endParaRPr>
          </a:p>
          <a:p>
            <a:pPr marL="285750" indent="-285750">
              <a:buFont typeface="Arial"/>
              <a:buChar char="•"/>
            </a:pPr>
            <a:r>
              <a:rPr lang="en-GB">
                <a:ea typeface="+mn-lt"/>
                <a:cs typeface="+mn-lt"/>
              </a:rPr>
              <a:t>audio-based content.</a:t>
            </a:r>
            <a:endParaRPr lang="en-GB" dirty="0">
              <a:cs typeface="Arial"/>
            </a:endParaRPr>
          </a:p>
          <a:p>
            <a:pPr marL="285750" indent="-285750">
              <a:buFont typeface="Arial"/>
              <a:buChar char="•"/>
            </a:pPr>
            <a:r>
              <a:rPr lang="en-GB">
                <a:ea typeface="+mn-lt"/>
                <a:cs typeface="+mn-lt"/>
              </a:rPr>
              <a:t>designed for a specific audience.</a:t>
            </a:r>
            <a:endParaRPr lang="en-US" dirty="0">
              <a:cs typeface="Arial"/>
            </a:endParaRPr>
          </a:p>
          <a:p>
            <a:pPr marL="285750" indent="-285750">
              <a:buFont typeface="Arial"/>
              <a:buChar char="•"/>
            </a:pPr>
            <a:r>
              <a:rPr lang="en-GB" dirty="0">
                <a:ea typeface="+mn-lt"/>
                <a:cs typeface="+mn-lt"/>
              </a:rPr>
              <a:t>distributed through different platforms.</a:t>
            </a:r>
            <a:endParaRPr lang="en-GB" dirty="0">
              <a:cs typeface="Arial"/>
            </a:endParaRPr>
          </a:p>
          <a:p>
            <a:endParaRPr lang="en-GB" dirty="0">
              <a:ea typeface="+mn-lt"/>
              <a:cs typeface="+mn-lt"/>
            </a:endParaRPr>
          </a:p>
          <a:p>
            <a:r>
              <a:rPr lang="en-GB" dirty="0">
                <a:ea typeface="+mn-lt"/>
                <a:cs typeface="+mn-lt"/>
              </a:rPr>
              <a:t>Content examples include:</a:t>
            </a:r>
            <a:endParaRPr lang="en-US" dirty="0">
              <a:ea typeface="+mn-lt"/>
              <a:cs typeface="+mn-lt"/>
            </a:endParaRPr>
          </a:p>
          <a:p>
            <a:pPr marL="285750" indent="-285750">
              <a:buFont typeface="Arial"/>
              <a:buChar char="•"/>
            </a:pPr>
            <a:r>
              <a:rPr lang="en-GB">
                <a:ea typeface="+mn-lt"/>
                <a:cs typeface="+mn-lt"/>
              </a:rPr>
              <a:t>music</a:t>
            </a:r>
            <a:endParaRPr lang="en-GB" dirty="0">
              <a:cs typeface="Arial"/>
            </a:endParaRPr>
          </a:p>
          <a:p>
            <a:pPr marL="285750" indent="-285750">
              <a:buFont typeface="Arial"/>
              <a:buChar char="•"/>
            </a:pPr>
            <a:r>
              <a:rPr lang="en-GB">
                <a:ea typeface="+mn-lt"/>
                <a:cs typeface="+mn-lt"/>
              </a:rPr>
              <a:t>talk shows</a:t>
            </a:r>
            <a:endParaRPr lang="en-GB">
              <a:cs typeface="Arial"/>
            </a:endParaRPr>
          </a:p>
          <a:p>
            <a:pPr marL="285750" indent="-285750">
              <a:buFont typeface="Arial"/>
              <a:buChar char="•"/>
            </a:pPr>
            <a:r>
              <a:rPr lang="en-GB">
                <a:ea typeface="+mn-lt"/>
                <a:cs typeface="+mn-lt"/>
              </a:rPr>
              <a:t>news</a:t>
            </a:r>
            <a:endParaRPr lang="en-GB" dirty="0">
              <a:cs typeface="Arial"/>
            </a:endParaRPr>
          </a:p>
          <a:p>
            <a:pPr marL="285750" indent="-285750">
              <a:buFont typeface="Arial"/>
              <a:buChar char="•"/>
            </a:pPr>
            <a:r>
              <a:rPr lang="en-GB">
                <a:ea typeface="+mn-lt"/>
                <a:cs typeface="+mn-lt"/>
              </a:rPr>
              <a:t>podcasts and live streams.</a:t>
            </a:r>
            <a:endParaRPr lang="en-GB"/>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AFB062FA-0ED3-33FA-6541-A122D1F1E90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56698878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4E803-8A34-13DE-452D-866E779A8EA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68F44DD-A356-EA1E-E0F1-CFBB601F7AEB}"/>
              </a:ext>
            </a:extLst>
          </p:cNvPr>
          <p:cNvSpPr>
            <a:spLocks noGrp="1"/>
          </p:cNvSpPr>
          <p:nvPr>
            <p:ph type="title"/>
          </p:nvPr>
        </p:nvSpPr>
        <p:spPr/>
        <p:txBody>
          <a:bodyPr>
            <a:normAutofit/>
          </a:bodyPr>
          <a:lstStyle/>
          <a:p>
            <a:r>
              <a:rPr lang="en-GB" dirty="0">
                <a:ea typeface="+mj-lt"/>
                <a:cs typeface="+mj-lt"/>
              </a:rPr>
              <a:t>Broadcast radio</a:t>
            </a:r>
            <a:endParaRPr lang="en-US" dirty="0">
              <a:ea typeface="+mj-lt"/>
              <a:cs typeface="+mj-lt"/>
            </a:endParaRPr>
          </a:p>
        </p:txBody>
      </p:sp>
      <p:sp>
        <p:nvSpPr>
          <p:cNvPr id="5" name="Text Placeholder 4">
            <a:extLst>
              <a:ext uri="{FF2B5EF4-FFF2-40B4-BE49-F238E27FC236}">
                <a16:creationId xmlns:a16="http://schemas.microsoft.com/office/drawing/2014/main" id="{34BBBA1A-98CD-BEC6-F911-433F4B14E828}"/>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Broadcast radio includes:</a:t>
            </a:r>
            <a:endParaRPr lang="en-US" dirty="0">
              <a:ea typeface="+mn-lt"/>
              <a:cs typeface="+mn-lt"/>
            </a:endParaRPr>
          </a:p>
          <a:p>
            <a:pPr marL="285750" indent="-285750">
              <a:buFont typeface="Arial"/>
              <a:buChar char="•"/>
            </a:pPr>
            <a:r>
              <a:rPr lang="en-GB" dirty="0">
                <a:ea typeface="+mn-lt"/>
                <a:cs typeface="+mn-lt"/>
              </a:rPr>
              <a:t>FM / AM</a:t>
            </a:r>
            <a:endParaRPr lang="en-GB" dirty="0">
              <a:cs typeface="Arial"/>
            </a:endParaRPr>
          </a:p>
          <a:p>
            <a:pPr marL="285750" indent="-285750">
              <a:buFont typeface="Arial"/>
              <a:buChar char="•"/>
            </a:pPr>
            <a:r>
              <a:rPr lang="en-GB" dirty="0">
                <a:ea typeface="+mn-lt"/>
                <a:cs typeface="+mn-lt"/>
              </a:rPr>
              <a:t>DAB.</a:t>
            </a:r>
            <a:endParaRPr lang="en-GB" dirty="0">
              <a:cs typeface="Arial"/>
            </a:endParaRPr>
          </a:p>
          <a:p>
            <a:endParaRPr lang="en-GB" dirty="0">
              <a:ea typeface="+mn-lt"/>
              <a:cs typeface="+mn-lt"/>
            </a:endParaRPr>
          </a:p>
          <a:p>
            <a:r>
              <a:rPr lang="en-GB" dirty="0">
                <a:ea typeface="+mn-lt"/>
                <a:cs typeface="+mn-lt"/>
              </a:rPr>
              <a:t>Key features:</a:t>
            </a:r>
            <a:endParaRPr lang="en-US" dirty="0">
              <a:ea typeface="+mn-lt"/>
              <a:cs typeface="+mn-lt"/>
            </a:endParaRPr>
          </a:p>
          <a:p>
            <a:pPr marL="285750" indent="-285750">
              <a:buFont typeface="Arial"/>
              <a:buChar char="•"/>
            </a:pPr>
            <a:r>
              <a:rPr lang="en-GB">
                <a:ea typeface="+mn-lt"/>
                <a:cs typeface="+mn-lt"/>
              </a:rPr>
              <a:t>live scheduling</a:t>
            </a:r>
            <a:endParaRPr lang="en-GB">
              <a:cs typeface="Arial"/>
            </a:endParaRPr>
          </a:p>
          <a:p>
            <a:pPr marL="285750" indent="-285750">
              <a:buFont typeface="Arial"/>
              <a:buChar char="•"/>
            </a:pPr>
            <a:r>
              <a:rPr lang="en-GB">
                <a:ea typeface="+mn-lt"/>
                <a:cs typeface="+mn-lt"/>
              </a:rPr>
              <a:t>wide reach</a:t>
            </a:r>
            <a:endParaRPr lang="en-GB">
              <a:cs typeface="Arial"/>
            </a:endParaRPr>
          </a:p>
          <a:p>
            <a:pPr marL="285750" indent="-285750">
              <a:buFont typeface="Arial"/>
              <a:buChar char="•"/>
            </a:pPr>
            <a:r>
              <a:rPr lang="en-GB">
                <a:ea typeface="+mn-lt"/>
                <a:cs typeface="+mn-lt"/>
              </a:rPr>
              <a:t>limited audience choice</a:t>
            </a:r>
            <a:endParaRPr lang="en-GB">
              <a:cs typeface="Arial"/>
            </a:endParaRPr>
          </a:p>
          <a:p>
            <a:pPr marL="285750" indent="-285750">
              <a:buFont typeface="Arial"/>
              <a:buChar char="•"/>
            </a:pPr>
            <a:r>
              <a:rPr lang="en-GB">
                <a:ea typeface="+mn-lt"/>
                <a:cs typeface="+mn-lt"/>
              </a:rPr>
              <a:t>regulated and licensed.</a:t>
            </a:r>
            <a:endParaRPr lang="en-GB"/>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A1EA8599-ECAF-F61E-1C4D-A62E909CC38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16715063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5BF26-3C93-4DA1-44F6-5EEF15F0E9B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323A569-045F-EE36-0B0D-2F4836B95BB4}"/>
              </a:ext>
            </a:extLst>
          </p:cNvPr>
          <p:cNvSpPr>
            <a:spLocks noGrp="1"/>
          </p:cNvSpPr>
          <p:nvPr>
            <p:ph type="title"/>
          </p:nvPr>
        </p:nvSpPr>
        <p:spPr/>
        <p:txBody>
          <a:bodyPr>
            <a:normAutofit/>
          </a:bodyPr>
          <a:lstStyle/>
          <a:p>
            <a:r>
              <a:rPr lang="en-GB" dirty="0">
                <a:ea typeface="+mj-lt"/>
                <a:cs typeface="+mj-lt"/>
              </a:rPr>
              <a:t>Streaming and radio apps</a:t>
            </a:r>
            <a:endParaRPr lang="en-US" dirty="0"/>
          </a:p>
        </p:txBody>
      </p:sp>
      <p:sp>
        <p:nvSpPr>
          <p:cNvPr id="5" name="Text Placeholder 4">
            <a:extLst>
              <a:ext uri="{FF2B5EF4-FFF2-40B4-BE49-F238E27FC236}">
                <a16:creationId xmlns:a16="http://schemas.microsoft.com/office/drawing/2014/main" id="{A22548C4-777E-847D-A7E7-5C2E5B21123A}"/>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b="1" dirty="0">
                <a:ea typeface="+mn-lt"/>
                <a:cs typeface="+mn-lt"/>
              </a:rPr>
              <a:t>Streaming radio includes:</a:t>
            </a:r>
            <a:endParaRPr lang="en-US" b="1" dirty="0">
              <a:ea typeface="+mn-lt"/>
              <a:cs typeface="+mn-lt"/>
            </a:endParaRPr>
          </a:p>
          <a:p>
            <a:pPr marL="285750" indent="-285750">
              <a:buFont typeface="Arial"/>
              <a:buChar char="•"/>
            </a:pPr>
            <a:r>
              <a:rPr lang="en-GB" dirty="0">
                <a:ea typeface="+mn-lt"/>
                <a:cs typeface="+mn-lt"/>
              </a:rPr>
              <a:t>Spotify</a:t>
            </a:r>
            <a:endParaRPr lang="en-GB" dirty="0"/>
          </a:p>
          <a:p>
            <a:pPr marL="285750" indent="-285750">
              <a:buFont typeface="Arial"/>
              <a:buChar char="•"/>
            </a:pPr>
            <a:r>
              <a:rPr lang="en-GB" dirty="0">
                <a:ea typeface="+mn-lt"/>
                <a:cs typeface="+mn-lt"/>
              </a:rPr>
              <a:t>Apple Music</a:t>
            </a:r>
            <a:endParaRPr lang="en-GB" dirty="0"/>
          </a:p>
          <a:p>
            <a:pPr marL="285750" indent="-285750">
              <a:buFont typeface="Arial"/>
              <a:buChar char="•"/>
            </a:pPr>
            <a:r>
              <a:rPr lang="en-GB" dirty="0">
                <a:ea typeface="+mn-lt"/>
                <a:cs typeface="+mn-lt"/>
              </a:rPr>
              <a:t>BBC Sounds</a:t>
            </a:r>
            <a:endParaRPr lang="en-GB" dirty="0"/>
          </a:p>
          <a:p>
            <a:pPr marL="285750" indent="-285750">
              <a:buFont typeface="Arial"/>
              <a:buChar char="•"/>
            </a:pPr>
            <a:r>
              <a:rPr lang="en-GB" dirty="0">
                <a:ea typeface="+mn-lt"/>
                <a:cs typeface="+mn-lt"/>
              </a:rPr>
              <a:t>Internet radio apps.</a:t>
            </a:r>
            <a:endParaRPr lang="en-GB" dirty="0"/>
          </a:p>
          <a:p>
            <a:r>
              <a:rPr lang="en-GB" b="1" dirty="0">
                <a:ea typeface="+mn-lt"/>
                <a:cs typeface="+mn-lt"/>
              </a:rPr>
              <a:t>Key features:</a:t>
            </a:r>
            <a:endParaRPr lang="en-GB" dirty="0">
              <a:cs typeface="Arial"/>
            </a:endParaRPr>
          </a:p>
          <a:p>
            <a:pPr marL="342900" indent="-342900">
              <a:buChar char="•"/>
            </a:pPr>
            <a:r>
              <a:rPr lang="en-GB">
                <a:ea typeface="+mn-lt"/>
                <a:cs typeface="+mn-lt"/>
              </a:rPr>
              <a:t>on-demand listening</a:t>
            </a:r>
          </a:p>
          <a:p>
            <a:pPr marL="342900" indent="-342900">
              <a:buChar char="•"/>
            </a:pPr>
            <a:r>
              <a:rPr lang="en-GB">
                <a:ea typeface="+mn-lt"/>
                <a:cs typeface="+mn-lt"/>
              </a:rPr>
              <a:t>mobile access</a:t>
            </a:r>
          </a:p>
          <a:p>
            <a:pPr marL="342900" indent="-342900">
              <a:buChar char="•"/>
            </a:pPr>
            <a:r>
              <a:rPr lang="en-GB">
                <a:ea typeface="+mn-lt"/>
                <a:cs typeface="+mn-lt"/>
              </a:rPr>
              <a:t>personalised content</a:t>
            </a:r>
          </a:p>
          <a:p>
            <a:pPr marL="342900" indent="-342900">
              <a:buChar char="•"/>
            </a:pPr>
            <a:r>
              <a:rPr lang="en-GB">
                <a:ea typeface="+mn-lt"/>
                <a:cs typeface="+mn-lt"/>
              </a:rPr>
              <a:t>popular with younger audiences.</a:t>
            </a:r>
            <a:endParaRPr lang="en-GB">
              <a:cs typeface="Arial"/>
            </a:endParaRPr>
          </a:p>
          <a:p>
            <a:pPr marL="285750" indent="-285750">
              <a:buFont typeface="Arial"/>
              <a:buChar char="•"/>
            </a:pPr>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2DCFFBC3-8810-6BDC-8000-777F351BDD2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61898988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FD4F3-BACD-F440-615E-EF707D5DB31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38FEDFF-8080-6541-13CE-8CE8CA0A1F07}"/>
              </a:ext>
            </a:extLst>
          </p:cNvPr>
          <p:cNvSpPr>
            <a:spLocks noGrp="1"/>
          </p:cNvSpPr>
          <p:nvPr>
            <p:ph type="title"/>
          </p:nvPr>
        </p:nvSpPr>
        <p:spPr/>
        <p:txBody>
          <a:bodyPr>
            <a:normAutofit/>
          </a:bodyPr>
          <a:lstStyle/>
          <a:p>
            <a:r>
              <a:rPr lang="en-GB" dirty="0">
                <a:ea typeface="+mj-lt"/>
                <a:cs typeface="+mj-lt"/>
              </a:rPr>
              <a:t>Broadcast vs streaming</a:t>
            </a:r>
            <a:endParaRPr lang="en-US" dirty="0">
              <a:ea typeface="+mj-lt"/>
              <a:cs typeface="+mj-lt"/>
            </a:endParaRPr>
          </a:p>
        </p:txBody>
      </p:sp>
      <p:sp>
        <p:nvSpPr>
          <p:cNvPr id="5" name="Text Placeholder 4">
            <a:extLst>
              <a:ext uri="{FF2B5EF4-FFF2-40B4-BE49-F238E27FC236}">
                <a16:creationId xmlns:a16="http://schemas.microsoft.com/office/drawing/2014/main" id="{21EA1727-189E-E912-A588-844FD3D2F2D8}"/>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b="1" dirty="0">
                <a:ea typeface="+mn-lt"/>
                <a:cs typeface="+mn-lt"/>
              </a:rPr>
              <a:t>Key question:</a:t>
            </a:r>
            <a:br>
              <a:rPr lang="en-GB" b="1" dirty="0">
                <a:ea typeface="+mn-lt"/>
                <a:cs typeface="+mn-lt"/>
              </a:rPr>
            </a:br>
            <a:r>
              <a:rPr lang="en-GB" dirty="0">
                <a:ea typeface="+mn-lt"/>
                <a:cs typeface="+mn-lt"/>
              </a:rPr>
              <a:t>Which platform is most suitable for a 16–18-year-old audience?</a:t>
            </a:r>
            <a:endParaRPr lang="en-US" dirty="0"/>
          </a:p>
          <a:p>
            <a:endParaRPr lang="en-GB" dirty="0">
              <a:ea typeface="+mn-lt"/>
              <a:cs typeface="+mn-lt"/>
            </a:endParaRPr>
          </a:p>
          <a:p>
            <a:r>
              <a:rPr lang="en-GB" dirty="0">
                <a:ea typeface="+mn-lt"/>
                <a:cs typeface="+mn-lt"/>
              </a:rPr>
              <a:t>Consider:</a:t>
            </a:r>
            <a:endParaRPr lang="en-US" dirty="0">
              <a:ea typeface="+mn-lt"/>
              <a:cs typeface="+mn-lt"/>
            </a:endParaRPr>
          </a:p>
          <a:p>
            <a:pPr marL="285750" indent="-285750">
              <a:buFont typeface="Arial"/>
              <a:buChar char="•"/>
            </a:pPr>
            <a:r>
              <a:rPr lang="en-GB">
                <a:ea typeface="+mn-lt"/>
                <a:cs typeface="+mn-lt"/>
              </a:rPr>
              <a:t>accessibility</a:t>
            </a:r>
            <a:endParaRPr lang="en-GB" dirty="0"/>
          </a:p>
          <a:p>
            <a:pPr marL="285750" indent="-285750">
              <a:buFont typeface="Arial"/>
              <a:buChar char="•"/>
            </a:pPr>
            <a:r>
              <a:rPr lang="en-GB">
                <a:ea typeface="+mn-lt"/>
                <a:cs typeface="+mn-lt"/>
              </a:rPr>
              <a:t>convenience</a:t>
            </a:r>
            <a:endParaRPr lang="en-GB" dirty="0"/>
          </a:p>
          <a:p>
            <a:pPr marL="285750" indent="-285750">
              <a:buFont typeface="Arial"/>
              <a:buChar char="•"/>
            </a:pPr>
            <a:r>
              <a:rPr lang="en-GB">
                <a:ea typeface="+mn-lt"/>
                <a:cs typeface="+mn-lt"/>
              </a:rPr>
              <a:t>listening habits</a:t>
            </a:r>
            <a:endParaRPr lang="en-GB"/>
          </a:p>
          <a:p>
            <a:pPr marL="285750" indent="-285750">
              <a:buFont typeface="Arial"/>
              <a:buChar char="•"/>
            </a:pPr>
            <a:r>
              <a:rPr lang="en-GB">
                <a:ea typeface="+mn-lt"/>
                <a:cs typeface="+mn-lt"/>
              </a:rPr>
              <a:t>device use.</a:t>
            </a:r>
            <a:endParaRPr lang="en-GB"/>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5D468C71-0A76-E493-C992-9486243CCCE5}"/>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76404802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7FF23-3056-447B-31FD-38902E693CC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9FF9F1C-1D22-C28C-9F4F-F7E040872FC6}"/>
              </a:ext>
            </a:extLst>
          </p:cNvPr>
          <p:cNvSpPr>
            <a:spLocks noGrp="1"/>
          </p:cNvSpPr>
          <p:nvPr>
            <p:ph type="title"/>
          </p:nvPr>
        </p:nvSpPr>
        <p:spPr/>
        <p:txBody>
          <a:bodyPr>
            <a:normAutofit/>
          </a:bodyPr>
          <a:lstStyle/>
          <a:p>
            <a:r>
              <a:rPr lang="en-GB">
                <a:ea typeface="+mj-lt"/>
                <a:cs typeface="+mj-lt"/>
              </a:rPr>
              <a:t>Community voices task</a:t>
            </a:r>
            <a:endParaRPr lang="en-US" dirty="0"/>
          </a:p>
        </p:txBody>
      </p:sp>
      <p:sp>
        <p:nvSpPr>
          <p:cNvPr id="5" name="Text Placeholder 4">
            <a:extLst>
              <a:ext uri="{FF2B5EF4-FFF2-40B4-BE49-F238E27FC236}">
                <a16:creationId xmlns:a16="http://schemas.microsoft.com/office/drawing/2014/main" id="{EC34ED1D-DE79-BCD2-B332-D0F5CE407693}"/>
              </a:ext>
            </a:extLst>
          </p:cNvPr>
          <p:cNvSpPr>
            <a:spLocks noGrp="1"/>
          </p:cNvSpPr>
          <p:nvPr>
            <p:ph type="body" sz="quarter" idx="12"/>
          </p:nvPr>
        </p:nvSpPr>
        <p:spPr>
          <a:xfrm>
            <a:off x="234000" y="986399"/>
            <a:ext cx="7667625" cy="3780863"/>
          </a:xfrm>
        </p:spPr>
        <p:txBody>
          <a:bodyPr vert="horz" lIns="0" tIns="0" rIns="0" bIns="0" rtlCol="0" anchor="t">
            <a:noAutofit/>
          </a:bodyPr>
          <a:lstStyle/>
          <a:p>
            <a:endParaRPr lang="en-GB" b="1" dirty="0">
              <a:cs typeface="Arial"/>
            </a:endParaRPr>
          </a:p>
          <a:p>
            <a:r>
              <a:rPr lang="en-GB" dirty="0">
                <a:ea typeface="+mn-lt"/>
                <a:cs typeface="+mn-lt"/>
              </a:rPr>
              <a:t>Your task:</a:t>
            </a:r>
            <a:endParaRPr lang="en-US" dirty="0">
              <a:ea typeface="+mn-lt"/>
              <a:cs typeface="+mn-lt"/>
            </a:endParaRPr>
          </a:p>
          <a:p>
            <a:pPr marL="285750" indent="-285750">
              <a:buFont typeface="Arial"/>
              <a:buChar char="•"/>
            </a:pPr>
            <a:r>
              <a:rPr lang="en-GB">
                <a:ea typeface="+mn-lt"/>
                <a:cs typeface="+mn-lt"/>
              </a:rPr>
              <a:t>Read the brief carefully.</a:t>
            </a:r>
            <a:endParaRPr lang="en-GB" dirty="0">
              <a:cs typeface="Arial"/>
            </a:endParaRPr>
          </a:p>
          <a:p>
            <a:pPr marL="285750" indent="-285750">
              <a:buFont typeface="Arial"/>
              <a:buChar char="•"/>
            </a:pPr>
            <a:r>
              <a:rPr lang="en-GB" dirty="0">
                <a:ea typeface="+mn-lt"/>
                <a:cs typeface="+mn-lt"/>
              </a:rPr>
              <a:t>Identify the target audience.</a:t>
            </a:r>
            <a:endParaRPr lang="en-GB" dirty="0">
              <a:cs typeface="Arial"/>
            </a:endParaRPr>
          </a:p>
          <a:p>
            <a:pPr marL="285750" indent="-285750">
              <a:buFont typeface="Arial"/>
              <a:buChar char="•"/>
            </a:pPr>
            <a:r>
              <a:rPr lang="en-GB" dirty="0">
                <a:ea typeface="+mn-lt"/>
                <a:cs typeface="+mn-lt"/>
              </a:rPr>
              <a:t>Decide whether broadcast or streaming is more </a:t>
            </a:r>
            <a:r>
              <a:rPr lang="en-GB">
                <a:ea typeface="+mn-lt"/>
                <a:cs typeface="+mn-lt"/>
              </a:rPr>
              <a:t>suitable.</a:t>
            </a:r>
            <a:endParaRPr lang="en-GB" dirty="0">
              <a:cs typeface="Arial"/>
            </a:endParaRPr>
          </a:p>
          <a:p>
            <a:pPr marL="285750" indent="-285750">
              <a:buFont typeface="Arial"/>
              <a:buChar char="•"/>
            </a:pPr>
            <a:r>
              <a:rPr lang="en-GB">
                <a:ea typeface="+mn-lt"/>
                <a:cs typeface="+mn-lt"/>
              </a:rPr>
              <a:t>Prepare a justified choice.</a:t>
            </a:r>
            <a:endParaRPr lang="en-GB" dirty="0"/>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DFDF7A70-5E9D-0CC9-5669-108A496EE2F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90461809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EFF7DF-A6B8-606B-0F15-6C6E51FD52C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A4AFCB3-61F0-737C-999F-F01AECE53CB5}"/>
              </a:ext>
            </a:extLst>
          </p:cNvPr>
          <p:cNvSpPr>
            <a:spLocks noGrp="1"/>
          </p:cNvSpPr>
          <p:nvPr>
            <p:ph type="title"/>
          </p:nvPr>
        </p:nvSpPr>
        <p:spPr/>
        <p:txBody>
          <a:bodyPr>
            <a:normAutofit/>
          </a:bodyPr>
          <a:lstStyle/>
          <a:p>
            <a:r>
              <a:rPr lang="en-GB" dirty="0">
                <a:ea typeface="+mj-lt"/>
                <a:cs typeface="+mj-lt"/>
              </a:rPr>
              <a:t>Radio consumption task</a:t>
            </a:r>
            <a:endParaRPr lang="en-US" dirty="0"/>
          </a:p>
        </p:txBody>
      </p:sp>
      <p:sp>
        <p:nvSpPr>
          <p:cNvPr id="5" name="Text Placeholder 4">
            <a:extLst>
              <a:ext uri="{FF2B5EF4-FFF2-40B4-BE49-F238E27FC236}">
                <a16:creationId xmlns:a16="http://schemas.microsoft.com/office/drawing/2014/main" id="{F8F50369-7C07-3772-ADA2-0F1E32340291}"/>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a:ea typeface="+mn-lt"/>
                <a:cs typeface="+mn-lt"/>
              </a:rPr>
              <a:t>Read the Radio consumption brief and task sheet.</a:t>
            </a:r>
          </a:p>
          <a:p>
            <a:endParaRPr lang="en-GB" dirty="0">
              <a:ea typeface="+mn-lt"/>
              <a:cs typeface="+mn-lt"/>
            </a:endParaRPr>
          </a:p>
          <a:p>
            <a:r>
              <a:rPr lang="en-GB" dirty="0">
                <a:ea typeface="+mn-lt"/>
                <a:cs typeface="+mn-lt"/>
              </a:rPr>
              <a:t>Decide on suitable platforms.  Justify your decisions.</a:t>
            </a:r>
            <a:endParaRPr lang="en-US" dirty="0">
              <a:ea typeface="+mn-lt"/>
              <a:cs typeface="+mn-lt"/>
            </a:endParaRPr>
          </a:p>
          <a:p>
            <a:endParaRPr lang="en-GB" dirty="0">
              <a:ea typeface="+mn-lt"/>
              <a:cs typeface="+mn-lt"/>
            </a:endParaRPr>
          </a:p>
          <a:p>
            <a:r>
              <a:rPr lang="en-GB" b="1" dirty="0">
                <a:ea typeface="+mn-lt"/>
                <a:cs typeface="+mn-lt"/>
              </a:rPr>
              <a:t>Remember:</a:t>
            </a:r>
          </a:p>
          <a:p>
            <a:pPr marL="342900" indent="-342900">
              <a:buFont typeface="Arial" panose="020B0604020202020204" pitchFamily="34" charset="0"/>
              <a:buChar char="•"/>
            </a:pPr>
            <a:r>
              <a:rPr lang="en-GB">
                <a:ea typeface="+mn-lt"/>
                <a:cs typeface="+mn-lt"/>
              </a:rPr>
              <a:t>How to read and analyse a brief.</a:t>
            </a:r>
          </a:p>
          <a:p>
            <a:pPr marL="342900" indent="-342900">
              <a:buFont typeface="Arial" panose="020B0604020202020204" pitchFamily="34" charset="0"/>
              <a:buChar char="•"/>
            </a:pPr>
            <a:r>
              <a:rPr lang="en-GB" dirty="0">
                <a:ea typeface="+mn-lt"/>
                <a:cs typeface="+mn-lt"/>
              </a:rPr>
              <a:t>How to justify decisions.</a:t>
            </a:r>
          </a:p>
          <a:p>
            <a:pPr marL="342900" indent="-342900">
              <a:buFont typeface="Arial" panose="020B0604020202020204" pitchFamily="34" charset="0"/>
              <a:buChar char="•"/>
            </a:pPr>
            <a:endParaRPr lang="en-GB" dirty="0">
              <a:ea typeface="+mn-lt"/>
              <a:cs typeface="+mn-lt"/>
            </a:endParaRPr>
          </a:p>
          <a:p>
            <a:r>
              <a:rPr lang="en-GB" dirty="0">
                <a:ea typeface="+mn-lt"/>
                <a:cs typeface="+mn-lt"/>
              </a:rPr>
              <a:t>Prepare to write a justification on the whiteboard.</a:t>
            </a:r>
          </a:p>
          <a:p>
            <a:pPr marL="342900" indent="-342900">
              <a:buFont typeface="Arial" panose="020B0604020202020204" pitchFamily="34" charset="0"/>
              <a:buChar char="•"/>
            </a:pPr>
            <a:endParaRPr lang="en-GB" dirty="0">
              <a:ea typeface="+mn-lt"/>
              <a:cs typeface="+mn-lt"/>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2E927C3B-AD6B-BA95-A80F-FFC49E609A4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50226811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5EE13-335B-D2E7-E2D4-87CAFA70DDE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32405D3-2F11-5AE7-C26D-C9D28AFFEEC0}"/>
              </a:ext>
            </a:extLst>
          </p:cNvPr>
          <p:cNvSpPr>
            <a:spLocks noGrp="1"/>
          </p:cNvSpPr>
          <p:nvPr>
            <p:ph type="title"/>
          </p:nvPr>
        </p:nvSpPr>
        <p:spPr/>
        <p:txBody>
          <a:bodyPr>
            <a:normAutofit/>
          </a:bodyPr>
          <a:lstStyle/>
          <a:p>
            <a:r>
              <a:rPr lang="en-GB" dirty="0">
                <a:ea typeface="+mj-lt"/>
                <a:cs typeface="+mj-lt"/>
              </a:rPr>
              <a:t>Audience research</a:t>
            </a:r>
            <a:endParaRPr lang="en-US" dirty="0"/>
          </a:p>
        </p:txBody>
      </p:sp>
      <p:sp>
        <p:nvSpPr>
          <p:cNvPr id="5" name="Text Placeholder 4">
            <a:extLst>
              <a:ext uri="{FF2B5EF4-FFF2-40B4-BE49-F238E27FC236}">
                <a16:creationId xmlns:a16="http://schemas.microsoft.com/office/drawing/2014/main" id="{2BD51952-DB5F-611F-DA88-AAC314A6894F}"/>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Audience research helps us to:</a:t>
            </a:r>
            <a:endParaRPr lang="en-US" dirty="0">
              <a:ea typeface="+mn-lt"/>
              <a:cs typeface="+mn-lt"/>
            </a:endParaRPr>
          </a:p>
          <a:p>
            <a:pPr marL="285750" indent="-285750">
              <a:buFont typeface="Arial"/>
              <a:buChar char="•"/>
            </a:pPr>
            <a:r>
              <a:rPr lang="en-GB" dirty="0">
                <a:ea typeface="+mn-lt"/>
                <a:cs typeface="+mn-lt"/>
              </a:rPr>
              <a:t>understand who the audience is</a:t>
            </a:r>
            <a:endParaRPr lang="en-GB" dirty="0">
              <a:cs typeface="Arial"/>
            </a:endParaRPr>
          </a:p>
          <a:p>
            <a:pPr marL="285750" indent="-285750">
              <a:buFont typeface="Arial"/>
              <a:buChar char="•"/>
            </a:pPr>
            <a:r>
              <a:rPr lang="en-GB" dirty="0">
                <a:ea typeface="+mn-lt"/>
                <a:cs typeface="+mn-lt"/>
              </a:rPr>
              <a:t>identify listening preferences</a:t>
            </a:r>
            <a:endParaRPr lang="en-GB" dirty="0">
              <a:cs typeface="Arial"/>
            </a:endParaRPr>
          </a:p>
          <a:p>
            <a:pPr marL="285750" indent="-285750">
              <a:buFont typeface="Arial"/>
              <a:buChar char="•"/>
            </a:pPr>
            <a:r>
              <a:rPr lang="en-GB" dirty="0">
                <a:ea typeface="+mn-lt"/>
                <a:cs typeface="+mn-lt"/>
              </a:rPr>
              <a:t>make better platform decisions.</a:t>
            </a:r>
            <a:endParaRPr lang="en-GB" dirty="0">
              <a:cs typeface="Arial"/>
            </a:endParaRPr>
          </a:p>
          <a:p>
            <a:endParaRPr lang="en-GB" dirty="0">
              <a:ea typeface="+mn-lt"/>
              <a:cs typeface="+mn-lt"/>
            </a:endParaRPr>
          </a:p>
          <a:p>
            <a:r>
              <a:rPr lang="en-GB" dirty="0">
                <a:ea typeface="+mn-lt"/>
                <a:cs typeface="+mn-lt"/>
              </a:rPr>
              <a:t>Good research also leads to better content choices.</a:t>
            </a:r>
            <a:endParaRPr lang="en-GB" dirty="0"/>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1220EF78-3EAE-07F9-6C40-A60C1175D50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78749553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131E9-A682-EA25-CCC7-B299517FEC1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05C3E4B-300B-4C25-FF61-916A80BD301A}"/>
              </a:ext>
            </a:extLst>
          </p:cNvPr>
          <p:cNvSpPr>
            <a:spLocks noGrp="1"/>
          </p:cNvSpPr>
          <p:nvPr>
            <p:ph type="title"/>
          </p:nvPr>
        </p:nvSpPr>
        <p:spPr/>
        <p:txBody>
          <a:bodyPr>
            <a:normAutofit/>
          </a:bodyPr>
          <a:lstStyle/>
          <a:p>
            <a:r>
              <a:rPr lang="en-GB" dirty="0">
                <a:ea typeface="+mj-lt"/>
                <a:cs typeface="+mj-lt"/>
              </a:rPr>
              <a:t>Survey design</a:t>
            </a:r>
            <a:endParaRPr lang="en-US" dirty="0"/>
          </a:p>
        </p:txBody>
      </p:sp>
      <p:sp>
        <p:nvSpPr>
          <p:cNvPr id="5" name="Text Placeholder 4">
            <a:extLst>
              <a:ext uri="{FF2B5EF4-FFF2-40B4-BE49-F238E27FC236}">
                <a16:creationId xmlns:a16="http://schemas.microsoft.com/office/drawing/2014/main" id="{9EF07B70-90F9-E6A8-6C00-444CDAD65F15}"/>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When writing survey questions:</a:t>
            </a:r>
            <a:endParaRPr lang="en-US" dirty="0">
              <a:ea typeface="+mn-lt"/>
              <a:cs typeface="+mn-lt"/>
            </a:endParaRPr>
          </a:p>
          <a:p>
            <a:pPr marL="285750" indent="-285750">
              <a:buFont typeface="Arial"/>
              <a:buChar char="•"/>
            </a:pPr>
            <a:r>
              <a:rPr lang="en-GB" dirty="0">
                <a:ea typeface="+mn-lt"/>
                <a:cs typeface="+mn-lt"/>
              </a:rPr>
              <a:t>Be clear and simple.</a:t>
            </a:r>
            <a:endParaRPr lang="en-GB" dirty="0">
              <a:cs typeface="Arial"/>
            </a:endParaRPr>
          </a:p>
          <a:p>
            <a:pPr marL="285750" indent="-285750">
              <a:buFont typeface="Arial"/>
              <a:buChar char="•"/>
            </a:pPr>
            <a:r>
              <a:rPr lang="en-GB" dirty="0">
                <a:ea typeface="+mn-lt"/>
                <a:cs typeface="+mn-lt"/>
              </a:rPr>
              <a:t>Avoid leading questions.</a:t>
            </a:r>
            <a:endParaRPr lang="en-GB" dirty="0">
              <a:cs typeface="Arial"/>
            </a:endParaRPr>
          </a:p>
          <a:p>
            <a:pPr marL="285750" indent="-285750">
              <a:buFont typeface="Arial"/>
              <a:buChar char="•"/>
            </a:pPr>
            <a:r>
              <a:rPr lang="en-GB" dirty="0">
                <a:ea typeface="+mn-lt"/>
                <a:cs typeface="+mn-lt"/>
              </a:rPr>
              <a:t>Match the target audience.</a:t>
            </a:r>
          </a:p>
          <a:p>
            <a:pPr marL="285750" indent="-285750">
              <a:buFont typeface="Arial"/>
              <a:buChar char="•"/>
            </a:pPr>
            <a:r>
              <a:rPr lang="en-GB" dirty="0">
                <a:ea typeface="+mn-lt"/>
                <a:cs typeface="+mn-lt"/>
              </a:rPr>
              <a:t>Ask questions that give useful data.</a:t>
            </a:r>
            <a:endParaRPr lang="en-GB" dirty="0"/>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E4241A9C-861C-1FF8-3EF6-025638F96A9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10310820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D2D8E1-53E2-7A17-3381-4EFEAAD5091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ECA7534-5D10-803F-C9B4-B7858615BB8E}"/>
              </a:ext>
            </a:extLst>
          </p:cNvPr>
          <p:cNvSpPr>
            <a:spLocks noGrp="1"/>
          </p:cNvSpPr>
          <p:nvPr>
            <p:ph type="title"/>
          </p:nvPr>
        </p:nvSpPr>
        <p:spPr/>
        <p:txBody>
          <a:bodyPr>
            <a:normAutofit/>
          </a:bodyPr>
          <a:lstStyle/>
          <a:p>
            <a:r>
              <a:rPr lang="en-GB" dirty="0">
                <a:ea typeface="+mj-lt"/>
                <a:cs typeface="+mj-lt"/>
              </a:rPr>
              <a:t>Survey task</a:t>
            </a:r>
            <a:endParaRPr lang="en-US" dirty="0"/>
          </a:p>
        </p:txBody>
      </p:sp>
      <p:sp>
        <p:nvSpPr>
          <p:cNvPr id="5" name="Text Placeholder 4">
            <a:extLst>
              <a:ext uri="{FF2B5EF4-FFF2-40B4-BE49-F238E27FC236}">
                <a16:creationId xmlns:a16="http://schemas.microsoft.com/office/drawing/2014/main" id="{9407A307-23BC-54E2-5C18-AE490EADBCDA}"/>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Look at the Audience survey sentence starters.  How suitable are they for a target audience of 16-18-year-olds?</a:t>
            </a:r>
          </a:p>
          <a:p>
            <a:endParaRPr lang="en-GB" dirty="0">
              <a:ea typeface="+mn-lt"/>
              <a:cs typeface="+mn-lt"/>
            </a:endParaRPr>
          </a:p>
          <a:p>
            <a:r>
              <a:rPr lang="en-GB" dirty="0">
                <a:ea typeface="+mn-lt"/>
                <a:cs typeface="+mn-lt"/>
              </a:rPr>
              <a:t>Design your own survey for this target group (5–6 survey questions).</a:t>
            </a:r>
          </a:p>
          <a:p>
            <a:endParaRPr lang="en-US" dirty="0">
              <a:ea typeface="+mn-lt"/>
              <a:cs typeface="+mn-lt"/>
            </a:endParaRPr>
          </a:p>
          <a:p>
            <a:r>
              <a:rPr lang="en-GB" dirty="0">
                <a:ea typeface="+mn-lt"/>
                <a:cs typeface="+mn-lt"/>
              </a:rPr>
              <a:t>Use sentence starters if needed</a:t>
            </a:r>
            <a:r>
              <a:rPr lang="en-GB" dirty="0">
                <a:ea typeface="+mn-lt"/>
                <a:cs typeface="Arial"/>
              </a:rPr>
              <a:t>.</a:t>
            </a:r>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C2D28E13-0C87-1F73-20AC-83C9CCB05F2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011175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FD701-ED22-D05D-5E3D-00E16D4FCCF5}"/>
              </a:ext>
            </a:extLst>
          </p:cNvPr>
          <p:cNvSpPr>
            <a:spLocks noGrp="1"/>
          </p:cNvSpPr>
          <p:nvPr>
            <p:ph type="title"/>
          </p:nvPr>
        </p:nvSpPr>
        <p:spPr/>
        <p:txBody>
          <a:bodyPr/>
          <a:lstStyle/>
          <a:p>
            <a:r>
              <a:rPr lang="en-GB" dirty="0"/>
              <a:t>Vlog brief</a:t>
            </a:r>
          </a:p>
        </p:txBody>
      </p:sp>
      <p:sp>
        <p:nvSpPr>
          <p:cNvPr id="3" name="Text Placeholder 2">
            <a:extLst>
              <a:ext uri="{FF2B5EF4-FFF2-40B4-BE49-F238E27FC236}">
                <a16:creationId xmlns:a16="http://schemas.microsoft.com/office/drawing/2014/main" id="{1230E5BA-7E4E-9C45-B1C3-825437AE1CDF}"/>
              </a:ext>
            </a:extLst>
          </p:cNvPr>
          <p:cNvSpPr>
            <a:spLocks noGrp="1"/>
          </p:cNvSpPr>
          <p:nvPr>
            <p:ph type="body" sz="quarter" idx="12"/>
          </p:nvPr>
        </p:nvSpPr>
        <p:spPr/>
        <p:txBody>
          <a:bodyPr vert="horz" lIns="0" tIns="0" rIns="0" bIns="0" rtlCol="0" anchor="t">
            <a:noAutofit/>
          </a:bodyPr>
          <a:lstStyle/>
          <a:p>
            <a:r>
              <a:rPr lang="en-GB">
                <a:cs typeface="Arial"/>
              </a:rPr>
              <a:t>Include:</a:t>
            </a:r>
            <a:endParaRPr lang="en-GB" dirty="0">
              <a:cs typeface="Arial"/>
            </a:endParaRPr>
          </a:p>
          <a:p>
            <a:pPr marL="342900" indent="-342900">
              <a:buFont typeface="Arial" panose="020B0604020202020204" pitchFamily="34" charset="0"/>
              <a:buChar char="•"/>
            </a:pPr>
            <a:r>
              <a:rPr lang="en-GB"/>
              <a:t>cooking</a:t>
            </a:r>
          </a:p>
          <a:p>
            <a:pPr marL="342900" indent="-342900">
              <a:buFont typeface="Arial" panose="020B0604020202020204" pitchFamily="34" charset="0"/>
              <a:buChar char="•"/>
            </a:pPr>
            <a:r>
              <a:rPr lang="en-GB"/>
              <a:t>apartment</a:t>
            </a:r>
            <a:endParaRPr lang="en-GB">
              <a:cs typeface="Arial"/>
            </a:endParaRPr>
          </a:p>
          <a:p>
            <a:pPr marL="342900" indent="-342900">
              <a:buFont typeface="Arial" panose="020B0604020202020204" pitchFamily="34" charset="0"/>
              <a:buChar char="•"/>
            </a:pPr>
            <a:r>
              <a:rPr lang="en-GB"/>
              <a:t>original recipes</a:t>
            </a:r>
            <a:endParaRPr lang="en-GB">
              <a:cs typeface="Arial"/>
            </a:endParaRPr>
          </a:p>
          <a:p>
            <a:pPr marL="342900" indent="-342900">
              <a:buFont typeface="Arial" panose="020B0604020202020204" pitchFamily="34" charset="0"/>
              <a:buChar char="•"/>
            </a:pPr>
            <a:r>
              <a:rPr lang="en-GB"/>
              <a:t>sustainable and healthy ingredients</a:t>
            </a:r>
            <a:endParaRPr lang="en-GB">
              <a:cs typeface="Arial"/>
            </a:endParaRPr>
          </a:p>
          <a:p>
            <a:pPr marL="342900" indent="-342900">
              <a:buFont typeface="Arial" panose="020B0604020202020204" pitchFamily="34" charset="0"/>
              <a:buChar char="•"/>
            </a:pPr>
            <a:r>
              <a:rPr lang="en-GB"/>
              <a:t>full-time job</a:t>
            </a:r>
            <a:endParaRPr lang="en-GB">
              <a:cs typeface="Arial"/>
            </a:endParaRPr>
          </a:p>
          <a:p>
            <a:pPr marL="342900" indent="-342900">
              <a:buFont typeface="Arial" panose="020B0604020202020204" pitchFamily="34" charset="0"/>
              <a:buChar char="•"/>
            </a:pPr>
            <a:r>
              <a:rPr lang="en-GB"/>
              <a:t>irregular hours</a:t>
            </a:r>
            <a:endParaRPr lang="en-GB">
              <a:cs typeface="Arial"/>
            </a:endParaRPr>
          </a:p>
          <a:p>
            <a:pPr marL="342900" indent="-342900">
              <a:buFont typeface="Arial" panose="020B0604020202020204" pitchFamily="34" charset="0"/>
              <a:buChar char="•"/>
            </a:pPr>
            <a:r>
              <a:rPr lang="en-GB"/>
              <a:t>lots of responsibility</a:t>
            </a:r>
            <a:endParaRPr lang="en-GB">
              <a:cs typeface="Arial"/>
            </a:endParaRPr>
          </a:p>
          <a:p>
            <a:pPr marL="342900" indent="-342900">
              <a:buFont typeface="Arial" panose="020B0604020202020204" pitchFamily="34" charset="0"/>
              <a:buChar char="•"/>
            </a:pPr>
            <a:r>
              <a:rPr lang="en-GB"/>
              <a:t>cooking is relaxing.</a:t>
            </a:r>
            <a:endParaRPr lang="en-GB">
              <a:cs typeface="Arial"/>
            </a:endParaRPr>
          </a:p>
        </p:txBody>
      </p:sp>
      <p:sp>
        <p:nvSpPr>
          <p:cNvPr id="5" name="Footer Placeholder 4">
            <a:extLst>
              <a:ext uri="{FF2B5EF4-FFF2-40B4-BE49-F238E27FC236}">
                <a16:creationId xmlns:a16="http://schemas.microsoft.com/office/drawing/2014/main" id="{00B6C0B6-D0EB-B8C7-0870-2AEFBAEAC22A}"/>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12645377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CE232D-E18A-82BD-6DBB-652C63859CC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629F069-FFEE-EE7F-D13D-DB8199B970B0}"/>
              </a:ext>
            </a:extLst>
          </p:cNvPr>
          <p:cNvSpPr>
            <a:spLocks noGrp="1"/>
          </p:cNvSpPr>
          <p:nvPr>
            <p:ph type="title"/>
          </p:nvPr>
        </p:nvSpPr>
        <p:spPr/>
        <p:txBody>
          <a:bodyPr>
            <a:normAutofit/>
          </a:bodyPr>
          <a:lstStyle/>
          <a:p>
            <a:r>
              <a:rPr lang="en-GB" dirty="0">
                <a:ea typeface="+mj-lt"/>
                <a:cs typeface="+mj-lt"/>
              </a:rPr>
              <a:t>Peer review of survey task</a:t>
            </a:r>
            <a:endParaRPr lang="en-US" dirty="0"/>
          </a:p>
        </p:txBody>
      </p:sp>
      <p:sp>
        <p:nvSpPr>
          <p:cNvPr id="5" name="Text Placeholder 4">
            <a:extLst>
              <a:ext uri="{FF2B5EF4-FFF2-40B4-BE49-F238E27FC236}">
                <a16:creationId xmlns:a16="http://schemas.microsoft.com/office/drawing/2014/main" id="{2C77F4EC-1EA1-47CB-F95C-A4C91667145C}"/>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You will:</a:t>
            </a:r>
            <a:endParaRPr lang="en-US" dirty="0">
              <a:ea typeface="+mn-lt"/>
              <a:cs typeface="+mn-lt"/>
            </a:endParaRPr>
          </a:p>
          <a:p>
            <a:pPr marL="285750" indent="-285750">
              <a:buFont typeface="Arial"/>
              <a:buChar char="•"/>
            </a:pPr>
            <a:r>
              <a:rPr lang="en-GB" dirty="0">
                <a:ea typeface="+mn-lt"/>
                <a:cs typeface="+mn-lt"/>
              </a:rPr>
              <a:t>Complete the survey for other groups.</a:t>
            </a:r>
            <a:endParaRPr lang="en-US" dirty="0">
              <a:ea typeface="+mn-lt"/>
              <a:cs typeface="+mn-lt"/>
            </a:endParaRPr>
          </a:p>
          <a:p>
            <a:pPr marL="285750" indent="-285750">
              <a:buFont typeface="Arial"/>
              <a:buChar char="•"/>
            </a:pPr>
            <a:r>
              <a:rPr lang="en-GB" dirty="0">
                <a:ea typeface="+mn-lt"/>
                <a:cs typeface="+mn-lt"/>
              </a:rPr>
              <a:t>Identify strengths in the questions.</a:t>
            </a:r>
            <a:endParaRPr lang="en-GB" dirty="0"/>
          </a:p>
          <a:p>
            <a:pPr marL="285750" indent="-285750">
              <a:buFont typeface="Arial"/>
              <a:buChar char="•"/>
            </a:pPr>
            <a:r>
              <a:rPr lang="en-GB" dirty="0">
                <a:ea typeface="+mn-lt"/>
                <a:cs typeface="+mn-lt"/>
              </a:rPr>
              <a:t>Suggest improvements to the questions.</a:t>
            </a:r>
            <a:endParaRPr lang="en-GB" dirty="0"/>
          </a:p>
          <a:p>
            <a:pPr marL="285750" indent="-285750">
              <a:buFont typeface="Arial"/>
              <a:buChar char="•"/>
            </a:pPr>
            <a:r>
              <a:rPr lang="en-GB" dirty="0">
                <a:ea typeface="+mn-lt"/>
                <a:cs typeface="+mn-lt"/>
              </a:rPr>
              <a:t>Use constructive language.</a:t>
            </a:r>
            <a:endParaRPr lang="en-GB" dirty="0"/>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70FC4D05-DECD-D4BE-F7DB-368F6E71E0B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95037948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1CD18-AAB8-CF8B-B152-1B5B4D7A82E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7533B4E-B04B-C5AB-B2A4-FFCA0DAF1145}"/>
              </a:ext>
            </a:extLst>
          </p:cNvPr>
          <p:cNvSpPr>
            <a:spLocks noGrp="1"/>
          </p:cNvSpPr>
          <p:nvPr>
            <p:ph type="title"/>
          </p:nvPr>
        </p:nvSpPr>
        <p:spPr/>
        <p:txBody>
          <a:bodyPr>
            <a:normAutofit/>
          </a:bodyPr>
          <a:lstStyle/>
          <a:p>
            <a:r>
              <a:rPr lang="en-GB" dirty="0">
                <a:ea typeface="+mj-lt"/>
                <a:cs typeface="+mj-lt"/>
              </a:rPr>
              <a:t>Amend your survey</a:t>
            </a:r>
            <a:endParaRPr lang="en-US" dirty="0"/>
          </a:p>
        </p:txBody>
      </p:sp>
      <p:sp>
        <p:nvSpPr>
          <p:cNvPr id="5" name="Text Placeholder 4">
            <a:extLst>
              <a:ext uri="{FF2B5EF4-FFF2-40B4-BE49-F238E27FC236}">
                <a16:creationId xmlns:a16="http://schemas.microsoft.com/office/drawing/2014/main" id="{0EEBE060-B932-4E7F-B2F4-51C30C4B77C3}"/>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Consider the feedback from your peers.</a:t>
            </a:r>
          </a:p>
          <a:p>
            <a:endParaRPr lang="en-GB" dirty="0">
              <a:ea typeface="+mn-lt"/>
              <a:cs typeface="+mn-lt"/>
            </a:endParaRPr>
          </a:p>
          <a:p>
            <a:r>
              <a:rPr lang="en-GB" dirty="0">
                <a:ea typeface="+mn-lt"/>
                <a:cs typeface="+mn-lt"/>
              </a:rPr>
              <a:t>Look at the answers given to the questions you had in your survey.</a:t>
            </a:r>
          </a:p>
          <a:p>
            <a:endParaRPr lang="en-GB" dirty="0">
              <a:ea typeface="+mn-lt"/>
              <a:cs typeface="+mn-lt"/>
            </a:endParaRPr>
          </a:p>
          <a:p>
            <a:r>
              <a:rPr lang="en-GB" dirty="0">
                <a:ea typeface="+mn-lt"/>
                <a:cs typeface="+mn-lt"/>
              </a:rPr>
              <a:t>Make any changes needed to the questions.</a:t>
            </a:r>
            <a:endParaRPr lang="en-GB" dirty="0"/>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C641A50F-4763-3CD5-A39D-8347860A844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54190981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01B3E9-E609-79D9-C7AD-7653D2EADAC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B71E5B8-2051-F362-EA50-A0BA3B2393FE}"/>
              </a:ext>
            </a:extLst>
          </p:cNvPr>
          <p:cNvSpPr>
            <a:spLocks noGrp="1"/>
          </p:cNvSpPr>
          <p:nvPr>
            <p:ph type="title"/>
          </p:nvPr>
        </p:nvSpPr>
        <p:spPr/>
        <p:txBody>
          <a:bodyPr>
            <a:normAutofit/>
          </a:bodyPr>
          <a:lstStyle/>
          <a:p>
            <a:r>
              <a:rPr lang="en-GB" dirty="0">
                <a:ea typeface="+mj-lt"/>
                <a:cs typeface="+mj-lt"/>
              </a:rPr>
              <a:t>What did the results show?</a:t>
            </a:r>
            <a:endParaRPr lang="en-US" dirty="0"/>
          </a:p>
        </p:txBody>
      </p:sp>
      <p:sp>
        <p:nvSpPr>
          <p:cNvPr id="5" name="Text Placeholder 4">
            <a:extLst>
              <a:ext uri="{FF2B5EF4-FFF2-40B4-BE49-F238E27FC236}">
                <a16:creationId xmlns:a16="http://schemas.microsoft.com/office/drawing/2014/main" id="{DBFFA3D3-9E89-91AB-D53E-A350208CFA86}"/>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Consider:</a:t>
            </a:r>
            <a:endParaRPr lang="en-US" dirty="0">
              <a:ea typeface="+mn-lt"/>
              <a:cs typeface="+mn-lt"/>
            </a:endParaRPr>
          </a:p>
          <a:p>
            <a:pPr marL="285750" indent="-285750">
              <a:buFont typeface="Arial"/>
              <a:buChar char="•"/>
            </a:pPr>
            <a:r>
              <a:rPr lang="en-GB" dirty="0">
                <a:ea typeface="+mn-lt"/>
                <a:cs typeface="+mn-lt"/>
              </a:rPr>
              <a:t>What patterns appeared?</a:t>
            </a:r>
            <a:endParaRPr lang="en-GB" dirty="0">
              <a:cs typeface="Arial"/>
            </a:endParaRPr>
          </a:p>
          <a:p>
            <a:pPr marL="285750" indent="-285750">
              <a:buFont typeface="Arial"/>
              <a:buChar char="•"/>
            </a:pPr>
            <a:r>
              <a:rPr lang="en-GB" dirty="0">
                <a:ea typeface="+mn-lt"/>
                <a:cs typeface="+mn-lt"/>
              </a:rPr>
              <a:t>What surprised you?</a:t>
            </a:r>
            <a:endParaRPr lang="en-US" dirty="0">
              <a:cs typeface="Arial"/>
            </a:endParaRPr>
          </a:p>
          <a:p>
            <a:pPr marL="285750" indent="-285750">
              <a:buFont typeface="Arial"/>
              <a:buChar char="•"/>
            </a:pPr>
            <a:r>
              <a:rPr lang="en-GB" dirty="0">
                <a:ea typeface="+mn-lt"/>
                <a:cs typeface="+mn-lt"/>
              </a:rPr>
              <a:t>How does this affect your platform choice?</a:t>
            </a:r>
            <a:endParaRPr lang="en-GB" dirty="0">
              <a:cs typeface="Arial"/>
            </a:endParaRPr>
          </a:p>
          <a:p>
            <a:endParaRPr lang="en-GB" dirty="0">
              <a:ea typeface="+mn-lt"/>
              <a:cs typeface="+mn-lt"/>
            </a:endParaRPr>
          </a:p>
          <a:p>
            <a:r>
              <a:rPr lang="en-GB" dirty="0">
                <a:ea typeface="+mn-lt"/>
                <a:cs typeface="+mn-lt"/>
              </a:rPr>
              <a:t>Prepare a short-justified conclusion.</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F151144B-4EA9-45E1-64C6-F5CFBCDF9E6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60485927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566AB-D162-4580-3FB3-21CD529AD48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7E1BADA-342D-9277-F7E0-B77423AEEA15}"/>
              </a:ext>
            </a:extLst>
          </p:cNvPr>
          <p:cNvSpPr>
            <a:spLocks noGrp="1"/>
          </p:cNvSpPr>
          <p:nvPr>
            <p:ph type="title"/>
          </p:nvPr>
        </p:nvSpPr>
        <p:spPr/>
        <p:txBody>
          <a:bodyPr>
            <a:normAutofit/>
          </a:bodyPr>
          <a:lstStyle/>
          <a:p>
            <a:r>
              <a:rPr lang="en-GB" dirty="0">
                <a:ea typeface="+mj-lt"/>
                <a:cs typeface="+mj-lt"/>
              </a:rPr>
              <a:t>Exam-style question</a:t>
            </a:r>
            <a:endParaRPr lang="en-US" dirty="0"/>
          </a:p>
        </p:txBody>
      </p:sp>
      <p:sp>
        <p:nvSpPr>
          <p:cNvPr id="5" name="Text Placeholder 4">
            <a:extLst>
              <a:ext uri="{FF2B5EF4-FFF2-40B4-BE49-F238E27FC236}">
                <a16:creationId xmlns:a16="http://schemas.microsoft.com/office/drawing/2014/main" id="{DAD32E0B-6B5A-6891-BEFF-308EE4649B7C}"/>
              </a:ext>
            </a:extLst>
          </p:cNvPr>
          <p:cNvSpPr>
            <a:spLocks noGrp="1"/>
          </p:cNvSpPr>
          <p:nvPr>
            <p:ph type="body" sz="quarter" idx="12"/>
          </p:nvPr>
        </p:nvSpPr>
        <p:spPr>
          <a:xfrm>
            <a:off x="234000" y="986399"/>
            <a:ext cx="7667625" cy="3780863"/>
          </a:xfrm>
        </p:spPr>
        <p:txBody>
          <a:bodyPr vert="horz" lIns="0" tIns="0" rIns="0" bIns="0" rtlCol="0" anchor="t">
            <a:noAutofit/>
          </a:bodyPr>
          <a:lstStyle/>
          <a:p>
            <a:endParaRPr lang="en-GB" dirty="0">
              <a:ea typeface="+mn-lt"/>
              <a:cs typeface="+mn-lt"/>
            </a:endParaRPr>
          </a:p>
          <a:p>
            <a:r>
              <a:rPr lang="en-GB" dirty="0">
                <a:ea typeface="+mn-lt"/>
                <a:cs typeface="+mn-lt"/>
              </a:rPr>
              <a:t>Discuss why streaming and radio applications may be more suitable than broadcast radio for a 16–18-year-old audience.</a:t>
            </a: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A31886EE-FC9F-11F1-4D0B-6CA688F4FE5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41939807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5</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dirty="0">
                <a:cs typeface="Arial"/>
              </a:rPr>
              <a:t>Radio audiences, formats     and funding</a:t>
            </a:r>
            <a:endParaRPr lang="en-US" dirty="0"/>
          </a:p>
        </p:txBody>
      </p:sp>
    </p:spTree>
    <p:extLst>
      <p:ext uri="{BB962C8B-B14F-4D97-AF65-F5344CB8AC3E}">
        <p14:creationId xmlns:p14="http://schemas.microsoft.com/office/powerpoint/2010/main" val="264885485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B62C6-AA3A-25CB-E9DD-2B6F6402BF9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3739E85-E4D8-ABAB-3C6C-C8E6145C1FE3}"/>
              </a:ext>
            </a:extLst>
          </p:cNvPr>
          <p:cNvSpPr>
            <a:spLocks noGrp="1"/>
          </p:cNvSpPr>
          <p:nvPr>
            <p:ph type="title"/>
          </p:nvPr>
        </p:nvSpPr>
        <p:spPr/>
        <p:txBody>
          <a:bodyPr>
            <a:normAutofit/>
          </a:bodyPr>
          <a:lstStyle/>
          <a:p>
            <a:pPr>
              <a:lnSpc>
                <a:spcPct val="100000"/>
              </a:lnSpc>
            </a:pPr>
            <a:r>
              <a:rPr lang="en-GB" sz="3600" dirty="0"/>
              <a:t>Lesson aim</a:t>
            </a:r>
          </a:p>
        </p:txBody>
      </p:sp>
      <p:sp>
        <p:nvSpPr>
          <p:cNvPr id="5" name="Text Placeholder 4">
            <a:extLst>
              <a:ext uri="{FF2B5EF4-FFF2-40B4-BE49-F238E27FC236}">
                <a16:creationId xmlns:a16="http://schemas.microsoft.com/office/drawing/2014/main" id="{A44A3AAA-2464-2194-8217-69A6D1CC1229}"/>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Understand the relationship between content, funding and monetisation of radio stations.</a:t>
            </a: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9F70F382-BDF4-67F3-9F4C-5C7E08FAA59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46093443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66861-5C21-4263-44CB-0BEC79A4462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D1C7D36-9CBF-834B-6AA3-3480425DD4CC}"/>
              </a:ext>
            </a:extLst>
          </p:cNvPr>
          <p:cNvSpPr>
            <a:spLocks noGrp="1"/>
          </p:cNvSpPr>
          <p:nvPr>
            <p:ph type="title"/>
          </p:nvPr>
        </p:nvSpPr>
        <p:spPr/>
        <p:txBody>
          <a:bodyPr>
            <a:normAutofit/>
          </a:bodyPr>
          <a:lstStyle/>
          <a:p>
            <a:r>
              <a:rPr lang="en-GB" dirty="0">
                <a:ea typeface="+mj-lt"/>
                <a:cs typeface="+mj-lt"/>
              </a:rPr>
              <a:t>Lesson overview</a:t>
            </a:r>
            <a:endParaRPr lang="en-US" dirty="0"/>
          </a:p>
        </p:txBody>
      </p:sp>
      <p:sp>
        <p:nvSpPr>
          <p:cNvPr id="5" name="Text Placeholder 4">
            <a:extLst>
              <a:ext uri="{FF2B5EF4-FFF2-40B4-BE49-F238E27FC236}">
                <a16:creationId xmlns:a16="http://schemas.microsoft.com/office/drawing/2014/main" id="{D4638533-936F-2CF4-4F8E-5E299BB4D78A}"/>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Font typeface="Arial" panose="020B0604020202020204" pitchFamily="34" charset="0"/>
              <a:buChar char="•"/>
            </a:pPr>
            <a:r>
              <a:rPr lang="en-GB" dirty="0">
                <a:ea typeface="+mn-lt"/>
                <a:cs typeface="+mn-lt"/>
              </a:rPr>
              <a:t>Recap previous lesson.</a:t>
            </a:r>
          </a:p>
          <a:p>
            <a:pPr marL="342900" indent="-342900">
              <a:buFont typeface="Arial" panose="020B0604020202020204" pitchFamily="34" charset="0"/>
              <a:buChar char="•"/>
            </a:pPr>
            <a:r>
              <a:rPr lang="en-GB">
                <a:ea typeface="+mn-lt"/>
                <a:cs typeface="+mn-lt"/>
              </a:rPr>
              <a:t>Types of radio content.</a:t>
            </a:r>
          </a:p>
          <a:p>
            <a:pPr marL="342900" indent="-342900">
              <a:buFont typeface="Arial" panose="020B0604020202020204" pitchFamily="34" charset="0"/>
              <a:buChar char="•"/>
            </a:pPr>
            <a:r>
              <a:rPr lang="en-GB">
                <a:ea typeface="+mn-lt"/>
                <a:cs typeface="+mn-lt"/>
              </a:rPr>
              <a:t>Radio funding.</a:t>
            </a:r>
          </a:p>
          <a:p>
            <a:pPr marL="342900" indent="-342900">
              <a:buFont typeface="Arial" panose="020B0604020202020204" pitchFamily="34" charset="0"/>
              <a:buChar char="•"/>
            </a:pPr>
            <a:r>
              <a:rPr lang="en-GB">
                <a:ea typeface="+mn-lt"/>
                <a:cs typeface="+mn-lt"/>
              </a:rPr>
              <a:t>Creating a radio station profile.</a:t>
            </a:r>
          </a:p>
          <a:p>
            <a:pPr marL="342900" indent="-342900">
              <a:buFont typeface="Arial" panose="020B0604020202020204" pitchFamily="34" charset="0"/>
              <a:buChar char="•"/>
            </a:pPr>
            <a:r>
              <a:rPr lang="en-GB" dirty="0">
                <a:ea typeface="+mn-lt"/>
                <a:cs typeface="+mn-lt"/>
              </a:rPr>
              <a:t>Selecting funding and monetisation model for a radio </a:t>
            </a:r>
            <a:r>
              <a:rPr lang="en-GB">
                <a:ea typeface="+mn-lt"/>
                <a:cs typeface="+mn-lt"/>
              </a:rPr>
              <a:t>station.</a:t>
            </a:r>
          </a:p>
          <a:p>
            <a:pPr marL="342900" indent="-342900">
              <a:buFont typeface="Arial" panose="020B0604020202020204" pitchFamily="34" charset="0"/>
              <a:buChar char="•"/>
            </a:pPr>
            <a:r>
              <a:rPr lang="en-GB" dirty="0">
                <a:ea typeface="+mn-lt"/>
                <a:cs typeface="+mn-lt"/>
              </a:rPr>
              <a:t>Answer an exam-style question.</a:t>
            </a:r>
          </a:p>
          <a:p>
            <a:endParaRPr lang="en-GB" b="1" dirty="0">
              <a:cs typeface="Arial"/>
            </a:endParaRPr>
          </a:p>
        </p:txBody>
      </p:sp>
      <p:sp>
        <p:nvSpPr>
          <p:cNvPr id="3" name="Footer Placeholder 2">
            <a:extLst>
              <a:ext uri="{FF2B5EF4-FFF2-40B4-BE49-F238E27FC236}">
                <a16:creationId xmlns:a16="http://schemas.microsoft.com/office/drawing/2014/main" id="{0BEA6747-ED4F-477B-115B-0A113569517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83290783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1F74F-A8E9-7F01-302D-2F23B75ADF3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5E2F61C-1250-967D-7A83-D22EA5EA0404}"/>
              </a:ext>
            </a:extLst>
          </p:cNvPr>
          <p:cNvSpPr>
            <a:spLocks noGrp="1"/>
          </p:cNvSpPr>
          <p:nvPr>
            <p:ph type="title"/>
          </p:nvPr>
        </p:nvSpPr>
        <p:spPr/>
        <p:txBody>
          <a:bodyPr>
            <a:normAutofit/>
          </a:bodyPr>
          <a:lstStyle/>
          <a:p>
            <a:r>
              <a:rPr lang="en-GB" dirty="0">
                <a:ea typeface="+mj-lt"/>
                <a:cs typeface="+mj-lt"/>
              </a:rPr>
              <a:t>What is a radio format?</a:t>
            </a:r>
            <a:endParaRPr lang="en-US" dirty="0"/>
          </a:p>
        </p:txBody>
      </p:sp>
      <p:sp>
        <p:nvSpPr>
          <p:cNvPr id="5" name="Text Placeholder 4">
            <a:extLst>
              <a:ext uri="{FF2B5EF4-FFF2-40B4-BE49-F238E27FC236}">
                <a16:creationId xmlns:a16="http://schemas.microsoft.com/office/drawing/2014/main" id="{2854D3DF-8B30-545A-E683-F40498C832AE}"/>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A radio format refers to:</a:t>
            </a:r>
            <a:endParaRPr lang="en-US" dirty="0">
              <a:ea typeface="+mn-lt"/>
              <a:cs typeface="+mn-lt"/>
            </a:endParaRPr>
          </a:p>
          <a:p>
            <a:pPr marL="285750" indent="-285750">
              <a:buFont typeface="Arial"/>
              <a:buChar char="•"/>
            </a:pPr>
            <a:r>
              <a:rPr lang="en-GB" dirty="0">
                <a:ea typeface="+mn-lt"/>
                <a:cs typeface="+mn-lt"/>
              </a:rPr>
              <a:t>the type of content a station produces</a:t>
            </a:r>
            <a:endParaRPr lang="en-GB" dirty="0">
              <a:cs typeface="Arial"/>
            </a:endParaRPr>
          </a:p>
          <a:p>
            <a:pPr marL="285750" indent="-285750">
              <a:buFont typeface="Arial"/>
              <a:buChar char="•"/>
            </a:pPr>
            <a:r>
              <a:rPr lang="en-GB" dirty="0">
                <a:ea typeface="+mn-lt"/>
                <a:cs typeface="+mn-lt"/>
              </a:rPr>
              <a:t>the style and structure of programmes</a:t>
            </a:r>
            <a:endParaRPr lang="en-US" dirty="0">
              <a:cs typeface="Arial"/>
            </a:endParaRPr>
          </a:p>
          <a:p>
            <a:pPr marL="285750" indent="-285750">
              <a:buFont typeface="Arial"/>
              <a:buChar char="•"/>
            </a:pPr>
            <a:r>
              <a:rPr lang="en-GB" dirty="0">
                <a:ea typeface="+mn-lt"/>
                <a:cs typeface="+mn-lt"/>
              </a:rPr>
              <a:t>the audience it is designed for.</a:t>
            </a: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C2042595-D0D8-6B85-FC66-80468A73218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47651165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98690-FAAA-EDBB-E315-ED180D1E581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03F6A5B-7F98-688E-FB90-67BBC3B3DFE3}"/>
              </a:ext>
            </a:extLst>
          </p:cNvPr>
          <p:cNvSpPr>
            <a:spLocks noGrp="1"/>
          </p:cNvSpPr>
          <p:nvPr>
            <p:ph type="title"/>
          </p:nvPr>
        </p:nvSpPr>
        <p:spPr/>
        <p:txBody>
          <a:bodyPr>
            <a:normAutofit/>
          </a:bodyPr>
          <a:lstStyle/>
          <a:p>
            <a:r>
              <a:rPr lang="en-GB" dirty="0">
                <a:ea typeface="+mj-lt"/>
                <a:cs typeface="+mj-lt"/>
              </a:rPr>
              <a:t>Types of radio content</a:t>
            </a:r>
            <a:endParaRPr lang="en-US" dirty="0"/>
          </a:p>
        </p:txBody>
      </p:sp>
      <p:sp>
        <p:nvSpPr>
          <p:cNvPr id="5" name="Text Placeholder 4">
            <a:extLst>
              <a:ext uri="{FF2B5EF4-FFF2-40B4-BE49-F238E27FC236}">
                <a16:creationId xmlns:a16="http://schemas.microsoft.com/office/drawing/2014/main" id="{B5569234-3D21-E023-7829-630B6D924B33}"/>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Common types of content include:</a:t>
            </a:r>
            <a:endParaRPr lang="en-US" dirty="0">
              <a:ea typeface="+mn-lt"/>
              <a:cs typeface="+mn-lt"/>
            </a:endParaRPr>
          </a:p>
          <a:p>
            <a:pPr marL="285750" indent="-285750">
              <a:buFont typeface="Arial"/>
              <a:buChar char="•"/>
            </a:pPr>
            <a:r>
              <a:rPr lang="en-GB">
                <a:ea typeface="+mn-lt"/>
                <a:cs typeface="+mn-lt"/>
              </a:rPr>
              <a:t>music radio</a:t>
            </a:r>
          </a:p>
          <a:p>
            <a:pPr marL="285750" indent="-285750">
              <a:buFont typeface="Arial"/>
              <a:buChar char="•"/>
            </a:pPr>
            <a:r>
              <a:rPr lang="en-GB">
                <a:ea typeface="+mn-lt"/>
                <a:cs typeface="+mn-lt"/>
              </a:rPr>
              <a:t>talk radio</a:t>
            </a:r>
            <a:endParaRPr lang="en-GB">
              <a:cs typeface="Arial"/>
            </a:endParaRPr>
          </a:p>
          <a:p>
            <a:pPr marL="285750" indent="-285750">
              <a:buFont typeface="Arial"/>
              <a:buChar char="•"/>
            </a:pPr>
            <a:r>
              <a:rPr lang="en-GB">
                <a:ea typeface="+mn-lt"/>
                <a:cs typeface="+mn-lt"/>
              </a:rPr>
              <a:t>news and current affairs</a:t>
            </a:r>
            <a:endParaRPr lang="en-GB">
              <a:cs typeface="Arial"/>
            </a:endParaRPr>
          </a:p>
          <a:p>
            <a:pPr marL="285750" indent="-285750">
              <a:buFont typeface="Arial"/>
              <a:buChar char="•"/>
            </a:pPr>
            <a:r>
              <a:rPr lang="en-GB">
                <a:ea typeface="+mn-lt"/>
                <a:cs typeface="+mn-lt"/>
              </a:rPr>
              <a:t>community radio</a:t>
            </a:r>
            <a:endParaRPr lang="en-US">
              <a:cs typeface="Arial"/>
            </a:endParaRPr>
          </a:p>
          <a:p>
            <a:pPr marL="285750" indent="-285750">
              <a:buFont typeface="Arial"/>
              <a:buChar char="•"/>
            </a:pPr>
            <a:r>
              <a:rPr lang="en-GB">
                <a:ea typeface="+mn-lt"/>
                <a:cs typeface="+mn-lt"/>
              </a:rPr>
              <a:t>specialist or niche content.</a:t>
            </a:r>
            <a:endParaRPr lang="en-GB">
              <a:cs typeface="Arial"/>
            </a:endParaRPr>
          </a:p>
          <a:p>
            <a:endParaRPr lang="en-GB" dirty="0">
              <a:ea typeface="+mn-lt"/>
              <a:cs typeface="+mn-lt"/>
            </a:endParaRPr>
          </a:p>
          <a:p>
            <a:r>
              <a:rPr lang="en-GB" dirty="0">
                <a:ea typeface="+mn-lt"/>
                <a:cs typeface="+mn-lt"/>
              </a:rPr>
              <a:t>Each serves a different audience need.</a:t>
            </a: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513EE411-39A0-56FA-1662-7AA75B8B8EA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19281036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3818B4-9F26-3751-CD89-0845B69DED5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542964B-9807-6833-0C8B-78B869FA230D}"/>
              </a:ext>
            </a:extLst>
          </p:cNvPr>
          <p:cNvSpPr>
            <a:spLocks noGrp="1"/>
          </p:cNvSpPr>
          <p:nvPr>
            <p:ph type="title"/>
          </p:nvPr>
        </p:nvSpPr>
        <p:spPr/>
        <p:txBody>
          <a:bodyPr>
            <a:normAutofit/>
          </a:bodyPr>
          <a:lstStyle/>
          <a:p>
            <a:r>
              <a:rPr lang="en-GB" dirty="0">
                <a:ea typeface="+mj-lt"/>
                <a:cs typeface="+mj-lt"/>
              </a:rPr>
              <a:t>Research task: radio formats</a:t>
            </a:r>
            <a:endParaRPr lang="en-US" dirty="0"/>
          </a:p>
        </p:txBody>
      </p:sp>
      <p:sp>
        <p:nvSpPr>
          <p:cNvPr id="5" name="Text Placeholder 4">
            <a:extLst>
              <a:ext uri="{FF2B5EF4-FFF2-40B4-BE49-F238E27FC236}">
                <a16:creationId xmlns:a16="http://schemas.microsoft.com/office/drawing/2014/main" id="{AEB0661F-7AE3-325F-7CE8-A3743E00C096}"/>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You have been allocated one type of radio content.</a:t>
            </a:r>
          </a:p>
          <a:p>
            <a:endParaRPr lang="en-US" dirty="0">
              <a:cs typeface="Arial"/>
            </a:endParaRPr>
          </a:p>
          <a:p>
            <a:pPr marL="285750" indent="-285750">
              <a:buFont typeface="Arial"/>
              <a:buChar char="•"/>
            </a:pPr>
            <a:r>
              <a:rPr lang="en-GB">
                <a:ea typeface="+mn-lt"/>
                <a:cs typeface="+mn-lt"/>
              </a:rPr>
              <a:t>Find three examples of this type of content.  One example must be from BBC Sounds.</a:t>
            </a:r>
            <a:endParaRPr lang="en-GB" dirty="0">
              <a:cs typeface="Arial"/>
            </a:endParaRPr>
          </a:p>
          <a:p>
            <a:pPr marL="285750" indent="-285750">
              <a:buFont typeface="Arial"/>
              <a:buChar char="•"/>
            </a:pPr>
            <a:endParaRPr lang="en-GB" dirty="0">
              <a:ea typeface="+mn-lt"/>
              <a:cs typeface="+mn-lt"/>
            </a:endParaRPr>
          </a:p>
          <a:p>
            <a:pPr marL="285750" indent="-285750">
              <a:buFont typeface="Arial"/>
              <a:buChar char="•"/>
            </a:pPr>
            <a:r>
              <a:rPr lang="en-GB">
                <a:ea typeface="+mn-lt"/>
                <a:cs typeface="+mn-lt"/>
              </a:rPr>
              <a:t>Listen using headphones.</a:t>
            </a:r>
            <a:endParaRPr lang="en-GB" dirty="0">
              <a:cs typeface="Arial"/>
            </a:endParaRPr>
          </a:p>
          <a:p>
            <a:pPr marL="285750" indent="-285750">
              <a:buFont typeface="Arial"/>
              <a:buChar char="•"/>
            </a:pPr>
            <a:endParaRPr lang="en-GB" dirty="0">
              <a:ea typeface="+mn-lt"/>
              <a:cs typeface="+mn-lt"/>
            </a:endParaRPr>
          </a:p>
          <a:p>
            <a:pPr marL="285750" indent="-285750">
              <a:buFont typeface="Arial"/>
              <a:buChar char="•"/>
            </a:pPr>
            <a:r>
              <a:rPr lang="en-GB" dirty="0">
                <a:ea typeface="+mn-lt"/>
                <a:cs typeface="+mn-lt"/>
              </a:rPr>
              <a:t>Note the source.</a:t>
            </a:r>
          </a:p>
          <a:p>
            <a:pPr marL="285750" indent="-285750">
              <a:buFont typeface="Arial"/>
              <a:buChar char="•"/>
            </a:pPr>
            <a:r>
              <a:rPr lang="en-GB" dirty="0">
                <a:ea typeface="+mn-lt"/>
                <a:cs typeface="+mn-lt"/>
              </a:rPr>
              <a:t>Give a short description.</a:t>
            </a:r>
            <a:endParaRPr lang="en-US" dirty="0">
              <a:cs typeface="Arial"/>
            </a:endParaRPr>
          </a:p>
          <a:p>
            <a:pPr marL="285750" indent="-285750">
              <a:buFont typeface="Arial"/>
              <a:buChar char="•"/>
            </a:pPr>
            <a:r>
              <a:rPr lang="en-GB" dirty="0">
                <a:ea typeface="+mn-lt"/>
                <a:cs typeface="+mn-lt"/>
              </a:rPr>
              <a:t>Identify key differences between examples.</a:t>
            </a:r>
            <a:endParaRPr lang="en-GB" dirty="0"/>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45F975BC-F8D9-4888-644C-E5364FC5A3C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684094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F7191-AD9D-999C-4AA4-02F794E6A884}"/>
              </a:ext>
            </a:extLst>
          </p:cNvPr>
          <p:cNvSpPr>
            <a:spLocks noGrp="1"/>
          </p:cNvSpPr>
          <p:nvPr>
            <p:ph type="title"/>
          </p:nvPr>
        </p:nvSpPr>
        <p:spPr/>
        <p:txBody>
          <a:bodyPr/>
          <a:lstStyle/>
          <a:p>
            <a:r>
              <a:rPr lang="en-GB" dirty="0"/>
              <a:t>Vlog brief task</a:t>
            </a:r>
          </a:p>
        </p:txBody>
      </p:sp>
      <p:sp>
        <p:nvSpPr>
          <p:cNvPr id="3" name="Text Placeholder 2">
            <a:extLst>
              <a:ext uri="{FF2B5EF4-FFF2-40B4-BE49-F238E27FC236}">
                <a16:creationId xmlns:a16="http://schemas.microsoft.com/office/drawing/2014/main" id="{6C1618A1-940D-60A2-FF40-AD813D856E91}"/>
              </a:ext>
            </a:extLst>
          </p:cNvPr>
          <p:cNvSpPr>
            <a:spLocks noGrp="1"/>
          </p:cNvSpPr>
          <p:nvPr>
            <p:ph type="body" sz="quarter" idx="12"/>
          </p:nvPr>
        </p:nvSpPr>
        <p:spPr/>
        <p:txBody>
          <a:bodyPr/>
          <a:lstStyle/>
          <a:p>
            <a:r>
              <a:rPr lang="en-GB" dirty="0"/>
              <a:t>Work in pairs (say if you would rather work individually).</a:t>
            </a:r>
          </a:p>
          <a:p>
            <a:endParaRPr lang="en-GB" dirty="0"/>
          </a:p>
          <a:p>
            <a:r>
              <a:rPr lang="en-GB" dirty="0"/>
              <a:t>Create ideas for one episode of the vlog.  It could be the first one or one later in a series.  Produce a written proposal which describes your idea of the vlog episode.</a:t>
            </a:r>
          </a:p>
          <a:p>
            <a:endParaRPr lang="en-GB" dirty="0"/>
          </a:p>
          <a:p>
            <a:endParaRPr lang="en-GB" dirty="0"/>
          </a:p>
        </p:txBody>
      </p:sp>
      <p:sp>
        <p:nvSpPr>
          <p:cNvPr id="5" name="Footer Placeholder 4">
            <a:extLst>
              <a:ext uri="{FF2B5EF4-FFF2-40B4-BE49-F238E27FC236}">
                <a16:creationId xmlns:a16="http://schemas.microsoft.com/office/drawing/2014/main" id="{BE2D443B-6D0A-2C44-5875-CF183153E157}"/>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34504580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CF1C49-178B-2767-FC6E-5896FC899851}"/>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168022B-81B8-D819-3CB6-517C40357F88}"/>
              </a:ext>
            </a:extLst>
          </p:cNvPr>
          <p:cNvSpPr>
            <a:spLocks noGrp="1"/>
          </p:cNvSpPr>
          <p:nvPr>
            <p:ph type="title"/>
          </p:nvPr>
        </p:nvSpPr>
        <p:spPr/>
        <p:txBody>
          <a:bodyPr>
            <a:normAutofit/>
          </a:bodyPr>
          <a:lstStyle/>
          <a:p>
            <a:r>
              <a:rPr lang="en-GB" dirty="0">
                <a:ea typeface="+mj-lt"/>
                <a:cs typeface="+mj-lt"/>
              </a:rPr>
              <a:t>Sharing findings</a:t>
            </a:r>
            <a:endParaRPr lang="en-US" dirty="0"/>
          </a:p>
        </p:txBody>
      </p:sp>
      <p:sp>
        <p:nvSpPr>
          <p:cNvPr id="5" name="Text Placeholder 4">
            <a:extLst>
              <a:ext uri="{FF2B5EF4-FFF2-40B4-BE49-F238E27FC236}">
                <a16:creationId xmlns:a16="http://schemas.microsoft.com/office/drawing/2014/main" id="{EF59E3C8-2BC9-9642-20F2-F9D5FB0105D2}"/>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a:ea typeface="+mn-lt"/>
                <a:cs typeface="+mn-lt"/>
              </a:rPr>
              <a:t>Be ready to contribute with: </a:t>
            </a:r>
            <a:endParaRPr lang="en-US" dirty="0">
              <a:ea typeface="+mn-lt"/>
              <a:cs typeface="+mn-lt"/>
            </a:endParaRPr>
          </a:p>
          <a:p>
            <a:pPr marL="285750" indent="-285750">
              <a:buFont typeface="Arial"/>
              <a:buChar char="•"/>
            </a:pPr>
            <a:r>
              <a:rPr lang="en-GB">
                <a:ea typeface="+mn-lt"/>
                <a:cs typeface="+mn-lt"/>
              </a:rPr>
              <a:t>one example you found.</a:t>
            </a:r>
            <a:endParaRPr lang="en-GB" dirty="0"/>
          </a:p>
          <a:p>
            <a:pPr marL="285750" indent="-285750">
              <a:buFont typeface="Arial"/>
              <a:buChar char="•"/>
            </a:pPr>
            <a:r>
              <a:rPr lang="en-GB">
                <a:ea typeface="+mn-lt"/>
                <a:cs typeface="+mn-lt"/>
              </a:rPr>
              <a:t>one key feature of the format.</a:t>
            </a:r>
            <a:endParaRPr lang="en-GB" dirty="0"/>
          </a:p>
          <a:p>
            <a:pPr marL="285750" indent="-285750">
              <a:buFont typeface="Arial"/>
              <a:buChar char="•"/>
            </a:pPr>
            <a:r>
              <a:rPr lang="en-GB" dirty="0">
                <a:ea typeface="+mn-lt"/>
                <a:cs typeface="+mn-lt"/>
              </a:rPr>
              <a:t>one difference you noticed.</a:t>
            </a:r>
          </a:p>
          <a:p>
            <a:pPr marL="285750" indent="-285750">
              <a:buFont typeface="Arial"/>
              <a:buChar char="•"/>
            </a:pPr>
            <a:endParaRPr lang="en-GB" dirty="0">
              <a:ea typeface="+mn-lt"/>
              <a:cs typeface="+mn-lt"/>
            </a:endParaRPr>
          </a:p>
          <a:p>
            <a:endParaRPr lang="en-US" dirty="0"/>
          </a:p>
          <a:p>
            <a:r>
              <a:rPr lang="en-GB" dirty="0">
                <a:ea typeface="+mn-lt"/>
                <a:cs typeface="+mn-lt"/>
              </a:rPr>
              <a:t>We will record differences on the board.</a:t>
            </a:r>
            <a:endParaRPr lang="en-GB" dirty="0"/>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B4F0AE18-6F45-1220-8723-3CA1A4531D0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97093932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ACC12-71F7-E40A-3DAD-EA1213A6317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D6D6066-182C-EC75-5F95-2CB67CF9940D}"/>
              </a:ext>
            </a:extLst>
          </p:cNvPr>
          <p:cNvSpPr>
            <a:spLocks noGrp="1"/>
          </p:cNvSpPr>
          <p:nvPr>
            <p:ph type="title"/>
          </p:nvPr>
        </p:nvSpPr>
        <p:spPr/>
        <p:txBody>
          <a:bodyPr>
            <a:normAutofit/>
          </a:bodyPr>
          <a:lstStyle/>
          <a:p>
            <a:r>
              <a:rPr lang="en-GB" dirty="0">
                <a:ea typeface="+mj-lt"/>
                <a:cs typeface="+mj-lt"/>
              </a:rPr>
              <a:t>Why formats matter</a:t>
            </a:r>
            <a:endParaRPr lang="en-US" dirty="0"/>
          </a:p>
        </p:txBody>
      </p:sp>
      <p:sp>
        <p:nvSpPr>
          <p:cNvPr id="5" name="Text Placeholder 4">
            <a:extLst>
              <a:ext uri="{FF2B5EF4-FFF2-40B4-BE49-F238E27FC236}">
                <a16:creationId xmlns:a16="http://schemas.microsoft.com/office/drawing/2014/main" id="{D8DE4848-B99C-34B8-151B-12CBA641CF3A}"/>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Radio formats help stations:</a:t>
            </a:r>
            <a:endParaRPr lang="en-US" dirty="0">
              <a:ea typeface="+mn-lt"/>
              <a:cs typeface="+mn-lt"/>
            </a:endParaRPr>
          </a:p>
          <a:p>
            <a:pPr marL="285750" indent="-285750">
              <a:buFont typeface="Arial"/>
              <a:buChar char="•"/>
            </a:pPr>
            <a:r>
              <a:rPr lang="en-GB" dirty="0">
                <a:ea typeface="+mn-lt"/>
                <a:cs typeface="+mn-lt"/>
              </a:rPr>
              <a:t>attract the right audience</a:t>
            </a:r>
            <a:endParaRPr lang="en-GB" dirty="0">
              <a:cs typeface="Arial"/>
            </a:endParaRPr>
          </a:p>
          <a:p>
            <a:pPr marL="285750" indent="-285750">
              <a:buFont typeface="Arial"/>
              <a:buChar char="•"/>
            </a:pPr>
            <a:r>
              <a:rPr lang="en-GB" dirty="0">
                <a:ea typeface="+mn-lt"/>
                <a:cs typeface="+mn-lt"/>
              </a:rPr>
              <a:t>decide what content to produce</a:t>
            </a:r>
            <a:endParaRPr lang="en-GB" dirty="0">
              <a:cs typeface="Arial"/>
            </a:endParaRPr>
          </a:p>
          <a:p>
            <a:pPr marL="285750" indent="-285750">
              <a:buFont typeface="Arial"/>
              <a:buChar char="•"/>
            </a:pPr>
            <a:r>
              <a:rPr lang="en-GB" dirty="0">
                <a:ea typeface="+mn-lt"/>
                <a:cs typeface="+mn-lt"/>
              </a:rPr>
              <a:t>choose appropriate funding models</a:t>
            </a:r>
            <a:endParaRPr lang="en-GB" dirty="0">
              <a:cs typeface="Arial"/>
            </a:endParaRPr>
          </a:p>
          <a:p>
            <a:pPr marL="285750" indent="-285750">
              <a:buFont typeface="Arial"/>
              <a:buChar char="•"/>
            </a:pPr>
            <a:r>
              <a:rPr lang="en-GB" dirty="0">
                <a:ea typeface="+mn-lt"/>
                <a:cs typeface="+mn-lt"/>
              </a:rPr>
              <a:t>compete with other stations.</a:t>
            </a:r>
            <a:endParaRPr lang="en-US" dirty="0"/>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A54C678B-4734-141D-5F50-FC9874B295E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88352407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461C2E-D348-8AC6-0263-0AD2DC25DE9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D9AA846-6F6F-961F-3707-74A085AC3E0B}"/>
              </a:ext>
            </a:extLst>
          </p:cNvPr>
          <p:cNvSpPr>
            <a:spLocks noGrp="1"/>
          </p:cNvSpPr>
          <p:nvPr>
            <p:ph type="title"/>
          </p:nvPr>
        </p:nvSpPr>
        <p:spPr/>
        <p:txBody>
          <a:bodyPr>
            <a:normAutofit/>
          </a:bodyPr>
          <a:lstStyle/>
          <a:p>
            <a:r>
              <a:rPr lang="en-GB" dirty="0">
                <a:ea typeface="+mj-lt"/>
                <a:cs typeface="+mj-lt"/>
              </a:rPr>
              <a:t>Target audiences</a:t>
            </a:r>
            <a:endParaRPr lang="en-US" dirty="0"/>
          </a:p>
        </p:txBody>
      </p:sp>
      <p:sp>
        <p:nvSpPr>
          <p:cNvPr id="5" name="Text Placeholder 4">
            <a:extLst>
              <a:ext uri="{FF2B5EF4-FFF2-40B4-BE49-F238E27FC236}">
                <a16:creationId xmlns:a16="http://schemas.microsoft.com/office/drawing/2014/main" id="{3119073C-9B98-F6BB-0604-167CF0C40A6C}"/>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A target audience is defined by:</a:t>
            </a:r>
            <a:endParaRPr lang="en-US" dirty="0">
              <a:ea typeface="+mn-lt"/>
              <a:cs typeface="+mn-lt"/>
            </a:endParaRPr>
          </a:p>
          <a:p>
            <a:pPr marL="285750" indent="-285750">
              <a:buFont typeface="Arial"/>
              <a:buChar char="•"/>
            </a:pPr>
            <a:r>
              <a:rPr lang="en-GB">
                <a:ea typeface="+mn-lt"/>
                <a:cs typeface="+mn-lt"/>
              </a:rPr>
              <a:t>age</a:t>
            </a:r>
            <a:endParaRPr lang="en-GB" dirty="0">
              <a:cs typeface="Arial"/>
            </a:endParaRPr>
          </a:p>
          <a:p>
            <a:pPr marL="285750" indent="-285750">
              <a:buFont typeface="Arial"/>
              <a:buChar char="•"/>
            </a:pPr>
            <a:r>
              <a:rPr lang="en-GB">
                <a:ea typeface="+mn-lt"/>
                <a:cs typeface="+mn-lt"/>
              </a:rPr>
              <a:t>interests</a:t>
            </a:r>
            <a:endParaRPr lang="en-GB" dirty="0">
              <a:cs typeface="Arial"/>
            </a:endParaRPr>
          </a:p>
          <a:p>
            <a:pPr marL="285750" indent="-285750">
              <a:buFont typeface="Arial"/>
              <a:buChar char="•"/>
            </a:pPr>
            <a:r>
              <a:rPr lang="en-GB">
                <a:ea typeface="+mn-lt"/>
                <a:cs typeface="+mn-lt"/>
              </a:rPr>
              <a:t>lifestyle</a:t>
            </a:r>
            <a:endParaRPr lang="en-GB" dirty="0">
              <a:cs typeface="Arial"/>
            </a:endParaRPr>
          </a:p>
          <a:p>
            <a:pPr marL="285750" indent="-285750">
              <a:buFont typeface="Arial"/>
              <a:buChar char="•"/>
            </a:pPr>
            <a:r>
              <a:rPr lang="en-GB">
                <a:ea typeface="+mn-lt"/>
                <a:cs typeface="+mn-lt"/>
              </a:rPr>
              <a:t>listening habits.</a:t>
            </a:r>
            <a:endParaRPr lang="en-GB">
              <a:cs typeface="Arial"/>
            </a:endParaRPr>
          </a:p>
          <a:p>
            <a:endParaRPr lang="en-GB" dirty="0">
              <a:ea typeface="+mn-lt"/>
              <a:cs typeface="+mn-lt"/>
            </a:endParaRPr>
          </a:p>
          <a:p>
            <a:r>
              <a:rPr lang="en-GB" dirty="0">
                <a:ea typeface="+mn-lt"/>
                <a:cs typeface="+mn-lt"/>
              </a:rPr>
              <a:t>Radio stations usually design content for a specific audience, not everyone.</a:t>
            </a:r>
            <a:endParaRPr lang="en-GB" dirty="0"/>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11E22333-5DD0-FB87-FA80-44192130936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9931573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91E76-50FC-3C16-FE66-FA3C7A305BC5}"/>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622DB81-A5B7-0045-0D7B-C36EF4BF01DF}"/>
              </a:ext>
            </a:extLst>
          </p:cNvPr>
          <p:cNvSpPr>
            <a:spLocks noGrp="1"/>
          </p:cNvSpPr>
          <p:nvPr>
            <p:ph type="title"/>
          </p:nvPr>
        </p:nvSpPr>
        <p:spPr/>
        <p:txBody>
          <a:bodyPr>
            <a:normAutofit/>
          </a:bodyPr>
          <a:lstStyle/>
          <a:p>
            <a:r>
              <a:rPr lang="en-GB" dirty="0">
                <a:ea typeface="+mj-lt"/>
                <a:cs typeface="+mj-lt"/>
              </a:rPr>
              <a:t>Funding for radio</a:t>
            </a:r>
            <a:endParaRPr lang="en-US" dirty="0"/>
          </a:p>
        </p:txBody>
      </p:sp>
      <p:sp>
        <p:nvSpPr>
          <p:cNvPr id="5" name="Text Placeholder 4">
            <a:extLst>
              <a:ext uri="{FF2B5EF4-FFF2-40B4-BE49-F238E27FC236}">
                <a16:creationId xmlns:a16="http://schemas.microsoft.com/office/drawing/2014/main" id="{30BD5CBE-7A4E-BFA4-1CA1-CF2A493EFB34}"/>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Radio stations are funded in different ways:</a:t>
            </a:r>
            <a:endParaRPr lang="en-US" dirty="0">
              <a:ea typeface="+mn-lt"/>
              <a:cs typeface="+mn-lt"/>
            </a:endParaRPr>
          </a:p>
          <a:p>
            <a:pPr marL="285750" indent="-285750">
              <a:buFont typeface="Arial"/>
              <a:buChar char="•"/>
            </a:pPr>
            <a:r>
              <a:rPr lang="en-GB">
                <a:ea typeface="+mn-lt"/>
                <a:cs typeface="+mn-lt"/>
              </a:rPr>
              <a:t>advertising</a:t>
            </a:r>
            <a:endParaRPr lang="en-GB" dirty="0"/>
          </a:p>
          <a:p>
            <a:pPr marL="285750" indent="-285750">
              <a:buFont typeface="Arial"/>
              <a:buChar char="•"/>
            </a:pPr>
            <a:r>
              <a:rPr lang="en-GB">
                <a:ea typeface="+mn-lt"/>
                <a:cs typeface="+mn-lt"/>
              </a:rPr>
              <a:t>sponsorship</a:t>
            </a:r>
            <a:endParaRPr lang="en-GB" dirty="0"/>
          </a:p>
          <a:p>
            <a:pPr marL="285750" indent="-285750">
              <a:buFont typeface="Arial"/>
              <a:buChar char="•"/>
            </a:pPr>
            <a:r>
              <a:rPr lang="en-GB">
                <a:ea typeface="+mn-lt"/>
                <a:cs typeface="+mn-lt"/>
              </a:rPr>
              <a:t>public funding</a:t>
            </a:r>
            <a:endParaRPr lang="en-GB"/>
          </a:p>
          <a:p>
            <a:pPr marL="285750" indent="-285750">
              <a:buFont typeface="Arial"/>
              <a:buChar char="•"/>
            </a:pPr>
            <a:r>
              <a:rPr lang="en-GB">
                <a:ea typeface="+mn-lt"/>
                <a:cs typeface="+mn-lt"/>
              </a:rPr>
              <a:t>donations or grants.</a:t>
            </a:r>
          </a:p>
          <a:p>
            <a:pPr marL="285750" indent="-285750">
              <a:buFont typeface="Arial"/>
              <a:buChar char="•"/>
            </a:pPr>
            <a:endParaRPr lang="en-GB" dirty="0"/>
          </a:p>
          <a:p>
            <a:r>
              <a:rPr lang="en-GB" dirty="0">
                <a:ea typeface="+mn-lt"/>
                <a:cs typeface="+mn-lt"/>
              </a:rPr>
              <a:t>The funding model often depends on:</a:t>
            </a:r>
            <a:endParaRPr lang="en-GB" dirty="0"/>
          </a:p>
          <a:p>
            <a:pPr marL="285750" indent="-285750">
              <a:buFont typeface="Arial"/>
              <a:buChar char="•"/>
            </a:pPr>
            <a:r>
              <a:rPr lang="en-GB" dirty="0">
                <a:ea typeface="+mn-lt"/>
                <a:cs typeface="+mn-lt"/>
              </a:rPr>
              <a:t>audience size</a:t>
            </a:r>
            <a:endParaRPr lang="en-GB" dirty="0"/>
          </a:p>
          <a:p>
            <a:pPr marL="285750" indent="-285750">
              <a:buFont typeface="Arial"/>
              <a:buChar char="•"/>
            </a:pPr>
            <a:r>
              <a:rPr lang="en-GB" dirty="0">
                <a:ea typeface="+mn-lt"/>
                <a:cs typeface="+mn-lt"/>
              </a:rPr>
              <a:t>audience type</a:t>
            </a:r>
            <a:endParaRPr lang="en-GB" dirty="0"/>
          </a:p>
          <a:p>
            <a:pPr marL="285750" indent="-285750">
              <a:buFont typeface="Arial"/>
              <a:buChar char="•"/>
            </a:pPr>
            <a:r>
              <a:rPr lang="en-GB" dirty="0">
                <a:ea typeface="+mn-lt"/>
                <a:cs typeface="+mn-lt"/>
              </a:rPr>
              <a:t>station purpose.</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8337E59C-CD97-3280-5F78-127C3F1F0E4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98032266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6E0437-0C3B-9645-AFBD-33FF0741789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F27C909-ADDE-C450-1B81-F62C0343171D}"/>
              </a:ext>
            </a:extLst>
          </p:cNvPr>
          <p:cNvSpPr>
            <a:spLocks noGrp="1"/>
          </p:cNvSpPr>
          <p:nvPr>
            <p:ph type="title"/>
          </p:nvPr>
        </p:nvSpPr>
        <p:spPr>
          <a:xfrm>
            <a:off x="232950" y="249900"/>
            <a:ext cx="8437563" cy="1313738"/>
          </a:xfrm>
        </p:spPr>
        <p:txBody>
          <a:bodyPr>
            <a:normAutofit/>
          </a:bodyPr>
          <a:lstStyle/>
          <a:p>
            <a:r>
              <a:rPr lang="en-GB" dirty="0">
                <a:ea typeface="+mj-lt"/>
                <a:cs typeface="+mj-lt"/>
              </a:rPr>
              <a:t>Relationship between audience and funding</a:t>
            </a:r>
            <a:endParaRPr lang="en-US" dirty="0"/>
          </a:p>
        </p:txBody>
      </p:sp>
      <p:sp>
        <p:nvSpPr>
          <p:cNvPr id="5" name="Text Placeholder 4">
            <a:extLst>
              <a:ext uri="{FF2B5EF4-FFF2-40B4-BE49-F238E27FC236}">
                <a16:creationId xmlns:a16="http://schemas.microsoft.com/office/drawing/2014/main" id="{325967C3-8E62-B041-BE80-3A9D05A2FD2E}"/>
              </a:ext>
            </a:extLst>
          </p:cNvPr>
          <p:cNvSpPr>
            <a:spLocks noGrp="1"/>
          </p:cNvSpPr>
          <p:nvPr>
            <p:ph type="body" sz="quarter" idx="12"/>
          </p:nvPr>
        </p:nvSpPr>
        <p:spPr>
          <a:xfrm>
            <a:off x="234000" y="1563638"/>
            <a:ext cx="7667625" cy="3203624"/>
          </a:xfrm>
        </p:spPr>
        <p:txBody>
          <a:bodyPr vert="horz" lIns="0" tIns="0" rIns="0" bIns="0" rtlCol="0" anchor="t">
            <a:noAutofit/>
          </a:bodyPr>
          <a:lstStyle/>
          <a:p>
            <a:r>
              <a:rPr lang="en-GB" dirty="0">
                <a:ea typeface="+mn-lt"/>
                <a:cs typeface="+mn-lt"/>
              </a:rPr>
              <a:t>Different audiences attract different funding opportunities.</a:t>
            </a:r>
          </a:p>
          <a:p>
            <a:endParaRPr lang="en-GB" dirty="0"/>
          </a:p>
          <a:p>
            <a:r>
              <a:rPr lang="en-GB" dirty="0">
                <a:ea typeface="+mn-lt"/>
                <a:cs typeface="+mn-lt"/>
              </a:rPr>
              <a:t>For example:</a:t>
            </a:r>
            <a:endParaRPr lang="en-GB" dirty="0"/>
          </a:p>
          <a:p>
            <a:pPr marL="285750" indent="-285750">
              <a:buFont typeface="Arial"/>
              <a:buChar char="•"/>
            </a:pPr>
            <a:r>
              <a:rPr lang="en-GB">
                <a:ea typeface="+mn-lt"/>
                <a:cs typeface="+mn-lt"/>
              </a:rPr>
              <a:t>commercial music radio → advertising</a:t>
            </a:r>
            <a:endParaRPr lang="en-GB" dirty="0">
              <a:cs typeface="Arial"/>
            </a:endParaRPr>
          </a:p>
          <a:p>
            <a:pPr marL="285750" indent="-285750">
              <a:buFont typeface="Arial"/>
              <a:buChar char="•"/>
            </a:pPr>
            <a:r>
              <a:rPr lang="en-GB">
                <a:ea typeface="+mn-lt"/>
                <a:cs typeface="+mn-lt"/>
              </a:rPr>
              <a:t>community radio → grants and donations</a:t>
            </a:r>
            <a:endParaRPr lang="en-GB"/>
          </a:p>
          <a:p>
            <a:pPr marL="285750" indent="-285750">
              <a:buFont typeface="Arial"/>
              <a:buChar char="•"/>
            </a:pPr>
            <a:r>
              <a:rPr lang="en-GB">
                <a:ea typeface="+mn-lt"/>
                <a:cs typeface="+mn-lt"/>
              </a:rPr>
              <a:t>public service radio → public funding.</a:t>
            </a: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85D4C50B-B189-BD3B-EFB3-FDE7D37A733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422468327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B4A76-EAE4-D89C-195B-B06CA2F1245D}"/>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24C675F-A127-E853-0B76-EFE603C0CC2B}"/>
              </a:ext>
            </a:extLst>
          </p:cNvPr>
          <p:cNvSpPr>
            <a:spLocks noGrp="1"/>
          </p:cNvSpPr>
          <p:nvPr>
            <p:ph type="title"/>
          </p:nvPr>
        </p:nvSpPr>
        <p:spPr/>
        <p:txBody>
          <a:bodyPr>
            <a:normAutofit/>
          </a:bodyPr>
          <a:lstStyle/>
          <a:p>
            <a:r>
              <a:rPr lang="en-GB" dirty="0">
                <a:ea typeface="+mj-lt"/>
                <a:cs typeface="+mj-lt"/>
              </a:rPr>
              <a:t>New radio station task</a:t>
            </a:r>
            <a:endParaRPr lang="en-US" dirty="0"/>
          </a:p>
        </p:txBody>
      </p:sp>
      <p:sp>
        <p:nvSpPr>
          <p:cNvPr id="5" name="Text Placeholder 4">
            <a:extLst>
              <a:ext uri="{FF2B5EF4-FFF2-40B4-BE49-F238E27FC236}">
                <a16:creationId xmlns:a16="http://schemas.microsoft.com/office/drawing/2014/main" id="{68153B6D-B4EF-FEBF-6DC8-676DF15A1154}"/>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In groups:</a:t>
            </a:r>
            <a:endParaRPr lang="en-US" dirty="0">
              <a:ea typeface="+mn-lt"/>
              <a:cs typeface="+mn-lt"/>
            </a:endParaRPr>
          </a:p>
          <a:p>
            <a:pPr marL="285750" indent="-285750">
              <a:buFont typeface="Arial"/>
              <a:buChar char="•"/>
            </a:pPr>
            <a:r>
              <a:rPr lang="en-GB" dirty="0">
                <a:ea typeface="+mn-lt"/>
                <a:cs typeface="+mn-lt"/>
              </a:rPr>
              <a:t>Read the brief carefully.</a:t>
            </a:r>
            <a:endParaRPr lang="en-GB" dirty="0">
              <a:cs typeface="Arial"/>
            </a:endParaRPr>
          </a:p>
          <a:p>
            <a:pPr marL="285750" indent="-285750">
              <a:buFont typeface="Arial"/>
              <a:buChar char="•"/>
            </a:pPr>
            <a:r>
              <a:rPr lang="en-GB" dirty="0">
                <a:ea typeface="+mn-lt"/>
                <a:cs typeface="+mn-lt"/>
              </a:rPr>
              <a:t>Create a profile.</a:t>
            </a:r>
            <a:endParaRPr lang="en-GB" dirty="0">
              <a:cs typeface="Arial"/>
            </a:endParaRPr>
          </a:p>
          <a:p>
            <a:pPr marL="285750" indent="-285750">
              <a:buFont typeface="Arial"/>
              <a:buChar char="•"/>
            </a:pPr>
            <a:r>
              <a:rPr lang="en-GB" dirty="0">
                <a:ea typeface="+mn-lt"/>
                <a:cs typeface="+mn-lt"/>
              </a:rPr>
              <a:t>Choose a radio format.</a:t>
            </a:r>
          </a:p>
          <a:p>
            <a:pPr marL="285750" indent="-285750">
              <a:buFont typeface="Arial"/>
              <a:buChar char="•"/>
            </a:pPr>
            <a:r>
              <a:rPr lang="en-GB" dirty="0">
                <a:ea typeface="+mn-lt"/>
                <a:cs typeface="+mn-lt"/>
              </a:rPr>
              <a:t>Propose content.</a:t>
            </a:r>
            <a:endParaRPr lang="en-GB" dirty="0">
              <a:cs typeface="Arial"/>
            </a:endParaRPr>
          </a:p>
          <a:p>
            <a:endParaRPr lang="en-GB" dirty="0">
              <a:ea typeface="+mn-lt"/>
              <a:cs typeface="+mn-lt"/>
            </a:endParaRPr>
          </a:p>
          <a:p>
            <a:r>
              <a:rPr lang="en-GB" dirty="0">
                <a:ea typeface="+mn-lt"/>
                <a:cs typeface="+mn-lt"/>
              </a:rPr>
              <a:t>Justify your decisions.</a:t>
            </a:r>
            <a:endParaRPr lang="en-GB" dirty="0"/>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C6EB06CC-5E19-A075-4A01-2168F7717AC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76134563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018B58-812D-AF2F-2866-39306A6B636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965438C-33FA-D3E6-312F-69EB3BC3EE08}"/>
              </a:ext>
            </a:extLst>
          </p:cNvPr>
          <p:cNvSpPr>
            <a:spLocks noGrp="1"/>
          </p:cNvSpPr>
          <p:nvPr>
            <p:ph type="title"/>
          </p:nvPr>
        </p:nvSpPr>
        <p:spPr/>
        <p:txBody>
          <a:bodyPr>
            <a:normAutofit/>
          </a:bodyPr>
          <a:lstStyle/>
          <a:p>
            <a:r>
              <a:rPr lang="en-GB" dirty="0">
                <a:ea typeface="+mj-lt"/>
                <a:cs typeface="+mj-lt"/>
              </a:rPr>
              <a:t>Peer review of New radio station task</a:t>
            </a:r>
            <a:endParaRPr lang="en-US" dirty="0"/>
          </a:p>
        </p:txBody>
      </p:sp>
      <p:sp>
        <p:nvSpPr>
          <p:cNvPr id="5" name="Text Placeholder 4">
            <a:extLst>
              <a:ext uri="{FF2B5EF4-FFF2-40B4-BE49-F238E27FC236}">
                <a16:creationId xmlns:a16="http://schemas.microsoft.com/office/drawing/2014/main" id="{26D56606-C772-F480-659C-F453DB915EF5}"/>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285750" indent="-285750">
              <a:buFont typeface="Arial"/>
              <a:buChar char="•"/>
            </a:pPr>
            <a:r>
              <a:rPr lang="en-GB">
                <a:ea typeface="+mn-lt"/>
                <a:cs typeface="+mn-lt"/>
              </a:rPr>
              <a:t>Review another group’s work.  Focus on the quality of justification.</a:t>
            </a:r>
            <a:endParaRPr lang="en-GB">
              <a:cs typeface="Arial"/>
            </a:endParaRPr>
          </a:p>
          <a:p>
            <a:pPr marL="285750" indent="-285750">
              <a:buFont typeface="Arial"/>
              <a:buChar char="•"/>
            </a:pPr>
            <a:endParaRPr lang="en-GB" dirty="0">
              <a:ea typeface="+mn-lt"/>
              <a:cs typeface="+mn-lt"/>
            </a:endParaRPr>
          </a:p>
          <a:p>
            <a:pPr marL="285750" indent="-285750">
              <a:buFont typeface="Arial"/>
              <a:buChar char="•"/>
            </a:pPr>
            <a:r>
              <a:rPr lang="en-GB" dirty="0">
                <a:ea typeface="+mn-lt"/>
                <a:cs typeface="+mn-lt"/>
              </a:rPr>
              <a:t>Provide constructive feedback, annotating on the task </a:t>
            </a:r>
            <a:r>
              <a:rPr lang="en-GB">
                <a:ea typeface="+mn-lt"/>
                <a:cs typeface="+mn-lt"/>
              </a:rPr>
              <a:t>sheet.  Use evaluative language.</a:t>
            </a:r>
            <a:endParaRPr lang="en-GB" b="1">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4CAC27EF-9DA3-A1E9-AFC2-B58FFA5ADB5B}"/>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4573135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067B1-A8B1-E827-DB8B-74BD34E0F81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F0336E5-318F-86F9-0867-52E8DE651218}"/>
              </a:ext>
            </a:extLst>
          </p:cNvPr>
          <p:cNvSpPr>
            <a:spLocks noGrp="1"/>
          </p:cNvSpPr>
          <p:nvPr>
            <p:ph type="title"/>
          </p:nvPr>
        </p:nvSpPr>
        <p:spPr/>
        <p:txBody>
          <a:bodyPr>
            <a:normAutofit/>
          </a:bodyPr>
          <a:lstStyle/>
          <a:p>
            <a:r>
              <a:rPr lang="en-GB" dirty="0">
                <a:ea typeface="+mj-lt"/>
                <a:cs typeface="+mj-lt"/>
              </a:rPr>
              <a:t>Monetisation choices</a:t>
            </a:r>
            <a:endParaRPr lang="en-US" dirty="0"/>
          </a:p>
        </p:txBody>
      </p:sp>
      <p:sp>
        <p:nvSpPr>
          <p:cNvPr id="5" name="Text Placeholder 4">
            <a:extLst>
              <a:ext uri="{FF2B5EF4-FFF2-40B4-BE49-F238E27FC236}">
                <a16:creationId xmlns:a16="http://schemas.microsoft.com/office/drawing/2014/main" id="{386AFEDE-E14A-7524-2A1C-5A985FC57BAE}"/>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Now consider:</a:t>
            </a:r>
            <a:endParaRPr lang="en-US" dirty="0">
              <a:ea typeface="+mn-lt"/>
              <a:cs typeface="+mn-lt"/>
            </a:endParaRPr>
          </a:p>
          <a:p>
            <a:pPr marL="285750" indent="-285750">
              <a:buFont typeface="Arial"/>
              <a:buChar char="•"/>
            </a:pPr>
            <a:r>
              <a:rPr lang="en-GB" dirty="0">
                <a:ea typeface="+mn-lt"/>
                <a:cs typeface="+mn-lt"/>
              </a:rPr>
              <a:t>How will your station make money?</a:t>
            </a:r>
            <a:endParaRPr lang="en-GB" dirty="0">
              <a:cs typeface="Arial"/>
            </a:endParaRPr>
          </a:p>
          <a:p>
            <a:pPr marL="285750" indent="-285750">
              <a:buFont typeface="Arial"/>
              <a:buChar char="•"/>
            </a:pPr>
            <a:r>
              <a:rPr lang="en-GB" dirty="0">
                <a:ea typeface="+mn-lt"/>
                <a:cs typeface="+mn-lt"/>
              </a:rPr>
              <a:t>Which funding model fits your audience?</a:t>
            </a:r>
            <a:endParaRPr lang="en-US" dirty="0">
              <a:cs typeface="Arial"/>
            </a:endParaRPr>
          </a:p>
          <a:p>
            <a:pPr marL="285750" indent="-285750">
              <a:buFont typeface="Arial"/>
              <a:buChar char="•"/>
            </a:pPr>
            <a:r>
              <a:rPr lang="en-GB" dirty="0">
                <a:ea typeface="+mn-lt"/>
                <a:cs typeface="+mn-lt"/>
              </a:rPr>
              <a:t>Is the choice realistic and sustainable?</a:t>
            </a:r>
            <a:endParaRPr lang="en-GB" dirty="0">
              <a:cs typeface="Arial"/>
            </a:endParaRPr>
          </a:p>
          <a:p>
            <a:endParaRPr lang="en-GB" dirty="0">
              <a:ea typeface="+mn-lt"/>
              <a:cs typeface="+mn-lt"/>
            </a:endParaRPr>
          </a:p>
          <a:p>
            <a:r>
              <a:rPr lang="en-GB" dirty="0">
                <a:ea typeface="+mn-lt"/>
                <a:cs typeface="+mn-lt"/>
              </a:rPr>
              <a:t>You will prepare a two-minute presentation.</a:t>
            </a:r>
            <a:endParaRPr lang="en-GB" dirty="0"/>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A751583A-7CCA-2AF8-D6C6-0CB71F23741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59801516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47A692-C7AC-1842-5B34-9D7A8017B9F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7F9391AB-B4C4-C1F2-83F6-F108AFE9E28C}"/>
              </a:ext>
            </a:extLst>
          </p:cNvPr>
          <p:cNvSpPr>
            <a:spLocks noGrp="1"/>
          </p:cNvSpPr>
          <p:nvPr>
            <p:ph type="title"/>
          </p:nvPr>
        </p:nvSpPr>
        <p:spPr/>
        <p:txBody>
          <a:bodyPr>
            <a:normAutofit/>
          </a:bodyPr>
          <a:lstStyle/>
          <a:p>
            <a:r>
              <a:rPr lang="en-GB" dirty="0">
                <a:ea typeface="+mj-lt"/>
                <a:cs typeface="+mj-lt"/>
              </a:rPr>
              <a:t>Presentation task</a:t>
            </a:r>
            <a:endParaRPr lang="en-US" dirty="0"/>
          </a:p>
        </p:txBody>
      </p:sp>
      <p:sp>
        <p:nvSpPr>
          <p:cNvPr id="5" name="Text Placeholder 4">
            <a:extLst>
              <a:ext uri="{FF2B5EF4-FFF2-40B4-BE49-F238E27FC236}">
                <a16:creationId xmlns:a16="http://schemas.microsoft.com/office/drawing/2014/main" id="{27D1557D-798D-D1F9-36BC-6F6D26379F6B}"/>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Your presentation can be:</a:t>
            </a:r>
            <a:endParaRPr lang="en-US" dirty="0">
              <a:cs typeface="Arial"/>
            </a:endParaRPr>
          </a:p>
          <a:p>
            <a:pPr marL="285750" indent="-285750">
              <a:buFont typeface="Arial"/>
              <a:buChar char="•"/>
            </a:pPr>
            <a:r>
              <a:rPr lang="en-GB" dirty="0">
                <a:ea typeface="+mn-lt"/>
                <a:cs typeface="+mn-lt"/>
              </a:rPr>
              <a:t>A slide with a voice recording.</a:t>
            </a:r>
            <a:endParaRPr lang="en-GB" dirty="0">
              <a:cs typeface="Arial"/>
            </a:endParaRPr>
          </a:p>
          <a:p>
            <a:pPr marL="285750" indent="-285750">
              <a:buFont typeface="Arial"/>
              <a:buChar char="•"/>
            </a:pPr>
            <a:r>
              <a:rPr lang="en-GB" dirty="0">
                <a:ea typeface="+mn-lt"/>
                <a:cs typeface="+mn-lt"/>
              </a:rPr>
              <a:t>A slide with notes.</a:t>
            </a:r>
            <a:endParaRPr lang="en-GB" dirty="0">
              <a:cs typeface="Arial"/>
            </a:endParaRPr>
          </a:p>
          <a:p>
            <a:pPr marL="285750" indent="-285750">
              <a:buFont typeface="Arial"/>
              <a:buChar char="•"/>
            </a:pPr>
            <a:r>
              <a:rPr lang="en-GB" dirty="0">
                <a:ea typeface="+mn-lt"/>
                <a:cs typeface="+mn-lt"/>
              </a:rPr>
              <a:t>Notes read aloud by a presenter.</a:t>
            </a:r>
            <a:endParaRPr lang="en-GB" dirty="0">
              <a:cs typeface="Arial"/>
            </a:endParaRPr>
          </a:p>
          <a:p>
            <a:endParaRPr lang="en-GB" dirty="0">
              <a:ea typeface="+mn-lt"/>
              <a:cs typeface="+mn-lt"/>
            </a:endParaRPr>
          </a:p>
          <a:p>
            <a:r>
              <a:rPr lang="en-GB" dirty="0">
                <a:ea typeface="+mn-lt"/>
                <a:cs typeface="+mn-lt"/>
              </a:rPr>
              <a:t>The presentation must:</a:t>
            </a:r>
            <a:endParaRPr lang="en-US" dirty="0">
              <a:ea typeface="+mn-lt"/>
              <a:cs typeface="+mn-lt"/>
            </a:endParaRPr>
          </a:p>
          <a:p>
            <a:pPr marL="285750" indent="-285750">
              <a:buFont typeface="Arial"/>
              <a:buChar char="•"/>
            </a:pPr>
            <a:r>
              <a:rPr lang="en-GB" dirty="0">
                <a:ea typeface="+mn-lt"/>
                <a:cs typeface="+mn-lt"/>
              </a:rPr>
              <a:t>explain your funding choice</a:t>
            </a:r>
            <a:endParaRPr lang="en-GB" dirty="0">
              <a:cs typeface="Arial"/>
            </a:endParaRPr>
          </a:p>
          <a:p>
            <a:pPr marL="285750" indent="-285750">
              <a:buFont typeface="Arial"/>
              <a:buChar char="•"/>
            </a:pPr>
            <a:r>
              <a:rPr lang="en-GB" dirty="0">
                <a:ea typeface="+mn-lt"/>
                <a:cs typeface="+mn-lt"/>
              </a:rPr>
              <a:t>justify why it suits your audience and format</a:t>
            </a:r>
            <a:endParaRPr lang="en-GB" dirty="0">
              <a:cs typeface="Arial"/>
            </a:endParaRPr>
          </a:p>
          <a:p>
            <a:pPr marL="285750" indent="-285750">
              <a:buFont typeface="Arial"/>
              <a:buChar char="•"/>
            </a:pPr>
            <a:r>
              <a:rPr lang="en-GB" dirty="0">
                <a:ea typeface="+mn-lt"/>
                <a:cs typeface="+mn-lt"/>
              </a:rPr>
              <a:t>fit within two minutes.</a:t>
            </a:r>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B3E6F9DB-A3AE-7BA8-92F7-E42F3DBF2C8A}"/>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01647710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67680-8A9B-5C8E-0C5A-30DE22427AA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E4CFF6B-169B-5585-D67E-22A9D90253AA}"/>
              </a:ext>
            </a:extLst>
          </p:cNvPr>
          <p:cNvSpPr>
            <a:spLocks noGrp="1"/>
          </p:cNvSpPr>
          <p:nvPr>
            <p:ph type="title"/>
          </p:nvPr>
        </p:nvSpPr>
        <p:spPr/>
        <p:txBody>
          <a:bodyPr>
            <a:normAutofit/>
          </a:bodyPr>
          <a:lstStyle/>
          <a:p>
            <a:r>
              <a:rPr lang="en-GB" dirty="0">
                <a:ea typeface="+mj-lt"/>
                <a:cs typeface="+mj-lt"/>
              </a:rPr>
              <a:t>Feedback and review</a:t>
            </a:r>
            <a:endParaRPr lang="en-US" dirty="0"/>
          </a:p>
        </p:txBody>
      </p:sp>
      <p:sp>
        <p:nvSpPr>
          <p:cNvPr id="5" name="Text Placeholder 4">
            <a:extLst>
              <a:ext uri="{FF2B5EF4-FFF2-40B4-BE49-F238E27FC236}">
                <a16:creationId xmlns:a16="http://schemas.microsoft.com/office/drawing/2014/main" id="{67FFFCF2-8EC8-33B0-AD2D-246F45699415}"/>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Listen to each presentation.</a:t>
            </a:r>
          </a:p>
          <a:p>
            <a:endParaRPr lang="en-GB" dirty="0">
              <a:ea typeface="+mn-lt"/>
              <a:cs typeface="+mn-lt"/>
            </a:endParaRPr>
          </a:p>
          <a:p>
            <a:r>
              <a:rPr lang="en-GB" dirty="0">
                <a:ea typeface="+mn-lt"/>
                <a:cs typeface="+mn-lt"/>
              </a:rPr>
              <a:t>In your groups, discuss the feedback to be provided.</a:t>
            </a:r>
          </a:p>
          <a:p>
            <a:endParaRPr lang="en-GB" dirty="0">
              <a:ea typeface="+mn-lt"/>
              <a:cs typeface="+mn-lt"/>
            </a:endParaRPr>
          </a:p>
          <a:p>
            <a:r>
              <a:rPr lang="en-GB" dirty="0">
                <a:ea typeface="+mn-lt"/>
                <a:cs typeface="+mn-lt"/>
              </a:rPr>
              <a:t>Focus on:</a:t>
            </a:r>
            <a:endParaRPr lang="en-US" dirty="0">
              <a:ea typeface="+mn-lt"/>
              <a:cs typeface="+mn-lt"/>
            </a:endParaRPr>
          </a:p>
          <a:p>
            <a:pPr marL="269875" lvl="1" indent="-269875">
              <a:buFont typeface="Arial"/>
              <a:buChar char="•"/>
            </a:pPr>
            <a:r>
              <a:rPr lang="en-GB" dirty="0">
                <a:ea typeface="+mn-lt"/>
                <a:cs typeface="+mn-lt"/>
              </a:rPr>
              <a:t>Clarity.</a:t>
            </a:r>
            <a:endParaRPr lang="en-GB" dirty="0"/>
          </a:p>
          <a:p>
            <a:pPr marL="269875" lvl="1" indent="-269875">
              <a:buFont typeface="Arial"/>
              <a:buChar char="•"/>
            </a:pPr>
            <a:r>
              <a:rPr lang="en-GB" dirty="0">
                <a:ea typeface="+mn-lt"/>
                <a:cs typeface="+mn-lt"/>
              </a:rPr>
              <a:t>Use of terminology.</a:t>
            </a:r>
            <a:endParaRPr lang="en-GB" dirty="0"/>
          </a:p>
          <a:p>
            <a:pPr marL="269875" lvl="1" indent="-269875">
              <a:buFont typeface="Arial"/>
              <a:buChar char="•"/>
            </a:pPr>
            <a:r>
              <a:rPr lang="en-GB" dirty="0">
                <a:ea typeface="+mn-lt"/>
                <a:cs typeface="+mn-lt"/>
              </a:rPr>
              <a:t>Strength of justification.</a:t>
            </a:r>
          </a:p>
          <a:p>
            <a:pPr marL="269875" lvl="1" indent="-269875">
              <a:buFont typeface="Arial"/>
              <a:buChar char="•"/>
            </a:pPr>
            <a:endParaRPr lang="en-GB" dirty="0">
              <a:ea typeface="+mn-lt"/>
              <a:cs typeface="+mn-lt"/>
            </a:endParaRPr>
          </a:p>
          <a:p>
            <a:pPr marL="0" lvl="1" indent="0">
              <a:buNone/>
            </a:pPr>
            <a:r>
              <a:rPr lang="en-GB" dirty="0">
                <a:ea typeface="+mn-lt"/>
                <a:cs typeface="+mn-lt"/>
              </a:rPr>
              <a:t>Agree the feedback and produce one written critique.</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5D795B73-F920-6D13-24D7-701F7E983A7D}"/>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167638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8372C-5340-EF59-08A5-E8DAD0B9D159}"/>
              </a:ext>
            </a:extLst>
          </p:cNvPr>
          <p:cNvSpPr>
            <a:spLocks noGrp="1"/>
          </p:cNvSpPr>
          <p:nvPr>
            <p:ph type="title"/>
          </p:nvPr>
        </p:nvSpPr>
        <p:spPr/>
        <p:txBody>
          <a:bodyPr/>
          <a:lstStyle/>
          <a:p>
            <a:r>
              <a:rPr lang="en-GB" dirty="0"/>
              <a:t>Peer review of Vlog brief task</a:t>
            </a:r>
          </a:p>
        </p:txBody>
      </p:sp>
      <p:sp>
        <p:nvSpPr>
          <p:cNvPr id="3" name="Text Placeholder 2">
            <a:extLst>
              <a:ext uri="{FF2B5EF4-FFF2-40B4-BE49-F238E27FC236}">
                <a16:creationId xmlns:a16="http://schemas.microsoft.com/office/drawing/2014/main" id="{D12C6D11-719C-AC1E-C5C2-4CBFD68CA460}"/>
              </a:ext>
            </a:extLst>
          </p:cNvPr>
          <p:cNvSpPr>
            <a:spLocks noGrp="1"/>
          </p:cNvSpPr>
          <p:nvPr>
            <p:ph type="body" sz="quarter" idx="12"/>
          </p:nvPr>
        </p:nvSpPr>
        <p:spPr>
          <a:xfrm>
            <a:off x="304053" y="770963"/>
            <a:ext cx="8012363" cy="3601574"/>
          </a:xfrm>
        </p:spPr>
        <p:txBody>
          <a:bodyPr/>
          <a:lstStyle/>
          <a:p>
            <a:r>
              <a:rPr lang="en-GB" dirty="0"/>
              <a:t>Pass your description to your allocated peer (or individual).  They will pass theirs to you.</a:t>
            </a:r>
          </a:p>
          <a:p>
            <a:endParaRPr lang="en-GB" dirty="0"/>
          </a:p>
          <a:p>
            <a:r>
              <a:rPr lang="en-GB" dirty="0"/>
              <a:t>Read their proposal.  Note the content.  If you think there is a good idea, add a tick.  If you think something would be better if changed, add a comment.  Pass the annotated version back to the peer.</a:t>
            </a:r>
          </a:p>
          <a:p>
            <a:endParaRPr lang="en-GB" dirty="0"/>
          </a:p>
          <a:p>
            <a:r>
              <a:rPr lang="en-GB" dirty="0"/>
              <a:t>Review the annotated version.  Choose one change that you would make to the proposal.  Share this with the rest of the class.</a:t>
            </a:r>
          </a:p>
        </p:txBody>
      </p:sp>
      <p:sp>
        <p:nvSpPr>
          <p:cNvPr id="5" name="Footer Placeholder 4">
            <a:extLst>
              <a:ext uri="{FF2B5EF4-FFF2-40B4-BE49-F238E27FC236}">
                <a16:creationId xmlns:a16="http://schemas.microsoft.com/office/drawing/2014/main" id="{0FFDD140-3CB3-AE4E-6086-08025D3DB3A3}"/>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02181093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0BB93-E0B6-B5A4-4F0E-DEDC29AA943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9DE0625-D9F3-1368-1FA9-C9FE739E3061}"/>
              </a:ext>
            </a:extLst>
          </p:cNvPr>
          <p:cNvSpPr>
            <a:spLocks noGrp="1"/>
          </p:cNvSpPr>
          <p:nvPr>
            <p:ph type="title"/>
          </p:nvPr>
        </p:nvSpPr>
        <p:spPr/>
        <p:txBody>
          <a:bodyPr>
            <a:normAutofit/>
          </a:bodyPr>
          <a:lstStyle/>
          <a:p>
            <a:r>
              <a:rPr lang="en-GB" dirty="0">
                <a:ea typeface="+mj-lt"/>
                <a:cs typeface="+mj-lt"/>
              </a:rPr>
              <a:t>Exam-style question</a:t>
            </a:r>
            <a:endParaRPr lang="en-US" dirty="0"/>
          </a:p>
        </p:txBody>
      </p:sp>
      <p:sp>
        <p:nvSpPr>
          <p:cNvPr id="5" name="Text Placeholder 4">
            <a:extLst>
              <a:ext uri="{FF2B5EF4-FFF2-40B4-BE49-F238E27FC236}">
                <a16:creationId xmlns:a16="http://schemas.microsoft.com/office/drawing/2014/main" id="{2A6C3FD1-89A2-8286-9543-0C59AE48F3D3}"/>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Analyse the relationship between the audience and its monetisation options.</a:t>
            </a:r>
            <a:endParaRPr lang="en-GB" dirty="0"/>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ea typeface="+mn-lt"/>
              <a:cs typeface="+mn-lt"/>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b="1" dirty="0">
              <a:cs typeface="Arial"/>
            </a:endParaRPr>
          </a:p>
          <a:p>
            <a:endParaRPr lang="en-GB" dirty="0">
              <a:cs typeface="Arial"/>
            </a:endParaRPr>
          </a:p>
          <a:p>
            <a:endParaRPr lang="en-GB" dirty="0">
              <a:cs typeface="Arial"/>
            </a:endParaRPr>
          </a:p>
          <a:p>
            <a:endParaRPr lang="en-GB" dirty="0">
              <a:cs typeface="Arial"/>
            </a:endParaRPr>
          </a:p>
          <a:p>
            <a:endParaRPr lang="en-GB" b="1" dirty="0">
              <a:cs typeface="Arial"/>
            </a:endParaRPr>
          </a:p>
        </p:txBody>
      </p:sp>
      <p:sp>
        <p:nvSpPr>
          <p:cNvPr id="3" name="Footer Placeholder 2">
            <a:extLst>
              <a:ext uri="{FF2B5EF4-FFF2-40B4-BE49-F238E27FC236}">
                <a16:creationId xmlns:a16="http://schemas.microsoft.com/office/drawing/2014/main" id="{F3421F83-5413-07DF-EC23-C9931E4E564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81256172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dirty="0"/>
              <a:t>Lesson 6</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r>
              <a:rPr lang="en-US" dirty="0">
                <a:solidFill>
                  <a:srgbClr val="FFFFFF"/>
                </a:solidFill>
                <a:cs typeface="Arial"/>
              </a:rPr>
              <a:t>Outside broadcast</a:t>
            </a:r>
            <a:endParaRPr lang="en-US" dirty="0"/>
          </a:p>
        </p:txBody>
      </p:sp>
    </p:spTree>
    <p:extLst>
      <p:ext uri="{BB962C8B-B14F-4D97-AF65-F5344CB8AC3E}">
        <p14:creationId xmlns:p14="http://schemas.microsoft.com/office/powerpoint/2010/main" val="287223296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C0DA5E-9F8A-3A17-1D7B-38CDE0787AF6}"/>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32BDED8E-891C-4749-1619-142210D3D79C}"/>
              </a:ext>
            </a:extLst>
          </p:cNvPr>
          <p:cNvSpPr>
            <a:spLocks noGrp="1"/>
          </p:cNvSpPr>
          <p:nvPr>
            <p:ph type="title"/>
          </p:nvPr>
        </p:nvSpPr>
        <p:spPr/>
        <p:txBody>
          <a:bodyPr>
            <a:normAutofit/>
          </a:bodyPr>
          <a:lstStyle/>
          <a:p>
            <a:pPr>
              <a:lnSpc>
                <a:spcPct val="100000"/>
              </a:lnSpc>
            </a:pPr>
            <a:r>
              <a:rPr lang="en-GB" sz="3600"/>
              <a:t>Lesson aim</a:t>
            </a:r>
            <a:endParaRPr lang="en-GB" sz="3600" dirty="0"/>
          </a:p>
        </p:txBody>
      </p:sp>
      <p:sp>
        <p:nvSpPr>
          <p:cNvPr id="5" name="Text Placeholder 4">
            <a:extLst>
              <a:ext uri="{FF2B5EF4-FFF2-40B4-BE49-F238E27FC236}">
                <a16:creationId xmlns:a16="http://schemas.microsoft.com/office/drawing/2014/main" id="{08642266-1AAF-5517-AA63-0AFCE45C7627}"/>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Plan an outside broadcast for a local community audience</a:t>
            </a:r>
            <a:r>
              <a:rPr lang="en-GB" dirty="0">
                <a:ea typeface="+mn-lt"/>
                <a:cs typeface="Arial"/>
              </a:rPr>
              <a:t>.</a:t>
            </a: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717C7FA6-4198-4342-8605-739BCF3F1159}"/>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48924239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3803D-D203-992A-591D-E55DD2AE039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67A2CE5-8153-B406-B677-74CE2EADE6EC}"/>
              </a:ext>
            </a:extLst>
          </p:cNvPr>
          <p:cNvSpPr>
            <a:spLocks noGrp="1"/>
          </p:cNvSpPr>
          <p:nvPr>
            <p:ph type="title"/>
          </p:nvPr>
        </p:nvSpPr>
        <p:spPr/>
        <p:txBody>
          <a:bodyPr>
            <a:normAutofit/>
          </a:bodyPr>
          <a:lstStyle/>
          <a:p>
            <a:pPr>
              <a:lnSpc>
                <a:spcPct val="100000"/>
              </a:lnSpc>
            </a:pPr>
            <a:r>
              <a:rPr lang="en-GB" sz="3600" dirty="0"/>
              <a:t>Lesson overview</a:t>
            </a:r>
          </a:p>
        </p:txBody>
      </p:sp>
      <p:sp>
        <p:nvSpPr>
          <p:cNvPr id="5" name="Text Placeholder 4">
            <a:extLst>
              <a:ext uri="{FF2B5EF4-FFF2-40B4-BE49-F238E27FC236}">
                <a16:creationId xmlns:a16="http://schemas.microsoft.com/office/drawing/2014/main" id="{732E8A8E-7897-000E-4390-0F0ED3E069E8}"/>
              </a:ext>
            </a:extLst>
          </p:cNvPr>
          <p:cNvSpPr>
            <a:spLocks noGrp="1"/>
          </p:cNvSpPr>
          <p:nvPr>
            <p:ph type="body" sz="quarter" idx="12"/>
          </p:nvPr>
        </p:nvSpPr>
        <p:spPr>
          <a:xfrm>
            <a:off x="234000" y="986399"/>
            <a:ext cx="7667625" cy="3780863"/>
          </a:xfrm>
        </p:spPr>
        <p:txBody>
          <a:bodyPr vert="horz" lIns="0" tIns="0" rIns="0" bIns="0" rtlCol="0" anchor="t">
            <a:noAutofit/>
          </a:bodyPr>
          <a:lstStyle/>
          <a:p>
            <a:pPr marL="342900" indent="-342900">
              <a:buFont typeface="Arial" panose="020B0604020202020204" pitchFamily="34" charset="0"/>
              <a:buChar char="•"/>
            </a:pPr>
            <a:r>
              <a:rPr lang="en-GB" dirty="0">
                <a:cs typeface="Arial"/>
              </a:rPr>
              <a:t>Recap previous lessons.</a:t>
            </a:r>
          </a:p>
          <a:p>
            <a:pPr marL="342900" indent="-342900">
              <a:buFont typeface="Arial" panose="020B0604020202020204" pitchFamily="34" charset="0"/>
              <a:buChar char="•"/>
            </a:pPr>
            <a:r>
              <a:rPr lang="en-GB" dirty="0">
                <a:cs typeface="Arial"/>
              </a:rPr>
              <a:t>Business values.</a:t>
            </a:r>
          </a:p>
          <a:p>
            <a:pPr marL="342900" indent="-342900">
              <a:buFont typeface="Arial" panose="020B0604020202020204" pitchFamily="34" charset="0"/>
              <a:buChar char="•"/>
            </a:pPr>
            <a:r>
              <a:rPr lang="en-GB" dirty="0">
                <a:cs typeface="Arial"/>
              </a:rPr>
              <a:t>Outside broadcast task.</a:t>
            </a:r>
          </a:p>
          <a:p>
            <a:pPr marL="342900" indent="-342900">
              <a:buFont typeface="Arial" panose="020B0604020202020204" pitchFamily="34" charset="0"/>
              <a:buChar char="•"/>
            </a:pPr>
            <a:r>
              <a:rPr lang="en-GB" dirty="0">
                <a:cs typeface="Arial"/>
              </a:rPr>
              <a:t>Reviewing plans from a producer’s perspective.</a:t>
            </a:r>
          </a:p>
          <a:p>
            <a:pPr marL="342900" indent="-342900">
              <a:buFont typeface="Arial" panose="020B0604020202020204" pitchFamily="34" charset="0"/>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62BFBA5E-3355-2533-40EC-7147198195D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48009117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15B39-D0F2-2897-4FE1-3A0157AFCB37}"/>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456B115E-2C63-66C0-37BE-A4AB3B878422}"/>
              </a:ext>
            </a:extLst>
          </p:cNvPr>
          <p:cNvSpPr>
            <a:spLocks noGrp="1"/>
          </p:cNvSpPr>
          <p:nvPr>
            <p:ph type="title"/>
          </p:nvPr>
        </p:nvSpPr>
        <p:spPr/>
        <p:txBody>
          <a:bodyPr>
            <a:normAutofit/>
          </a:bodyPr>
          <a:lstStyle/>
          <a:p>
            <a:r>
              <a:rPr lang="en-GB" dirty="0">
                <a:ea typeface="+mj-lt"/>
                <a:cs typeface="+mj-lt"/>
              </a:rPr>
              <a:t>Recap of previous radio lessons</a:t>
            </a:r>
            <a:endParaRPr lang="en-US" dirty="0"/>
          </a:p>
        </p:txBody>
      </p:sp>
      <p:sp>
        <p:nvSpPr>
          <p:cNvPr id="5" name="Text Placeholder 4">
            <a:extLst>
              <a:ext uri="{FF2B5EF4-FFF2-40B4-BE49-F238E27FC236}">
                <a16:creationId xmlns:a16="http://schemas.microsoft.com/office/drawing/2014/main" id="{39F39A84-AA03-1DC7-8D71-CF2E5A5A953B}"/>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Think back to our previous lessons on radio:</a:t>
            </a:r>
            <a:endParaRPr lang="en-GB" dirty="0">
              <a:cs typeface="Arial"/>
            </a:endParaRPr>
          </a:p>
          <a:p>
            <a:pPr marL="342900" indent="-342900">
              <a:buChar char="•"/>
            </a:pPr>
            <a:r>
              <a:rPr lang="en-GB" dirty="0">
                <a:ea typeface="+mn-lt"/>
                <a:cs typeface="+mn-lt"/>
              </a:rPr>
              <a:t>What makes a radio broadcast successful?</a:t>
            </a:r>
            <a:endParaRPr lang="en-GB" dirty="0">
              <a:cs typeface="Arial"/>
            </a:endParaRPr>
          </a:p>
          <a:p>
            <a:pPr marL="342900" indent="-342900">
              <a:buChar char="•"/>
            </a:pPr>
            <a:r>
              <a:rPr lang="en-GB" dirty="0">
                <a:ea typeface="+mn-lt"/>
                <a:cs typeface="+mn-lt"/>
              </a:rPr>
              <a:t>How do audience, content and values link together?</a:t>
            </a:r>
            <a:endParaRPr lang="en-GB" dirty="0">
              <a:cs typeface="Arial"/>
            </a:endParaRPr>
          </a:p>
          <a:p>
            <a:pPr marL="342900" indent="-342900">
              <a:buChar char="•"/>
            </a:pPr>
            <a:r>
              <a:rPr lang="en-GB" dirty="0">
                <a:ea typeface="+mn-lt"/>
                <a:cs typeface="+mn-lt"/>
              </a:rPr>
              <a:t>Why is local relevance important?</a:t>
            </a:r>
            <a:endParaRPr lang="en-GB" dirty="0">
              <a:cs typeface="Arial"/>
            </a:endParaRPr>
          </a:p>
          <a:p>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56BF6B9D-B766-2D80-3762-A8DD0270B1C3}"/>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69918369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5B7E9-B073-BF8E-3556-54A335B5F37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F0719BB-42A7-BBC1-72D9-CEC0126AE06C}"/>
              </a:ext>
            </a:extLst>
          </p:cNvPr>
          <p:cNvSpPr>
            <a:spLocks noGrp="1"/>
          </p:cNvSpPr>
          <p:nvPr>
            <p:ph type="title"/>
          </p:nvPr>
        </p:nvSpPr>
        <p:spPr/>
        <p:txBody>
          <a:bodyPr>
            <a:normAutofit/>
          </a:bodyPr>
          <a:lstStyle/>
          <a:p>
            <a:r>
              <a:rPr lang="en-GB" dirty="0">
                <a:ea typeface="+mj-lt"/>
                <a:cs typeface="+mj-lt"/>
              </a:rPr>
              <a:t>Key terms</a:t>
            </a:r>
            <a:endParaRPr lang="en-US" dirty="0"/>
          </a:p>
        </p:txBody>
      </p:sp>
      <p:sp>
        <p:nvSpPr>
          <p:cNvPr id="5" name="Text Placeholder 4">
            <a:extLst>
              <a:ext uri="{FF2B5EF4-FFF2-40B4-BE49-F238E27FC236}">
                <a16:creationId xmlns:a16="http://schemas.microsoft.com/office/drawing/2014/main" id="{519C5D3F-15E1-076A-89D0-39AE9E540D91}"/>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Key terms for today’s lesson:</a:t>
            </a:r>
            <a:endParaRPr lang="en-US" dirty="0">
              <a:cs typeface="Arial"/>
            </a:endParaRPr>
          </a:p>
          <a:p>
            <a:pPr marL="342900" indent="-342900">
              <a:buChar char="•"/>
            </a:pPr>
            <a:r>
              <a:rPr lang="en-GB" dirty="0">
                <a:ea typeface="+mn-lt"/>
                <a:cs typeface="+mn-lt"/>
              </a:rPr>
              <a:t>Outside broadcast.</a:t>
            </a:r>
          </a:p>
          <a:p>
            <a:pPr marL="342900" indent="-342900">
              <a:buChar char="•"/>
            </a:pPr>
            <a:r>
              <a:rPr lang="en-GB" dirty="0">
                <a:ea typeface="+mn-lt"/>
                <a:cs typeface="+mn-lt"/>
              </a:rPr>
              <a:t>Local audience.</a:t>
            </a:r>
          </a:p>
          <a:p>
            <a:pPr marL="342900" indent="-342900">
              <a:buChar char="•"/>
            </a:pPr>
            <a:r>
              <a:rPr lang="en-GB" dirty="0">
                <a:ea typeface="+mn-lt"/>
                <a:cs typeface="+mn-lt"/>
              </a:rPr>
              <a:t>Community values.</a:t>
            </a:r>
          </a:p>
          <a:p>
            <a:pPr marL="342900" indent="-342900">
              <a:buChar char="•"/>
            </a:pPr>
            <a:r>
              <a:rPr lang="en-GB" dirty="0">
                <a:ea typeface="+mn-lt"/>
                <a:cs typeface="+mn-lt"/>
              </a:rPr>
              <a:t>Audience engagement.</a:t>
            </a:r>
            <a:endParaRPr lang="en-GB" dirty="0">
              <a:cs typeface="Arial"/>
            </a:endParaRPr>
          </a:p>
          <a:p>
            <a:pPr marL="342900" indent="-342900">
              <a:buChar char="•"/>
            </a:pPr>
            <a:r>
              <a:rPr lang="en-GB" dirty="0">
                <a:ea typeface="+mn-lt"/>
                <a:cs typeface="+mn-lt"/>
              </a:rPr>
              <a:t>Planning and evaluation.</a:t>
            </a:r>
          </a:p>
          <a:p>
            <a:endParaRPr lang="en-GB" dirty="0">
              <a:cs typeface="Arial"/>
            </a:endParaRPr>
          </a:p>
          <a:p>
            <a:r>
              <a:rPr lang="en-GB" dirty="0">
                <a:ea typeface="+mn-lt"/>
                <a:cs typeface="+mn-lt"/>
              </a:rPr>
              <a:t>These terms will be used throughout the lesson. Use your </a:t>
            </a:r>
            <a:r>
              <a:rPr lang="en-GB" b="1" dirty="0">
                <a:ea typeface="+mn-lt"/>
                <a:cs typeface="+mn-lt"/>
              </a:rPr>
              <a:t>Outside broadcast guidance notes</a:t>
            </a:r>
            <a:r>
              <a:rPr lang="en-GB" dirty="0">
                <a:ea typeface="+mn-lt"/>
                <a:cs typeface="+mn-lt"/>
              </a:rPr>
              <a:t>.</a:t>
            </a: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77CC283E-455B-AB6B-54F9-F3FB0CB5BB9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72173007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9CECC6-D290-E0F6-9134-0A707AD27AE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B32952E-EE20-810D-924D-6B57039FE9BF}"/>
              </a:ext>
            </a:extLst>
          </p:cNvPr>
          <p:cNvSpPr>
            <a:spLocks noGrp="1"/>
          </p:cNvSpPr>
          <p:nvPr>
            <p:ph type="title"/>
          </p:nvPr>
        </p:nvSpPr>
        <p:spPr/>
        <p:txBody>
          <a:bodyPr>
            <a:normAutofit/>
          </a:bodyPr>
          <a:lstStyle/>
          <a:p>
            <a:r>
              <a:rPr lang="en-GB" dirty="0">
                <a:ea typeface="+mj-lt"/>
                <a:cs typeface="+mj-lt"/>
              </a:rPr>
              <a:t>What is an outside radio broadcast?</a:t>
            </a:r>
            <a:endParaRPr lang="en-US" dirty="0"/>
          </a:p>
        </p:txBody>
      </p:sp>
      <p:sp>
        <p:nvSpPr>
          <p:cNvPr id="5" name="Text Placeholder 4">
            <a:extLst>
              <a:ext uri="{FF2B5EF4-FFF2-40B4-BE49-F238E27FC236}">
                <a16:creationId xmlns:a16="http://schemas.microsoft.com/office/drawing/2014/main" id="{C7437905-1ECF-FD6C-381D-4E8D86C3F36D}"/>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An outside broadcast:</a:t>
            </a:r>
            <a:endParaRPr lang="en-US" dirty="0">
              <a:cs typeface="Arial"/>
            </a:endParaRPr>
          </a:p>
          <a:p>
            <a:pPr marL="342900" indent="-342900">
              <a:buChar char="•"/>
            </a:pPr>
            <a:r>
              <a:rPr lang="en-GB" dirty="0">
                <a:ea typeface="+mn-lt"/>
                <a:cs typeface="+mn-lt"/>
              </a:rPr>
              <a:t>is recorded or broadcast outside the studio</a:t>
            </a:r>
            <a:endParaRPr lang="en-GB" dirty="0">
              <a:cs typeface="Arial"/>
            </a:endParaRPr>
          </a:p>
          <a:p>
            <a:pPr marL="342900" indent="-342900">
              <a:buChar char="•"/>
            </a:pPr>
            <a:r>
              <a:rPr lang="en-GB" dirty="0">
                <a:ea typeface="+mn-lt"/>
                <a:cs typeface="+mn-lt"/>
              </a:rPr>
              <a:t>often takes place in the community</a:t>
            </a:r>
            <a:endParaRPr lang="en-GB" dirty="0">
              <a:cs typeface="Arial"/>
            </a:endParaRPr>
          </a:p>
          <a:p>
            <a:pPr marL="342900" indent="-342900">
              <a:buChar char="•"/>
            </a:pPr>
            <a:r>
              <a:rPr lang="en-GB" dirty="0">
                <a:ea typeface="+mn-lt"/>
                <a:cs typeface="+mn-lt"/>
              </a:rPr>
              <a:t>aims to connect with a local audience</a:t>
            </a:r>
          </a:p>
          <a:p>
            <a:pPr marL="342900" indent="-342900">
              <a:buChar char="•"/>
            </a:pPr>
            <a:r>
              <a:rPr lang="en-GB" dirty="0">
                <a:ea typeface="+mn-lt"/>
                <a:cs typeface="+mn-lt"/>
              </a:rPr>
              <a:t>reflects the values and identity of the station.</a:t>
            </a: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16B4C088-A3CE-6F23-1AB4-0EAC9E94B440}"/>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18068552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9CFE3-B5B0-FFF9-D2F6-27D2136568F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AFE1C34-31AE-9545-49C6-C4CF8D635A1A}"/>
              </a:ext>
            </a:extLst>
          </p:cNvPr>
          <p:cNvSpPr>
            <a:spLocks noGrp="1"/>
          </p:cNvSpPr>
          <p:nvPr>
            <p:ph type="title"/>
          </p:nvPr>
        </p:nvSpPr>
        <p:spPr/>
        <p:txBody>
          <a:bodyPr>
            <a:normAutofit/>
          </a:bodyPr>
          <a:lstStyle/>
          <a:p>
            <a:r>
              <a:rPr lang="en-GB" dirty="0">
                <a:ea typeface="+mj-lt"/>
                <a:cs typeface="+mj-lt"/>
              </a:rPr>
              <a:t>Why do outside broadcasts matter?</a:t>
            </a:r>
            <a:endParaRPr lang="en-US" dirty="0"/>
          </a:p>
        </p:txBody>
      </p:sp>
      <p:sp>
        <p:nvSpPr>
          <p:cNvPr id="5" name="Text Placeholder 4">
            <a:extLst>
              <a:ext uri="{FF2B5EF4-FFF2-40B4-BE49-F238E27FC236}">
                <a16:creationId xmlns:a16="http://schemas.microsoft.com/office/drawing/2014/main" id="{EF3C4B11-5743-33E9-5375-C1458F116622}"/>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Outside broadcasts can:</a:t>
            </a:r>
            <a:endParaRPr lang="en-US" dirty="0">
              <a:cs typeface="Arial"/>
            </a:endParaRPr>
          </a:p>
          <a:p>
            <a:pPr marL="342900" indent="-342900">
              <a:buChar char="•"/>
            </a:pPr>
            <a:r>
              <a:rPr lang="en-GB" dirty="0">
                <a:ea typeface="+mn-lt"/>
                <a:cs typeface="+mn-lt"/>
              </a:rPr>
              <a:t>increase audience engagement</a:t>
            </a:r>
            <a:endParaRPr lang="en-GB" dirty="0">
              <a:cs typeface="Arial"/>
            </a:endParaRPr>
          </a:p>
          <a:p>
            <a:pPr marL="342900" indent="-342900">
              <a:buChar char="•"/>
            </a:pPr>
            <a:r>
              <a:rPr lang="en-GB" dirty="0">
                <a:ea typeface="+mn-lt"/>
                <a:cs typeface="+mn-lt"/>
              </a:rPr>
              <a:t>represent community voices</a:t>
            </a:r>
            <a:endParaRPr lang="en-GB" dirty="0">
              <a:cs typeface="Arial"/>
            </a:endParaRPr>
          </a:p>
          <a:p>
            <a:pPr marL="342900" indent="-342900">
              <a:buChar char="•"/>
            </a:pPr>
            <a:r>
              <a:rPr lang="en-GB" dirty="0">
                <a:ea typeface="+mn-lt"/>
                <a:cs typeface="+mn-lt"/>
              </a:rPr>
              <a:t>promote local events and issues</a:t>
            </a:r>
            <a:endParaRPr lang="en-GB" dirty="0">
              <a:cs typeface="Arial"/>
            </a:endParaRPr>
          </a:p>
          <a:p>
            <a:pPr marL="342900" indent="-342900">
              <a:buChar char="•"/>
            </a:pPr>
            <a:r>
              <a:rPr lang="en-GB" dirty="0">
                <a:ea typeface="+mn-lt"/>
                <a:cs typeface="+mn-lt"/>
              </a:rPr>
              <a:t>strengthen the station’s identity.</a:t>
            </a: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80472625-64DD-7AD3-F73A-2F8CC0BE226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22168593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8BC304-9430-10A1-7700-8E0CDBAB20A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C99C655-B3F6-2763-0006-D19C2B5A91D9}"/>
              </a:ext>
            </a:extLst>
          </p:cNvPr>
          <p:cNvSpPr>
            <a:spLocks noGrp="1"/>
          </p:cNvSpPr>
          <p:nvPr>
            <p:ph type="title"/>
          </p:nvPr>
        </p:nvSpPr>
        <p:spPr/>
        <p:txBody>
          <a:bodyPr>
            <a:normAutofit/>
          </a:bodyPr>
          <a:lstStyle/>
          <a:p>
            <a:r>
              <a:rPr lang="en-GB" dirty="0">
                <a:ea typeface="+mj-lt"/>
                <a:cs typeface="+mj-lt"/>
              </a:rPr>
              <a:t>Planning an outside broadcast</a:t>
            </a:r>
            <a:endParaRPr lang="en-US" dirty="0"/>
          </a:p>
        </p:txBody>
      </p:sp>
      <p:sp>
        <p:nvSpPr>
          <p:cNvPr id="5" name="Text Placeholder 4">
            <a:extLst>
              <a:ext uri="{FF2B5EF4-FFF2-40B4-BE49-F238E27FC236}">
                <a16:creationId xmlns:a16="http://schemas.microsoft.com/office/drawing/2014/main" id="{3C2B3F6D-0DF3-E856-D7D4-332242AEC16E}"/>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When planning an outside broadcast, you must consider:</a:t>
            </a:r>
            <a:endParaRPr lang="en-US" dirty="0">
              <a:ea typeface="+mn-lt"/>
              <a:cs typeface="+mn-lt"/>
            </a:endParaRPr>
          </a:p>
          <a:p>
            <a:pPr marL="342900" indent="-342900">
              <a:buChar char="•"/>
            </a:pPr>
            <a:r>
              <a:rPr lang="en-GB">
                <a:ea typeface="+mn-lt"/>
                <a:cs typeface="+mn-lt"/>
              </a:rPr>
              <a:t>location</a:t>
            </a:r>
            <a:endParaRPr lang="en-GB" dirty="0">
              <a:cs typeface="Arial"/>
            </a:endParaRPr>
          </a:p>
          <a:p>
            <a:pPr marL="342900" indent="-342900">
              <a:buChar char="•"/>
            </a:pPr>
            <a:r>
              <a:rPr lang="en-GB">
                <a:ea typeface="+mn-lt"/>
                <a:cs typeface="+mn-lt"/>
              </a:rPr>
              <a:t>audience</a:t>
            </a:r>
            <a:endParaRPr lang="en-GB" dirty="0">
              <a:cs typeface="Arial"/>
            </a:endParaRPr>
          </a:p>
          <a:p>
            <a:pPr marL="342900" indent="-342900">
              <a:buChar char="•"/>
            </a:pPr>
            <a:r>
              <a:rPr lang="en-GB">
                <a:ea typeface="+mn-lt"/>
                <a:cs typeface="+mn-lt"/>
              </a:rPr>
              <a:t>content</a:t>
            </a:r>
            <a:endParaRPr lang="en-GB" dirty="0">
              <a:cs typeface="Arial"/>
            </a:endParaRPr>
          </a:p>
          <a:p>
            <a:pPr marL="342900" indent="-342900">
              <a:buChar char="•"/>
            </a:pPr>
            <a:r>
              <a:rPr lang="en-GB" dirty="0">
                <a:ea typeface="+mn-lt"/>
                <a:cs typeface="+mn-lt"/>
              </a:rPr>
              <a:t>logistics</a:t>
            </a:r>
            <a:endParaRPr lang="en-GB" dirty="0">
              <a:cs typeface="Arial"/>
            </a:endParaRPr>
          </a:p>
          <a:p>
            <a:pPr marL="342900" indent="-342900">
              <a:buChar char="•"/>
            </a:pPr>
            <a:r>
              <a:rPr lang="en-GB">
                <a:ea typeface="+mn-lt"/>
                <a:cs typeface="+mn-lt"/>
              </a:rPr>
              <a:t>values and purpose.</a:t>
            </a:r>
          </a:p>
          <a:p>
            <a:pPr marL="342900" indent="-342900">
              <a:buChar char="•"/>
            </a:pPr>
            <a:endParaRPr lang="en-GB" dirty="0">
              <a:ea typeface="+mn-lt"/>
              <a:cs typeface="+mn-lt"/>
            </a:endParaRPr>
          </a:p>
          <a:p>
            <a:r>
              <a:rPr lang="en-GB" dirty="0">
                <a:ea typeface="+mn-lt"/>
                <a:cs typeface="+mn-lt"/>
              </a:rPr>
              <a:t>Good planning reduces risk and improves quality.</a:t>
            </a: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9AF39750-3781-2918-AAE2-3CECF760C0D1}"/>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392113506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3E0FCA-78E2-B87F-CFDF-A102796B9BC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FED97A5B-47CF-51CE-5004-E35F6341D57E}"/>
              </a:ext>
            </a:extLst>
          </p:cNvPr>
          <p:cNvSpPr>
            <a:spLocks noGrp="1"/>
          </p:cNvSpPr>
          <p:nvPr>
            <p:ph type="title"/>
          </p:nvPr>
        </p:nvSpPr>
        <p:spPr/>
        <p:txBody>
          <a:bodyPr>
            <a:normAutofit/>
          </a:bodyPr>
          <a:lstStyle/>
          <a:p>
            <a:r>
              <a:rPr lang="en-GB" dirty="0">
                <a:ea typeface="+mj-lt"/>
                <a:cs typeface="+mj-lt"/>
              </a:rPr>
              <a:t>Outside broadcast brief</a:t>
            </a:r>
            <a:endParaRPr lang="en-US" dirty="0"/>
          </a:p>
        </p:txBody>
      </p:sp>
      <p:sp>
        <p:nvSpPr>
          <p:cNvPr id="5" name="Text Placeholder 4">
            <a:extLst>
              <a:ext uri="{FF2B5EF4-FFF2-40B4-BE49-F238E27FC236}">
                <a16:creationId xmlns:a16="http://schemas.microsoft.com/office/drawing/2014/main" id="{249203EE-D8B2-DF57-DD96-158494BF9B54}"/>
              </a:ext>
            </a:extLst>
          </p:cNvPr>
          <p:cNvSpPr>
            <a:spLocks noGrp="1"/>
          </p:cNvSpPr>
          <p:nvPr>
            <p:ph type="body" sz="quarter" idx="12"/>
          </p:nvPr>
        </p:nvSpPr>
        <p:spPr>
          <a:xfrm>
            <a:off x="234000" y="986399"/>
            <a:ext cx="7667625" cy="3780863"/>
          </a:xfrm>
        </p:spPr>
        <p:txBody>
          <a:bodyPr vert="horz" lIns="0" tIns="0" rIns="0" bIns="0" rtlCol="0" anchor="t">
            <a:noAutofit/>
          </a:bodyPr>
          <a:lstStyle/>
          <a:p>
            <a:r>
              <a:rPr lang="en-GB" dirty="0">
                <a:ea typeface="+mn-lt"/>
                <a:cs typeface="+mn-lt"/>
              </a:rPr>
              <a:t>You will now work in pairs.</a:t>
            </a:r>
            <a:endParaRPr lang="en-US" dirty="0">
              <a:cs typeface="Arial"/>
            </a:endParaRPr>
          </a:p>
          <a:p>
            <a:endParaRPr lang="en-US" dirty="0">
              <a:ea typeface="+mn-lt"/>
              <a:cs typeface="+mn-lt"/>
            </a:endParaRPr>
          </a:p>
          <a:p>
            <a:pPr marL="285750" indent="-285750">
              <a:buFont typeface="Arial"/>
              <a:buChar char="•"/>
            </a:pPr>
            <a:r>
              <a:rPr lang="en-GB" dirty="0">
                <a:ea typeface="+mn-lt"/>
                <a:cs typeface="+mn-lt"/>
              </a:rPr>
              <a:t>Read the </a:t>
            </a:r>
            <a:r>
              <a:rPr lang="en-GB" b="1" dirty="0">
                <a:ea typeface="+mn-lt"/>
                <a:cs typeface="+mn-lt"/>
              </a:rPr>
              <a:t>Outside broadcast brief.</a:t>
            </a:r>
            <a:endParaRPr lang="en-GB" b="1" dirty="0">
              <a:cs typeface="Arial"/>
            </a:endParaRPr>
          </a:p>
          <a:p>
            <a:pPr marL="285750" indent="-285750">
              <a:buFont typeface="Arial"/>
              <a:buChar char="•"/>
            </a:pPr>
            <a:r>
              <a:rPr lang="en-GB" dirty="0">
                <a:ea typeface="+mn-lt"/>
                <a:cs typeface="+mn-lt"/>
              </a:rPr>
              <a:t>Use the </a:t>
            </a:r>
            <a:r>
              <a:rPr lang="en-GB" b="1" dirty="0">
                <a:ea typeface="+mn-lt"/>
                <a:cs typeface="+mn-lt"/>
              </a:rPr>
              <a:t>Outside broadcast task sheet.</a:t>
            </a:r>
            <a:endParaRPr lang="en-GB" b="1" dirty="0">
              <a:cs typeface="Arial"/>
            </a:endParaRPr>
          </a:p>
          <a:p>
            <a:pPr marL="285750" indent="-285750">
              <a:buFont typeface="Arial"/>
              <a:buChar char="•"/>
            </a:pPr>
            <a:r>
              <a:rPr lang="en-GB" dirty="0">
                <a:ea typeface="+mn-lt"/>
                <a:cs typeface="+mn-lt"/>
              </a:rPr>
              <a:t>Plan an outside broadcast for a local community.</a:t>
            </a:r>
            <a:endParaRPr lang="en-GB" dirty="0">
              <a:cs typeface="Arial"/>
            </a:endParaRPr>
          </a:p>
          <a:p>
            <a:pPr marL="285750" indent="-285750">
              <a:buFont typeface="Arial"/>
              <a:buChar char="•"/>
            </a:pPr>
            <a:r>
              <a:rPr lang="en-GB" dirty="0">
                <a:ea typeface="+mn-lt"/>
                <a:cs typeface="+mn-lt"/>
              </a:rPr>
              <a:t>Record and justify your decisions.</a:t>
            </a:r>
            <a:endParaRPr lang="en-GB" dirty="0"/>
          </a:p>
          <a:p>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342900" indent="-342900">
              <a:buChar char="•"/>
            </a:pPr>
            <a:endParaRPr lang="en-GB" dirty="0">
              <a:cs typeface="Arial"/>
            </a:endParaRPr>
          </a:p>
          <a:p>
            <a:pPr marL="285750" indent="-285750">
              <a:buFont typeface="Arial"/>
              <a:buChar char="•"/>
            </a:pPr>
            <a:endParaRPr lang="en-GB" dirty="0">
              <a:cs typeface="Arial"/>
            </a:endParaRPr>
          </a:p>
          <a:p>
            <a:endParaRPr lang="en-GB" dirty="0">
              <a:ea typeface="+mn-lt"/>
              <a:cs typeface="+mn-lt"/>
            </a:endParaRPr>
          </a:p>
        </p:txBody>
      </p:sp>
      <p:sp>
        <p:nvSpPr>
          <p:cNvPr id="3" name="Footer Placeholder 2">
            <a:extLst>
              <a:ext uri="{FF2B5EF4-FFF2-40B4-BE49-F238E27FC236}">
                <a16:creationId xmlns:a16="http://schemas.microsoft.com/office/drawing/2014/main" id="{BE0C4504-90BE-4FCF-C5B6-91AD7C33C437}"/>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Tree>
    <p:extLst>
      <p:ext uri="{BB962C8B-B14F-4D97-AF65-F5344CB8AC3E}">
        <p14:creationId xmlns:p14="http://schemas.microsoft.com/office/powerpoint/2010/main" val="218823575"/>
      </p:ext>
    </p:extLst>
  </p:cSld>
  <p:clrMapOvr>
    <a:masterClrMapping/>
  </p:clrMapOvr>
</p:sld>
</file>

<file path=ppt/theme/theme1.xml><?xml version="1.0" encoding="utf-8"?>
<a:theme xmlns:a="http://schemas.openxmlformats.org/drawingml/2006/main" name="ETF Master">
  <a:themeElements>
    <a:clrScheme name="Custom 2">
      <a:dk1>
        <a:srgbClr val="000000"/>
      </a:dk1>
      <a:lt1>
        <a:srgbClr val="FFFFFF"/>
      </a:lt1>
      <a:dk2>
        <a:srgbClr val="000000"/>
      </a:dk2>
      <a:lt2>
        <a:srgbClr val="EEECE1"/>
      </a:lt2>
      <a:accent1>
        <a:srgbClr val="00A068"/>
      </a:accent1>
      <a:accent2>
        <a:srgbClr val="E51C41"/>
      </a:accent2>
      <a:accent3>
        <a:srgbClr val="FDB913"/>
      </a:accent3>
      <a:accent4>
        <a:srgbClr val="0071F8"/>
      </a:accent4>
      <a:accent5>
        <a:srgbClr val="BE0064"/>
      </a:accent5>
      <a:accent6>
        <a:srgbClr val="000000"/>
      </a:accent6>
      <a:hlink>
        <a:srgbClr val="0000FF"/>
      </a:hlink>
      <a:folHlink>
        <a:srgbClr val="800080"/>
      </a:folHlink>
    </a:clrScheme>
    <a:fontScheme name="ETF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tx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350" dirty="0"/>
        </a:defPPr>
      </a:lstStyle>
    </a:txDef>
  </a:objectDefaults>
  <a:extraClrSchemeLst/>
  <a:extLst>
    <a:ext uri="{05A4C25C-085E-4340-85A3-A5531E510DB2}">
      <thm15:themeFamily xmlns:thm15="http://schemas.microsoft.com/office/thememl/2012/main" name="ETF PPT TEMPLATE 2017 REVISION 2" id="{D9072210-44E4-4708-8F0F-C17D53D19737}" vid="{93905E69-2C3A-474D-AE1D-AE1AB7FC7A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Official Document" ma:contentTypeID="0x010100545E941595ED5448BA61900FDDAFF313005B557C4B092AEE4EB3E076F9135FEC39" ma:contentTypeVersion="15" ma:contentTypeDescription="" ma:contentTypeScope="" ma:versionID="bb0f7108a780dc0d47ccd1bdd5e2abd4">
  <xsd:schema xmlns:xsd="http://www.w3.org/2001/XMLSchema" xmlns:xs="http://www.w3.org/2001/XMLSchema" xmlns:p="http://schemas.microsoft.com/office/2006/metadata/properties" xmlns:ns2="8c566321-f672-4e06-a901-b5e72b4c4357" xmlns:ns3="ba2294b9-6d6a-4c9b-a125-9e4b98f52ed2" targetNamespace="http://schemas.microsoft.com/office/2006/metadata/properties" ma:root="true" ma:fieldsID="de3bce33c9cf422c62cb07d4ac110834" ns2:_="" ns3:_="">
    <xsd:import namespace="8c566321-f672-4e06-a901-b5e72b4c4357"/>
    <xsd:import namespace="ba2294b9-6d6a-4c9b-a125-9e4b98f52ed2"/>
    <xsd:element name="properties">
      <xsd:complexType>
        <xsd:sequence>
          <xsd:element name="documentManagement">
            <xsd:complexType>
              <xsd:all>
                <xsd:element ref="ns2:TaxCatchAll" minOccurs="0"/>
                <xsd:element ref="ns2:TaxCatchAllLabel" minOccurs="0"/>
                <xsd:element ref="ns2:f6ec388a6d534bab86a259abd1bfa088" minOccurs="0"/>
                <xsd:element ref="ns2:p6919dbb65844893b164c5f63a6f0eeb" minOccurs="0"/>
                <xsd:element ref="ns2:i98b064926ea4fbe8f5b88c394ff652b"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566321-f672-4e06-a901-b5e72b4c4357"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13628aac-c551-46e2-9f62-e0d0c8aa32ab}" ma:internalName="TaxCatchAll" ma:showField="CatchAllData" ma:web="3983d9d8-ce1f-4a1d-bf6e-f2bacb5f52de">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13628aac-c551-46e2-9f62-e0d0c8aa32ab}" ma:internalName="TaxCatchAllLabel" ma:readOnly="true" ma:showField="CatchAllDataLabel" ma:web="3983d9d8-ce1f-4a1d-bf6e-f2bacb5f52de">
      <xsd:complexType>
        <xsd:complexContent>
          <xsd:extension base="dms:MultiChoiceLookup">
            <xsd:sequence>
              <xsd:element name="Value" type="dms:Lookup" maxOccurs="unbounded" minOccurs="0" nillable="true"/>
            </xsd:sequence>
          </xsd:extension>
        </xsd:complexContent>
      </xsd:complexType>
    </xsd:element>
    <xsd:element name="f6ec388a6d534bab86a259abd1bfa088" ma:index="10" nillable="true" ma:taxonomy="true" ma:internalName="f6ec388a6d534bab86a259abd1bfa088" ma:taxonomyFieldName="DfeOrganisationalUnit" ma:displayName="Organisational Unit" ma:readOnly="false" ma:default="2;#DfE|cc08a6d4-dfde-4d0f-bd85-069ebcef80d5" ma:fieldId="{f6ec388a-6d53-4bab-86a2-59abd1bfa088}" ma:sspId="ec07c698-60f5-424f-b9af-f4c59398b511" ma:termSetId="b3e263f6-0ab6-425a-b3de-0e67f2faf769" ma:anchorId="00000000-0000-0000-0000-000000000000" ma:open="false" ma:isKeyword="false">
      <xsd:complexType>
        <xsd:sequence>
          <xsd:element ref="pc:Terms" minOccurs="0" maxOccurs="1"/>
        </xsd:sequence>
      </xsd:complexType>
    </xsd:element>
    <xsd:element name="p6919dbb65844893b164c5f63a6f0eeb" ma:index="12" nillable="true" ma:taxonomy="true" ma:internalName="p6919dbb65844893b164c5f63a6f0eeb" ma:taxonomyFieldName="DfeOwner" ma:displayName="Owner" ma:readOnly="false" ma:default="1;#DfE|a484111e-5b24-4ad9-9778-c536c8c88985" ma:fieldId="{96919dbb-6584-4893-b164-c5f63a6f0eeb}" ma:sspId="ec07c698-60f5-424f-b9af-f4c59398b511" ma:termSetId="12161dbb-b36f-4439-aef1-21e7cc922807" ma:anchorId="00000000-0000-0000-0000-000000000000" ma:open="false" ma:isKeyword="false">
      <xsd:complexType>
        <xsd:sequence>
          <xsd:element ref="pc:Terms" minOccurs="0" maxOccurs="1"/>
        </xsd:sequence>
      </xsd:complexType>
    </xsd:element>
    <xsd:element name="i98b064926ea4fbe8f5b88c394ff652b" ma:index="14" nillable="true" ma:taxonomy="true" ma:internalName="i98b064926ea4fbe8f5b88c394ff652b" ma:taxonomyFieldName="DfeSubject" ma:displayName="Subject" ma:default="" ma:fieldId="{298b0649-26ea-4fbe-8f5b-88c394ff652b}" ma:taxonomyMulti="true" ma:sspId="ec07c698-60f5-424f-b9af-f4c59398b511" ma:termSetId="2f3a6c16-0983-4d36-8f82-2cb41f34c000"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a2294b9-6d6a-4c9b-a125-9e4b98f52ed2" elementFormDefault="qualified">
    <xsd:import namespace="http://schemas.microsoft.com/office/2006/documentManagement/types"/>
    <xsd:import namespace="http://schemas.microsoft.com/office/infopath/2007/PartnerControls"/>
    <xsd:element name="_dlc_DocId" ma:index="16" nillable="true" ma:displayName="Document ID Value" ma:description="The value of the document ID assigned to this item." ma:indexed="true" ma:internalName="_dlc_DocId" ma:readOnly="true">
      <xsd:simpleType>
        <xsd:restriction base="dms:Text"/>
      </xsd:simpleType>
    </xsd:element>
    <xsd:element name="_dlc_DocIdUrl" ma:index="1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8"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c566321-f672-4e06-a901-b5e72b4c4357">
      <Value>2</Value>
      <Value>1</Value>
    </TaxCatchAll>
    <p6919dbb65844893b164c5f63a6f0eeb xmlns="8c566321-f672-4e06-a901-b5e72b4c4357">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a484111e-5b24-4ad9-9778-c536c8c88985</TermId>
        </TermInfo>
      </Terms>
    </p6919dbb65844893b164c5f63a6f0eeb>
    <f6ec388a6d534bab86a259abd1bfa088 xmlns="8c566321-f672-4e06-a901-b5e72b4c4357">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cc08a6d4-dfde-4d0f-bd85-069ebcef80d5</TermId>
        </TermInfo>
      </Terms>
    </f6ec388a6d534bab86a259abd1bfa088>
    <i98b064926ea4fbe8f5b88c394ff652b xmlns="8c566321-f672-4e06-a901-b5e72b4c4357">
      <Terms xmlns="http://schemas.microsoft.com/office/infopath/2007/PartnerControls"/>
    </i98b064926ea4fbe8f5b88c394ff652b>
    <_dlc_DocId xmlns="ba2294b9-6d6a-4c9b-a125-9e4b98f52ed2">T4Q77CJQPZJK-1009790678-305422</_dlc_DocId>
    <_dlc_DocIdUrl xmlns="ba2294b9-6d6a-4c9b-a125-9e4b98f52ed2">
      <Url>https://educationgovuk.sharepoint.com/sites/lvedfe00038/_layouts/15/DocIdRedir.aspx?ID=T4Q77CJQPZJK-1009790678-305422</Url>
      <Description>T4Q77CJQPZJK-1009790678-305422</Description>
    </_dlc_DocIdUrl>
  </documentManagement>
</p:properties>
</file>

<file path=customXml/item4.xml><?xml version="1.0" encoding="utf-8"?>
<?mso-contentType ?>
<SharedContentType xmlns="Microsoft.SharePoint.Taxonomy.ContentTypeSync" SourceId="ec07c698-60f5-424f-b9af-f4c59398b511" ContentTypeId="0x010100545E941595ED5448BA61900FDDAFF313" PreviousValue="false"/>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CA9A00DA-4598-4A6D-88B3-29E7D6142945}"/>
</file>

<file path=customXml/itemProps2.xml><?xml version="1.0" encoding="utf-8"?>
<ds:datastoreItem xmlns:ds="http://schemas.openxmlformats.org/officeDocument/2006/customXml" ds:itemID="{F9729C5E-FC3E-4187-92B8-5FE37E61E9DA}">
  <ds:schemaRefs>
    <ds:schemaRef ds:uri="http://schemas.microsoft.com/sharepoint/v3/contenttype/forms"/>
  </ds:schemaRefs>
</ds:datastoreItem>
</file>

<file path=customXml/itemProps3.xml><?xml version="1.0" encoding="utf-8"?>
<ds:datastoreItem xmlns:ds="http://schemas.openxmlformats.org/officeDocument/2006/customXml" ds:itemID="{4A76E745-D9E8-4D93-8B7F-BCE1E4A491AA}">
  <ds:schemaRefs>
    <ds:schemaRef ds:uri="414d2ded-29cc-4abd-a1df-c646721ce55b"/>
    <ds:schemaRef ds:uri="http://schemas.microsoft.com/office/2006/documentManagement/types"/>
    <ds:schemaRef ds:uri="http://schemas.microsoft.com/office/infopath/2007/PartnerControls"/>
    <ds:schemaRef ds:uri="http://purl.org/dc/terms/"/>
    <ds:schemaRef ds:uri="http://schemas.microsoft.com/sharepoint/v4"/>
    <ds:schemaRef ds:uri="http://schemas.openxmlformats.org/package/2006/metadata/core-properties"/>
    <ds:schemaRef ds:uri="http://www.w3.org/XML/1998/namespace"/>
    <ds:schemaRef ds:uri="http://purl.org/dc/elements/1.1/"/>
    <ds:schemaRef ds:uri="2847a094-2edf-4950-a853-13ec668231ed"/>
    <ds:schemaRef ds:uri="http://schemas.microsoft.com/office/2006/metadata/properties"/>
    <ds:schemaRef ds:uri="http://purl.org/dc/dcmitype/"/>
    <ds:schemaRef ds:uri="4d1da242-4bc7-4864-b4f5-a552d48c462f"/>
    <ds:schemaRef ds:uri="214fad63-7a64-4ea9-92be-d28028c707f7"/>
    <ds:schemaRef ds:uri="3cbb8db0-d6a1-4322-bf4d-be2ae7c700fd"/>
    <ds:schemaRef ds:uri="2915eaf0-7986-4081-8efb-67ae03bccfdd"/>
    <ds:schemaRef ds:uri="3098d9f5-591d-4693-8889-6bb6344d3a75"/>
    <ds:schemaRef ds:uri="9cb6bbe3-c180-49fd-b959-71a2617f0cc7"/>
  </ds:schemaRefs>
</ds:datastoreItem>
</file>

<file path=customXml/itemProps4.xml><?xml version="1.0" encoding="utf-8"?>
<ds:datastoreItem xmlns:ds="http://schemas.openxmlformats.org/officeDocument/2006/customXml" ds:itemID="{421DA9C5-890D-4879-8669-89ED984D4A72}"/>
</file>

<file path=customXml/itemProps5.xml><?xml version="1.0" encoding="utf-8"?>
<ds:datastoreItem xmlns:ds="http://schemas.openxmlformats.org/officeDocument/2006/customXml" ds:itemID="{3C1BFDF7-10D5-4057-AF9A-11A9EF7F4301}"/>
</file>

<file path=docProps/app.xml><?xml version="1.0" encoding="utf-8"?>
<Properties xmlns="http://schemas.openxmlformats.org/officeDocument/2006/extended-properties" xmlns:vt="http://schemas.openxmlformats.org/officeDocument/2006/docPropsVTypes">
  <TotalTime>10977</TotalTime>
  <Words>6109</Words>
  <Application>Microsoft Office PowerPoint</Application>
  <PresentationFormat>On-screen Show (16:9)</PresentationFormat>
  <Paragraphs>1939</Paragraphs>
  <Slides>166</Slides>
  <Notes>128</Notes>
  <HiddenSlides>0</HiddenSlides>
  <MMClips>0</MMClips>
  <ScaleCrop>false</ScaleCrop>
  <HeadingPairs>
    <vt:vector size="4" baseType="variant">
      <vt:variant>
        <vt:lpstr>Theme</vt:lpstr>
      </vt:variant>
      <vt:variant>
        <vt:i4>1</vt:i4>
      </vt:variant>
      <vt:variant>
        <vt:lpstr>Slide Titles</vt:lpstr>
      </vt:variant>
      <vt:variant>
        <vt:i4>166</vt:i4>
      </vt:variant>
    </vt:vector>
  </HeadingPairs>
  <TitlesOfParts>
    <vt:vector size="167" baseType="lpstr">
      <vt:lpstr>ETF Master</vt:lpstr>
      <vt:lpstr>T LEVEL IN MEDIA, BROADCAST AND PRODUCTION</vt:lpstr>
      <vt:lpstr>Lesson 1</vt:lpstr>
      <vt:lpstr>Lesson aims</vt:lpstr>
      <vt:lpstr>Lesson overview</vt:lpstr>
      <vt:lpstr>What is a vlog?</vt:lpstr>
      <vt:lpstr>Examples of vlogs</vt:lpstr>
      <vt:lpstr>Vlog brief</vt:lpstr>
      <vt:lpstr>Vlog brief task</vt:lpstr>
      <vt:lpstr>Peer review of Vlog brief task</vt:lpstr>
      <vt:lpstr>Vlog resources task</vt:lpstr>
      <vt:lpstr>Production process</vt:lpstr>
      <vt:lpstr>Vlog planning task</vt:lpstr>
      <vt:lpstr>Total time to produce the vlog?</vt:lpstr>
      <vt:lpstr>Vlog exam questions</vt:lpstr>
      <vt:lpstr>Vlog exam question answers</vt:lpstr>
      <vt:lpstr>Vlog summary question</vt:lpstr>
      <vt:lpstr>Lesson 2</vt:lpstr>
      <vt:lpstr>Lesson aims</vt:lpstr>
      <vt:lpstr>Lesson overview</vt:lpstr>
      <vt:lpstr>From vlog to influencer</vt:lpstr>
      <vt:lpstr>Influencer case studies</vt:lpstr>
      <vt:lpstr>Monetisation models</vt:lpstr>
      <vt:lpstr>The creative supply chain</vt:lpstr>
      <vt:lpstr>Income projection template demonstration</vt:lpstr>
      <vt:lpstr>Income projection task</vt:lpstr>
      <vt:lpstr>Evaluating business models</vt:lpstr>
      <vt:lpstr>Short exam style questions</vt:lpstr>
      <vt:lpstr>Extended exam style question</vt:lpstr>
      <vt:lpstr>Model answer one</vt:lpstr>
      <vt:lpstr>Model answer two</vt:lpstr>
      <vt:lpstr>Model answer three</vt:lpstr>
      <vt:lpstr>Homework</vt:lpstr>
      <vt:lpstr>Lesson 3</vt:lpstr>
      <vt:lpstr>Lesson aims</vt:lpstr>
      <vt:lpstr>Lesson overview</vt:lpstr>
      <vt:lpstr>Homework recap</vt:lpstr>
      <vt:lpstr>Recap key terms</vt:lpstr>
      <vt:lpstr>What is an influencer campaign?</vt:lpstr>
      <vt:lpstr>What is sponsored content?</vt:lpstr>
      <vt:lpstr>Content deliverables</vt:lpstr>
      <vt:lpstr>How creators are paid</vt:lpstr>
      <vt:lpstr>Cost types in influencer campaigns</vt:lpstr>
      <vt:lpstr>What makes a campaign successful?</vt:lpstr>
      <vt:lpstr>Campaign brief</vt:lpstr>
      <vt:lpstr>Campaign planning</vt:lpstr>
      <vt:lpstr>Excel budgeting model</vt:lpstr>
      <vt:lpstr>Modelling: calculating the budget</vt:lpstr>
      <vt:lpstr>Excel budgeting demonstration</vt:lpstr>
      <vt:lpstr>Task: Build your own budget</vt:lpstr>
      <vt:lpstr>Optimising the budget</vt:lpstr>
      <vt:lpstr>Justification writing task</vt:lpstr>
      <vt:lpstr>Model answer</vt:lpstr>
      <vt:lpstr>Model answer continued</vt:lpstr>
      <vt:lpstr>Exam question</vt:lpstr>
      <vt:lpstr>Model answer</vt:lpstr>
      <vt:lpstr>Lesson 4</vt:lpstr>
      <vt:lpstr>Lesson aim</vt:lpstr>
      <vt:lpstr>Lesson overview</vt:lpstr>
      <vt:lpstr>How do you listen to radio?</vt:lpstr>
      <vt:lpstr>How audio listening is changing</vt:lpstr>
      <vt:lpstr>What is radio?</vt:lpstr>
      <vt:lpstr>Broadcast radio</vt:lpstr>
      <vt:lpstr>Streaming and radio apps</vt:lpstr>
      <vt:lpstr>Broadcast vs streaming</vt:lpstr>
      <vt:lpstr>Community voices task</vt:lpstr>
      <vt:lpstr>Radio consumption task</vt:lpstr>
      <vt:lpstr>Audience research</vt:lpstr>
      <vt:lpstr>Survey design</vt:lpstr>
      <vt:lpstr>Survey task</vt:lpstr>
      <vt:lpstr>Peer review of survey task</vt:lpstr>
      <vt:lpstr>Amend your survey</vt:lpstr>
      <vt:lpstr>What did the results show?</vt:lpstr>
      <vt:lpstr>Exam-style question</vt:lpstr>
      <vt:lpstr>Lesson 5</vt:lpstr>
      <vt:lpstr>Lesson aim</vt:lpstr>
      <vt:lpstr>Lesson overview</vt:lpstr>
      <vt:lpstr>What is a radio format?</vt:lpstr>
      <vt:lpstr>Types of radio content</vt:lpstr>
      <vt:lpstr>Research task: radio formats</vt:lpstr>
      <vt:lpstr>Sharing findings</vt:lpstr>
      <vt:lpstr>Why formats matter</vt:lpstr>
      <vt:lpstr>Target audiences</vt:lpstr>
      <vt:lpstr>Funding for radio</vt:lpstr>
      <vt:lpstr>Relationship between audience and funding</vt:lpstr>
      <vt:lpstr>New radio station task</vt:lpstr>
      <vt:lpstr>Peer review of New radio station task</vt:lpstr>
      <vt:lpstr>Monetisation choices</vt:lpstr>
      <vt:lpstr>Presentation task</vt:lpstr>
      <vt:lpstr>Feedback and review</vt:lpstr>
      <vt:lpstr>Exam-style question</vt:lpstr>
      <vt:lpstr>Lesson 6</vt:lpstr>
      <vt:lpstr>Lesson aim</vt:lpstr>
      <vt:lpstr>Lesson overview</vt:lpstr>
      <vt:lpstr>Recap of previous radio lessons</vt:lpstr>
      <vt:lpstr>Key terms</vt:lpstr>
      <vt:lpstr>What is an outside radio broadcast?</vt:lpstr>
      <vt:lpstr>Why do outside broadcasts matter?</vt:lpstr>
      <vt:lpstr>Planning an outside broadcast</vt:lpstr>
      <vt:lpstr>Outside broadcast brief</vt:lpstr>
      <vt:lpstr>What makes a strong plan?</vt:lpstr>
      <vt:lpstr>Identifying uncertainty</vt:lpstr>
      <vt:lpstr>Flip chart task</vt:lpstr>
      <vt:lpstr>Gallery walk: peer feedback</vt:lpstr>
      <vt:lpstr>Reviewing feedback</vt:lpstr>
      <vt:lpstr>What did we learn?</vt:lpstr>
      <vt:lpstr>Producer’s cut</vt:lpstr>
      <vt:lpstr>Producer’s cut task</vt:lpstr>
      <vt:lpstr>What makes a strong evaluation?</vt:lpstr>
      <vt:lpstr>Lesson 7</vt:lpstr>
      <vt:lpstr>Lesson aims</vt:lpstr>
      <vt:lpstr>Lesson overview</vt:lpstr>
      <vt:lpstr>What is film?</vt:lpstr>
      <vt:lpstr>What is film?</vt:lpstr>
      <vt:lpstr>Where is film consumed?</vt:lpstr>
      <vt:lpstr>Non-commissioned films</vt:lpstr>
      <vt:lpstr>Commissioned films</vt:lpstr>
      <vt:lpstr>Benefits and limitations of working with commissions</vt:lpstr>
      <vt:lpstr>Who commissions film?</vt:lpstr>
      <vt:lpstr>Commissioning process</vt:lpstr>
      <vt:lpstr>The film commission brief</vt:lpstr>
      <vt:lpstr>Engaging the target audience</vt:lpstr>
      <vt:lpstr>Understanding the target audience</vt:lpstr>
      <vt:lpstr>Using AI as a planning tool</vt:lpstr>
      <vt:lpstr>What is evaluation?</vt:lpstr>
      <vt:lpstr>Evaluative language</vt:lpstr>
      <vt:lpstr>Peer review task</vt:lpstr>
      <vt:lpstr>Plenary question</vt:lpstr>
      <vt:lpstr>Lesson 8</vt:lpstr>
      <vt:lpstr>Lesson aims</vt:lpstr>
      <vt:lpstr>Lesson overview</vt:lpstr>
      <vt:lpstr>Starter: Key terms recap</vt:lpstr>
      <vt:lpstr>What is pre-production?</vt:lpstr>
      <vt:lpstr>Pre-production</vt:lpstr>
      <vt:lpstr>Planning tools: Microsoft Project</vt:lpstr>
      <vt:lpstr>Using AI to support planning</vt:lpstr>
      <vt:lpstr>Task: Create a pre-production plan</vt:lpstr>
      <vt:lpstr>Resources for your commission</vt:lpstr>
      <vt:lpstr>Indicative costing (not a full budget)</vt:lpstr>
      <vt:lpstr>Recording costs in Excel</vt:lpstr>
      <vt:lpstr>After the live broadcast</vt:lpstr>
      <vt:lpstr>Accessibility and monetisation</vt:lpstr>
      <vt:lpstr>Measuring success</vt:lpstr>
      <vt:lpstr>Task: Communicating to the commissioner</vt:lpstr>
      <vt:lpstr>Peer review</vt:lpstr>
      <vt:lpstr>Plenary</vt:lpstr>
      <vt:lpstr>Lesson 9</vt:lpstr>
      <vt:lpstr>Lesson aims</vt:lpstr>
      <vt:lpstr>Lesson overview</vt:lpstr>
      <vt:lpstr>Starter: Your film idea</vt:lpstr>
      <vt:lpstr>Non-commissioned film</vt:lpstr>
      <vt:lpstr>Funding in the creative industries</vt:lpstr>
      <vt:lpstr>Funding source one: Local authority grant</vt:lpstr>
      <vt:lpstr>Funding source two: Commercial sponsor</vt:lpstr>
      <vt:lpstr>Funding source three: Charity funding</vt:lpstr>
      <vt:lpstr>Choosing a funding source</vt:lpstr>
      <vt:lpstr>Task: Funding decision</vt:lpstr>
      <vt:lpstr>The production process</vt:lpstr>
      <vt:lpstr>Task: Production process slide</vt:lpstr>
      <vt:lpstr>Volunteers?</vt:lpstr>
      <vt:lpstr>How funding affects creativity</vt:lpstr>
      <vt:lpstr>Monetisation for film</vt:lpstr>
      <vt:lpstr>Adapting ideas for monetisation</vt:lpstr>
      <vt:lpstr>Plenary: Exam-style question</vt:lpstr>
      <vt:lpstr>Lesson10</vt:lpstr>
      <vt:lpstr>Lesson overview</vt:lpstr>
      <vt:lpstr>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underpinning excellence</dc:title>
  <dc:creator>Richard Overton</dc:creator>
  <cp:lastModifiedBy>Sharon Moore</cp:lastModifiedBy>
  <cp:revision>1597</cp:revision>
  <dcterms:created xsi:type="dcterms:W3CDTF">2020-10-20T08:50:32Z</dcterms:created>
  <dcterms:modified xsi:type="dcterms:W3CDTF">2026-04-03T07:49:15Z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0x010100545E941595ED5448BA61900FDDAFF313005B557C4B092AEE4EB3E076F9135FEC39</vt:lpwstr>
  </property>
  <property fmtid="{D5CDD505-2E9C-101B-9397-08002B2CF9AE}" pid="3" name="MediaServiceImageTags">
    <vt:lpwstr/>
  </property>
  <property fmtid="{D5CDD505-2E9C-101B-9397-08002B2CF9AE}" pid="4" name="pd0bfabaa6cb47f7bff41b54a8405b46">
    <vt:lpwstr>DfE|cc08a6d4-dfde-4d0f-bd85-069ebcef80d5</vt:lpwstr>
  </property>
  <property fmtid="{D5CDD505-2E9C-101B-9397-08002B2CF9AE}" pid="5" name="afedf6f4583d4414b8b49f98bd7a4a38">
    <vt:lpwstr>DfE|a484111e-5b24-4ad9-9778-c536c8c88985</vt:lpwstr>
  </property>
  <property fmtid="{D5CDD505-2E9C-101B-9397-08002B2CF9AE}" pid="6" name="_dlc_DocIdItemGuid">
    <vt:lpwstr>05ae7522-088d-4438-ab28-01ebdab529e1</vt:lpwstr>
  </property>
  <property fmtid="{D5CDD505-2E9C-101B-9397-08002B2CF9AE}" pid="7" name="DfeOrganisationalUnit">
    <vt:i4>2</vt:i4>
  </property>
  <property fmtid="{D5CDD505-2E9C-101B-9397-08002B2CF9AE}" pid="8" name="DfeOwner">
    <vt:i4>1</vt:i4>
  </property>
</Properties>
</file>