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346" r:id="rId5"/>
    <p:sldId id="2146847510" r:id="rId6"/>
    <p:sldId id="2146847565" r:id="rId7"/>
    <p:sldId id="2146847566" r:id="rId8"/>
    <p:sldId id="2146847572" r:id="rId9"/>
    <p:sldId id="2146847531" r:id="rId10"/>
    <p:sldId id="2146847570" r:id="rId11"/>
    <p:sldId id="2146847568" r:id="rId12"/>
    <p:sldId id="2146847569" r:id="rId13"/>
    <p:sldId id="2146847519" r:id="rId14"/>
    <p:sldId id="2146847571" r:id="rId15"/>
    <p:sldId id="2146847574" r:id="rId16"/>
  </p:sldIdLst>
  <p:sldSz cx="20104100" cy="11309350"/>
  <p:notesSz cx="11309350" cy="2010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940500-FAF9-57BF-60F9-F50A9CC99421}" name="KAWECKA-BILLAM, Adrianna" initials="KA" userId="S::adrianna.kawecka-billam@education.gov.uk::277fe768-6b93-4a8c-ab44-cc6eece89df5" providerId="AD"/>
  <p188:author id="{9E4C4C04-8C63-934A-AEB8-8A4D3251B374}" name="SADLER, Tina" initials="ST" userId="S::Tina.SHIELDS@EDUCATION.GOV.UK::2606f9c0-c6a6-443a-8d15-2b93f2316b79" providerId="AD"/>
  <p188:author id="{917D6505-1A2D-F6D5-8273-E0B4F1FBDAB5}" name="MCDONAGH, Dominic" initials="MD" userId="S::dominic.mcdonagh@education.gov.uk::a52882a6-0285-4b4d-babb-75e34e131135" providerId="AD"/>
  <p188:author id="{A7446A08-D23C-4530-8667-08310A1A7917}" name="KAWECKA-BILLAM, Adrianna" initials="" userId="S::Adrianna.KAWECKA-BILLAM@education.gov.uk::277fe768-6b93-4a8c-ab44-cc6eece89df5" providerId="AD"/>
  <p188:author id="{7153E011-A9CA-6B96-7A46-1FCC84B71153}" name="THOULD, Rebecca" initials="TR" userId="S::Rebecca.THOULD@EDUCATION.GOV.UK::823b8d85-2e74-409a-8721-9b1ba75bafb0" providerId="AD"/>
  <p188:author id="{255F0A17-EC76-3963-ED77-25C34AB526CF}" name="GEAREY, Jessica" initials="GJ" userId="S::jessica.gearey@education.gov.uk::beaefe70-2752-4031-b54c-2b1f65f269de" providerId="AD"/>
  <p188:author id="{F5CE0D2E-E03C-0585-851B-FA4785599E3A}" name="FARMER, Tessa" initials="FT" userId="S::tessa.farmer@education.gov.uk::d8576377-fedd-407f-9906-bfbbea61bdaf" providerId="AD"/>
  <p188:author id="{B10F5835-005D-5F48-F9CD-BFEDB933AF73}" name="PERKINS, Eva" initials="PE" userId="S::eva.perkins@education.gov.uk::0b2f1d13-61ea-4b16-a6cc-3c6b5a3d49cb" providerId="AD"/>
  <p188:author id="{2A61573C-6D4E-D8D7-7D65-EF4E90DEB55D}" name="SILOUS-HOLT, Louise" initials="SL" userId="S::louise.silous-holt@education.gov.uk::9a26ac96-a3ac-46b7-bdfc-5b44c2dd66a0" providerId="AD"/>
  <p188:author id="{8AF6B050-98D3-995B-437D-677371040B2D}" name="FARMER, Tessa" initials="FT" userId="S::Tessa.FARMER@EDUCATION.GOV.UK::d8576377-fedd-407f-9906-bfbbea61bdaf" providerId="AD"/>
  <p188:author id="{F1AF395C-AF43-A712-82F9-7648800E4DCC}" name="PEERS, Suzanne" initials="SP" userId="S::Suzanne.PEERS@EDUCATION.GOV.UK::55c306fb-b718-4316-b861-8a8fec7de5e4" providerId="AD"/>
  <p188:author id="{F9BC6961-2869-0AAF-5845-39BFB56F9EDA}" name="MCDONAGH, Dominic" initials="DM" userId="S::Dominic.MCDONAGH@EDUCATION.GOV.UK::a52882a6-0285-4b4d-babb-75e34e131135" providerId="AD"/>
  <p188:author id="{515F7F68-1553-5CBA-6FCA-AF5F3AEB4E90}" name="SIDDIQA, Oniqa" initials="OS" userId="S::Oniqa.SIDDIQA@EDUCATION.GOV.UK::72edd137-c09a-4288-a3c9-a0f4c08106e6" providerId="AD"/>
  <p188:author id="{60B10B73-7DB7-F57A-DA9E-91EC8653B429}" name="PEERS, Suzanne" initials="PS" userId="S::suzanne.peers@education.gov.uk::55c306fb-b718-4316-b861-8a8fec7de5e4" providerId="AD"/>
  <p188:author id="{1BDC517E-2C79-E0ED-A752-D43E375D4900}" name="COX, James5" initials="CJ" userId="S::James5.COX@EDUCATION.GOV.UK::16ce83db-4ee9-4b55-a527-fcc112c2492b" providerId="AD"/>
  <p188:author id="{916C9781-0FC1-B6C6-D1B5-172E21651FC2}" name="BRENNAN, Amelia1" initials="BA" userId="S::amelia1.brennan@education.gov.uk::fc376f00-2403-4ecf-8a26-57c59047fcdf" providerId="AD"/>
  <p188:author id="{F9906D85-0E07-5B7A-5FFA-5C1ABCC733F6}" name="AYALAMORAN, Beatriz" initials="AB" userId="S::beatriz.ayalamoran@education.gov.uk::ab7963e1-2060-4fc0-8c42-f543cd9566f1" providerId="AD"/>
  <p188:author id="{0DE9498C-46DC-264E-01DC-8607816333DC}" name="GALLAGHER, Jennifer" initials="GJ" userId="S::Jennifer.GALLAGHER@EDUCATION.GOV.UK::5b8dd1b5-7288-4058-9f87-c0b09d02306b" providerId="AD"/>
  <p188:author id="{5AD2C98E-5768-9C49-9666-2083FE0B09B4}" name="SIDDIQA, Oniqa" initials="SO" userId="S::oniqa.siddiqa@education.gov.uk::72edd137-c09a-4288-a3c9-a0f4c08106e6" providerId="AD"/>
  <p188:author id="{42CE1599-2F50-4DDF-1D6B-588D43CD438B}" name="OWEN, Gabby" initials="OG" userId="S::Gabby.OWEN@education.gov.uk::09dd624d-8e95-4bee-8e9e-03caaa1ef798" providerId="AD"/>
  <p188:author id="{5BB8B4AE-4401-80F2-2824-3713FD16C20E}" name="TINKER, Tess" initials="TT" userId="S::Tess.TINKER@EDUCATION.GOV.UK::81c3b8eb-baf0-423b-9501-06329f0a6062" providerId="AD"/>
  <p188:author id="{AB1218CB-99A5-B705-02CC-A9EF532D3F70}" name="FRIEND, Angela" initials="FA" userId="S::Angela.FRIEND@EDUCATION.GOV.UK::ec0e8730-8b30-43d3-bdc8-f99a20c4e6d1" providerId="AD"/>
  <p188:author id="{C39491CC-C466-7D13-A31F-25C38D69099F}" name="SIMPSON, Amanda" initials="SA" userId="S::amanda.simpson@education.gov.uk::a451199c-ade5-4d9a-96a7-4e951479c51a" providerId="AD"/>
  <p188:author id="{CDAD3FD0-DD00-62EE-E562-17B863C9D38C}" name="CHAMBERS, Susan" initials="SC" userId="S::Susan.CHAMBERS@EDUCATION.GOV.UK::9a1dd32b-cf10-4489-bb3d-bcec28413c37" providerId="AD"/>
  <p188:author id="{3CAD81DB-88FF-677D-872D-16A95C42466F}" name="LOVELOCK, Susan" initials="LS" userId="S::Susan.LOVELOCK@EDUCATION.GOV.UK::5dc1da64-8afc-4229-9284-616aa7baf13f" providerId="AD"/>
  <p188:author id="{6BD64CE5-C3B5-7117-FEA0-1723165AF85F}" name="PEARSON, Stella" initials="PS" userId="S::Stella.PEARSON@EDUCATION.GOV.UK::7d8ee057-86a1-4d79-9da6-c7bed701b300" providerId="AD"/>
  <p188:author id="{7968B0E7-5CAA-692D-5573-4A7ED05652F8}" name="BALAAM, Naomi" initials="BN" userId="S::Naomi.BALAAM@EDUCATION.GOV.UK::e2d039d0-bc54-4452-973a-eca563b63225" providerId="AD"/>
  <p188:author id="{BBC049EE-B3B4-81D2-E9C3-8D294EF7FA04}" name="THOULD, Rebecca" initials="TR" userId="S::rebecca.thould@education.gov.uk::823b8d85-2e74-409a-8721-9b1ba75bafb0" providerId="AD"/>
  <p188:author id="{3F1922F7-89A9-C56D-7979-FE750A4B8E1E}" name="FREEMAN, Rob" initials="FR" userId="S::Rob.FREEMAN@EDUCATION.GOV.UK::d8b86a45-0544-48de-ba41-8f0e59bc5896" providerId="AD"/>
  <p188:author id="{4909ACFD-CCD4-F551-76CF-C9A0EB59D971}" name="ACLAND-HOOD, John" initials="AHJ" userId="S::John.ACLAND-HOOD@EDUCATION.GOV.UK::836d4667-6cc1-412d-afdf-4e12efddcf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EFF5F4"/>
    <a:srgbClr val="000000"/>
    <a:srgbClr val="FFFFFF"/>
    <a:srgbClr val="FF9567"/>
    <a:srgbClr val="FC4420"/>
    <a:srgbClr val="825AB2"/>
    <a:srgbClr val="18062E"/>
    <a:srgbClr val="DD58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32" y="1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MBERS, Susan" userId="9a1dd32b-cf10-4489-bb3d-bcec28413c37" providerId="ADAL" clId="{D189EF55-D2EA-4EFF-93D7-573BB17A6813}"/>
    <pc:docChg chg="modSld">
      <pc:chgData name="CHAMBERS, Susan" userId="9a1dd32b-cf10-4489-bb3d-bcec28413c37" providerId="ADAL" clId="{D189EF55-D2EA-4EFF-93D7-573BB17A6813}" dt="2026-08-04T13:39:54.214" v="190" actId="6549"/>
      <pc:docMkLst>
        <pc:docMk/>
      </pc:docMkLst>
      <pc:sldChg chg="modSp">
        <pc:chgData name="CHAMBERS, Susan" userId="9a1dd32b-cf10-4489-bb3d-bcec28413c37" providerId="ADAL" clId="{D189EF55-D2EA-4EFF-93D7-573BB17A6813}" dt="2026-07-30T13:42:05.670" v="1"/>
        <pc:sldMkLst>
          <pc:docMk/>
          <pc:sldMk cId="1311955398" sldId="2146847510"/>
        </pc:sldMkLst>
        <pc:spChg chg="mod">
          <ac:chgData name="CHAMBERS, Susan" userId="9a1dd32b-cf10-4489-bb3d-bcec28413c37" providerId="ADAL" clId="{D189EF55-D2EA-4EFF-93D7-573BB17A6813}" dt="2026-07-30T13:42:05.670" v="1"/>
          <ac:spMkLst>
            <pc:docMk/>
            <pc:sldMk cId="1311955398" sldId="2146847510"/>
            <ac:spMk id="18" creationId="{3344BEA0-5F56-3F65-E62C-939C3249102D}"/>
          </ac:spMkLst>
        </pc:spChg>
      </pc:sldChg>
      <pc:sldChg chg="modSp mod">
        <pc:chgData name="CHAMBERS, Susan" userId="9a1dd32b-cf10-4489-bb3d-bcec28413c37" providerId="ADAL" clId="{D189EF55-D2EA-4EFF-93D7-573BB17A6813}" dt="2026-08-04T13:39:54.214" v="190" actId="6549"/>
        <pc:sldMkLst>
          <pc:docMk/>
          <pc:sldMk cId="3013261510" sldId="2146847519"/>
        </pc:sldMkLst>
        <pc:spChg chg="mod">
          <ac:chgData name="CHAMBERS, Susan" userId="9a1dd32b-cf10-4489-bb3d-bcec28413c37" providerId="ADAL" clId="{D189EF55-D2EA-4EFF-93D7-573BB17A6813}" dt="2026-08-04T13:39:54.214" v="190" actId="6549"/>
          <ac:spMkLst>
            <pc:docMk/>
            <pc:sldMk cId="3013261510" sldId="2146847519"/>
            <ac:spMk id="18" creationId="{3344BEA0-5F56-3F65-E62C-939C3249102D}"/>
          </ac:spMkLst>
        </pc:spChg>
      </pc:sldChg>
      <pc:sldChg chg="modSp mod">
        <pc:chgData name="CHAMBERS, Susan" userId="9a1dd32b-cf10-4489-bb3d-bcec28413c37" providerId="ADAL" clId="{D189EF55-D2EA-4EFF-93D7-573BB17A6813}" dt="2026-07-30T14:16:10.252" v="107" actId="115"/>
        <pc:sldMkLst>
          <pc:docMk/>
          <pc:sldMk cId="2565342" sldId="2146847566"/>
        </pc:sldMkLst>
        <pc:spChg chg="mod">
          <ac:chgData name="CHAMBERS, Susan" userId="9a1dd32b-cf10-4489-bb3d-bcec28413c37" providerId="ADAL" clId="{D189EF55-D2EA-4EFF-93D7-573BB17A6813}" dt="2026-07-30T13:40:47.651" v="0"/>
          <ac:spMkLst>
            <pc:docMk/>
            <pc:sldMk cId="2565342" sldId="2146847566"/>
            <ac:spMk id="6" creationId="{38C4B1C7-0049-6023-1D9C-91AFF0DED6A7}"/>
          </ac:spMkLst>
        </pc:spChg>
        <pc:spChg chg="mod">
          <ac:chgData name="CHAMBERS, Susan" userId="9a1dd32b-cf10-4489-bb3d-bcec28413c37" providerId="ADAL" clId="{D189EF55-D2EA-4EFF-93D7-573BB17A6813}" dt="2026-07-30T14:16:10.252" v="107" actId="115"/>
          <ac:spMkLst>
            <pc:docMk/>
            <pc:sldMk cId="2565342" sldId="2146847566"/>
            <ac:spMk id="7" creationId="{7492D184-61E2-1559-2600-A95B009E589E}"/>
          </ac:spMkLst>
        </pc:spChg>
        <pc:spChg chg="mod">
          <ac:chgData name="CHAMBERS, Susan" userId="9a1dd32b-cf10-4489-bb3d-bcec28413c37" providerId="ADAL" clId="{D189EF55-D2EA-4EFF-93D7-573BB17A6813}" dt="2026-07-30T13:40:47.651" v="0"/>
          <ac:spMkLst>
            <pc:docMk/>
            <pc:sldMk cId="2565342" sldId="2146847566"/>
            <ac:spMk id="8" creationId="{244F3E05-1BDC-DC93-E5DB-0818181C91A0}"/>
          </ac:spMkLst>
        </pc:spChg>
      </pc:sldChg>
      <pc:sldChg chg="modSp">
        <pc:chgData name="CHAMBERS, Susan" userId="9a1dd32b-cf10-4489-bb3d-bcec28413c37" providerId="ADAL" clId="{D189EF55-D2EA-4EFF-93D7-573BB17A6813}" dt="2026-07-30T13:42:05.670" v="1"/>
        <pc:sldMkLst>
          <pc:docMk/>
          <pc:sldMk cId="2983590544" sldId="2146847570"/>
        </pc:sldMkLst>
        <pc:spChg chg="mod">
          <ac:chgData name="CHAMBERS, Susan" userId="9a1dd32b-cf10-4489-bb3d-bcec28413c37" providerId="ADAL" clId="{D189EF55-D2EA-4EFF-93D7-573BB17A6813}" dt="2026-07-30T13:42:05.670" v="1"/>
          <ac:spMkLst>
            <pc:docMk/>
            <pc:sldMk cId="2983590544" sldId="2146847570"/>
            <ac:spMk id="18" creationId="{3344BEA0-5F56-3F65-E62C-939C3249102D}"/>
          </ac:spMkLst>
        </pc:spChg>
      </pc:sldChg>
      <pc:sldChg chg="modSp mod">
        <pc:chgData name="CHAMBERS, Susan" userId="9a1dd32b-cf10-4489-bb3d-bcec28413c37" providerId="ADAL" clId="{D189EF55-D2EA-4EFF-93D7-573BB17A6813}" dt="2026-07-30T14:15:48.656" v="106" actId="20577"/>
        <pc:sldMkLst>
          <pc:docMk/>
          <pc:sldMk cId="3428271215" sldId="2146847572"/>
        </pc:sldMkLst>
        <pc:spChg chg="mod">
          <ac:chgData name="CHAMBERS, Susan" userId="9a1dd32b-cf10-4489-bb3d-bcec28413c37" providerId="ADAL" clId="{D189EF55-D2EA-4EFF-93D7-573BB17A6813}" dt="2026-07-30T13:42:54.120" v="2"/>
          <ac:spMkLst>
            <pc:docMk/>
            <pc:sldMk cId="3428271215" sldId="2146847572"/>
            <ac:spMk id="18" creationId="{3344BEA0-5F56-3F65-E62C-939C3249102D}"/>
          </ac:spMkLst>
        </pc:spChg>
        <pc:graphicFrameChg chg="mod modGraphic">
          <ac:chgData name="CHAMBERS, Susan" userId="9a1dd32b-cf10-4489-bb3d-bcec28413c37" providerId="ADAL" clId="{D189EF55-D2EA-4EFF-93D7-573BB17A6813}" dt="2026-07-30T14:15:48.656" v="106" actId="20577"/>
          <ac:graphicFrameMkLst>
            <pc:docMk/>
            <pc:sldMk cId="3428271215" sldId="2146847572"/>
            <ac:graphicFrameMk id="7" creationId="{19F4DE33-6D11-6A8A-2A60-9F6204C9B32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370AB3-3BA8-01AB-0DE5-509FB8E2F7FE}"/>
              </a:ext>
            </a:extLst>
          </p:cNvPr>
          <p:cNvSpPr>
            <a:spLocks noGrp="1"/>
          </p:cNvSpPr>
          <p:nvPr>
            <p:ph type="hdr" sz="quarter"/>
          </p:nvPr>
        </p:nvSpPr>
        <p:spPr>
          <a:xfrm>
            <a:off x="0" y="0"/>
            <a:ext cx="4900613" cy="100806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FAB429A-D838-AC32-28B2-FB5830EA7A78}"/>
              </a:ext>
            </a:extLst>
          </p:cNvPr>
          <p:cNvSpPr>
            <a:spLocks noGrp="1"/>
          </p:cNvSpPr>
          <p:nvPr>
            <p:ph type="dt" sz="quarter" idx="1"/>
          </p:nvPr>
        </p:nvSpPr>
        <p:spPr>
          <a:xfrm>
            <a:off x="6405563" y="0"/>
            <a:ext cx="4900612" cy="1008063"/>
          </a:xfrm>
          <a:prstGeom prst="rect">
            <a:avLst/>
          </a:prstGeom>
        </p:spPr>
        <p:txBody>
          <a:bodyPr vert="horz" lIns="91440" tIns="45720" rIns="91440" bIns="45720" rtlCol="0"/>
          <a:lstStyle>
            <a:lvl1pPr algn="r">
              <a:defRPr sz="1200"/>
            </a:lvl1pPr>
          </a:lstStyle>
          <a:p>
            <a:fld id="{7CB36C97-A50F-4DD9-9556-B6C0F09715E9}" type="datetimeFigureOut">
              <a:rPr lang="en-GB" smtClean="0"/>
              <a:t>04/08/2026</a:t>
            </a:fld>
            <a:endParaRPr lang="en-GB"/>
          </a:p>
        </p:txBody>
      </p:sp>
      <p:sp>
        <p:nvSpPr>
          <p:cNvPr id="4" name="Footer Placeholder 3">
            <a:extLst>
              <a:ext uri="{FF2B5EF4-FFF2-40B4-BE49-F238E27FC236}">
                <a16:creationId xmlns:a16="http://schemas.microsoft.com/office/drawing/2014/main" id="{FE28DAEB-5ADC-E79F-8827-E4854E458C55}"/>
              </a:ext>
            </a:extLst>
          </p:cNvPr>
          <p:cNvSpPr>
            <a:spLocks noGrp="1"/>
          </p:cNvSpPr>
          <p:nvPr>
            <p:ph type="ftr" sz="quarter" idx="2"/>
          </p:nvPr>
        </p:nvSpPr>
        <p:spPr>
          <a:xfrm>
            <a:off x="0" y="19096038"/>
            <a:ext cx="4900613" cy="100806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CE7EC55-65C0-2819-B193-1FCC9D0B7494}"/>
              </a:ext>
            </a:extLst>
          </p:cNvPr>
          <p:cNvSpPr>
            <a:spLocks noGrp="1"/>
          </p:cNvSpPr>
          <p:nvPr>
            <p:ph type="sldNum" sz="quarter" idx="3"/>
          </p:nvPr>
        </p:nvSpPr>
        <p:spPr>
          <a:xfrm>
            <a:off x="6405563" y="19096038"/>
            <a:ext cx="4900612" cy="1008062"/>
          </a:xfrm>
          <a:prstGeom prst="rect">
            <a:avLst/>
          </a:prstGeom>
        </p:spPr>
        <p:txBody>
          <a:bodyPr vert="horz" lIns="91440" tIns="45720" rIns="91440" bIns="45720" rtlCol="0" anchor="b"/>
          <a:lstStyle>
            <a:lvl1pPr algn="r">
              <a:defRPr sz="1200"/>
            </a:lvl1pPr>
          </a:lstStyle>
          <a:p>
            <a:fld id="{FD6C5542-6201-4DE1-83C0-5436378B0432}" type="slidenum">
              <a:rPr lang="en-GB" smtClean="0"/>
              <a:t>‹#›</a:t>
            </a:fld>
            <a:endParaRPr lang="en-GB"/>
          </a:p>
        </p:txBody>
      </p:sp>
    </p:spTree>
    <p:extLst>
      <p:ext uri="{BB962C8B-B14F-4D97-AF65-F5344CB8AC3E}">
        <p14:creationId xmlns:p14="http://schemas.microsoft.com/office/powerpoint/2010/main" val="22200445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A66A3B29-C032-DF4E-A85A-3BCD73169BAA}" type="datetimeFigureOut">
              <a:rPr lang="en-US" smtClean="0"/>
              <a:t>8/4/2026</a:t>
            </a:fld>
            <a:endParaRPr lang="en-US"/>
          </a:p>
        </p:txBody>
      </p:sp>
      <p:sp>
        <p:nvSpPr>
          <p:cNvPr id="4" name="Slide Image Placeholder 3"/>
          <p:cNvSpPr>
            <a:spLocks noGrp="1" noRot="1" noChangeAspect="1"/>
          </p:cNvSpPr>
          <p:nvPr>
            <p:ph type="sldImg" idx="2"/>
          </p:nvPr>
        </p:nvSpPr>
        <p:spPr>
          <a:xfrm>
            <a:off x="-373063" y="2514600"/>
            <a:ext cx="12055476"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0108EF17-5B8D-544B-91B3-908EB0CFE037}" type="slidenum">
              <a:rPr lang="en-US" smtClean="0"/>
              <a:t>‹#›</a:t>
            </a:fld>
            <a:endParaRPr lang="en-US"/>
          </a:p>
        </p:txBody>
      </p:sp>
    </p:spTree>
    <p:extLst>
      <p:ext uri="{BB962C8B-B14F-4D97-AF65-F5344CB8AC3E}">
        <p14:creationId xmlns:p14="http://schemas.microsoft.com/office/powerpoint/2010/main" val="7465553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08EF17-5B8D-544B-91B3-908EB0CFE037}" type="slidenum">
              <a:rPr lang="en-US" smtClean="0"/>
              <a:t>1</a:t>
            </a:fld>
            <a:endParaRPr lang="en-US"/>
          </a:p>
        </p:txBody>
      </p:sp>
    </p:spTree>
    <p:extLst>
      <p:ext uri="{BB962C8B-B14F-4D97-AF65-F5344CB8AC3E}">
        <p14:creationId xmlns:p14="http://schemas.microsoft.com/office/powerpoint/2010/main" val="446287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260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58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94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090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107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913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431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marL="285750" indent="-285750" algn="l" defTabSz="457200" rtl="0" fontAlgn="base">
              <a:lnSpc>
                <a:spcPct val="100000"/>
              </a:lnSpc>
              <a:spcAft>
                <a:spcPts val="0"/>
              </a:spcAft>
              <a:buFont typeface="Arial" panose="020B0604020202020204" pitchFamily="34" charset="0"/>
              <a:buChar char="•"/>
              <a:defRPr/>
            </a:pPr>
            <a:endParaRPr lang="en-GB" sz="1200" spc="0">
              <a:latin typeface="Calibri" panose="020F0502020204030204" pitchFamily="34" charset="0"/>
              <a:cs typeface="Calibri" panose="020F0502020204030204" pitchFamily="34" charset="0"/>
            </a:endParaRPr>
          </a:p>
          <a:p>
            <a:pPr hangingPunct="0"/>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902D4-022D-4D79-9788-9DC60C1528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182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7172252" y="9897028"/>
            <a:ext cx="2303594" cy="772829"/>
          </a:xfrm>
          <a:prstGeom prst="rect">
            <a:avLst/>
          </a:prstGeom>
          <a:blipFill>
            <a:blip r:embed="rId3" cstate="print"/>
            <a:stretch>
              <a:fillRect/>
            </a:stretch>
          </a:blipFill>
        </p:spPr>
        <p:txBody>
          <a:bodyPr wrap="square" lIns="0" tIns="0" rIns="0" bIns="0" rtlCol="0"/>
          <a:lstStyle/>
          <a:p>
            <a:endParaRPr/>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8250" y="9873205"/>
            <a:ext cx="1291537" cy="807211"/>
          </a:xfrm>
          <a:prstGeom prst="rect">
            <a:avLst/>
          </a:prstGeom>
        </p:spPr>
      </p:pic>
    </p:spTree>
    <p:extLst>
      <p:ext uri="{BB962C8B-B14F-4D97-AF65-F5344CB8AC3E}">
        <p14:creationId xmlns:p14="http://schemas.microsoft.com/office/powerpoint/2010/main" val="50320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1_Title Slide-PURPLE">
    <p:bg>
      <p:bgPr>
        <a:solidFill>
          <a:srgbClr val="825AB2"/>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BAD17E9-9B71-3B48-A282-9F0AD7D646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151" r="89056"/>
          <a:stretch/>
        </p:blipFill>
        <p:spPr>
          <a:xfrm>
            <a:off x="0" y="9629775"/>
            <a:ext cx="2200275" cy="1679178"/>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5218771" y="580537"/>
            <a:ext cx="9666558" cy="1569660"/>
          </a:xfrm>
          <a:prstGeom prst="rect">
            <a:avLst/>
          </a:prstGeom>
        </p:spPr>
        <p:txBody>
          <a:bodyPr wrap="square" anchor="t" anchorCtr="0">
            <a:spAutoFit/>
          </a:bodyPr>
          <a:lstStyle>
            <a:lvl1pPr algn="ctr">
              <a:defRPr sz="6000" cap="all" baseline="0">
                <a:solidFill>
                  <a:srgbClr val="18062E"/>
                </a:solidFill>
              </a:defRPr>
            </a:lvl1pPr>
          </a:lstStyle>
          <a:p>
            <a:r>
              <a:rPr lang="en-US"/>
              <a:t>Click to edit Master title style</a:t>
            </a:r>
          </a:p>
        </p:txBody>
      </p:sp>
    </p:spTree>
    <p:extLst>
      <p:ext uri="{BB962C8B-B14F-4D97-AF65-F5344CB8AC3E}">
        <p14:creationId xmlns:p14="http://schemas.microsoft.com/office/powerpoint/2010/main" val="342322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13" r="89127"/>
          <a:stretch/>
        </p:blipFill>
        <p:spPr>
          <a:xfrm>
            <a:off x="0" y="9749841"/>
            <a:ext cx="2185988" cy="1559111"/>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667292" y="4070142"/>
            <a:ext cx="2476834" cy="1126387"/>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405726"/>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9"/>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9"/>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28693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281" y="328693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281" y="407492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281" y="486291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flipV="1">
            <a:off x="6144126" y="4395488"/>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60254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39061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9597" y="332534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9597" y="414628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9597" y="4952297"/>
            <a:ext cx="3601454" cy="5517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p:nvPr>
        </p:nvSpPr>
        <p:spPr>
          <a:xfrm>
            <a:off x="3667292" y="6667436"/>
            <a:ext cx="2476834" cy="1144629"/>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70209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22260" y="570209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22260" y="671136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22260" y="772062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712194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601769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713121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9597" y="58260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9597" y="683567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9597" y="784530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p:nvPr>
        </p:nvSpPr>
        <p:spPr>
          <a:xfrm>
            <a:off x="3667292" y="9543221"/>
            <a:ext cx="2476834" cy="1113422"/>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76001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6C2A84E-32F7-4C4B-ADBB-0CBD77E3FAD6}"/>
              </a:ext>
            </a:extLst>
          </p:cNvPr>
          <p:cNvSpPr/>
          <p:nvPr userDrawn="1"/>
        </p:nvSpPr>
        <p:spPr>
          <a:xfrm>
            <a:off x="6338302" y="8760015"/>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5C0E45BB-AE6F-1843-9F6A-5EF855A3DE03}"/>
              </a:ext>
            </a:extLst>
          </p:cNvPr>
          <p:cNvSpPr/>
          <p:nvPr userDrawn="1"/>
        </p:nvSpPr>
        <p:spPr>
          <a:xfrm>
            <a:off x="6338302" y="9982482"/>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84353791-D105-374D-A716-1C5C7B002521}"/>
              </a:ext>
            </a:extLst>
          </p:cNvPr>
          <p:cNvCxnSpPr>
            <a:stCxn id="50" idx="3"/>
          </p:cNvCxnSpPr>
          <p:nvPr userDrawn="1"/>
        </p:nvCxnSpPr>
        <p:spPr>
          <a:xfrm flipV="1">
            <a:off x="6152147" y="9075618"/>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06437EA-259C-1546-BF43-4D2EF0A70118}"/>
              </a:ext>
            </a:extLst>
          </p:cNvPr>
          <p:cNvCxnSpPr>
            <a:cxnSpLocks/>
          </p:cNvCxnSpPr>
          <p:nvPr userDrawn="1"/>
        </p:nvCxnSpPr>
        <p:spPr>
          <a:xfrm>
            <a:off x="6152147" y="986369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Text Placeholder 23">
            <a:extLst>
              <a:ext uri="{FF2B5EF4-FFF2-40B4-BE49-F238E27FC236}">
                <a16:creationId xmlns:a16="http://schemas.microsoft.com/office/drawing/2014/main" id="{7AAB8FA6-13E2-0846-801A-D59D8375CE2A}"/>
              </a:ext>
            </a:extLst>
          </p:cNvPr>
          <p:cNvSpPr>
            <a:spLocks noGrp="1"/>
          </p:cNvSpPr>
          <p:nvPr userDrawn="1">
            <p:ph type="body" sz="quarter" idx="23"/>
          </p:nvPr>
        </p:nvSpPr>
        <p:spPr>
          <a:xfrm>
            <a:off x="3651251" y="2725573"/>
            <a:ext cx="2484854"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2" name="Text Placeholder 23">
            <a:extLst>
              <a:ext uri="{FF2B5EF4-FFF2-40B4-BE49-F238E27FC236}">
                <a16:creationId xmlns:a16="http://schemas.microsoft.com/office/drawing/2014/main" id="{5502270D-7B27-B149-B5BD-643B7DABB869}"/>
              </a:ext>
            </a:extLst>
          </p:cNvPr>
          <p:cNvSpPr>
            <a:spLocks noGrp="1"/>
          </p:cNvSpPr>
          <p:nvPr userDrawn="1">
            <p:ph type="body" sz="quarter" idx="24"/>
          </p:nvPr>
        </p:nvSpPr>
        <p:spPr>
          <a:xfrm>
            <a:off x="6331577" y="2730104"/>
            <a:ext cx="3617495"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4" name="Rectangle 63">
            <a:extLst>
              <a:ext uri="{FF2B5EF4-FFF2-40B4-BE49-F238E27FC236}">
                <a16:creationId xmlns:a16="http://schemas.microsoft.com/office/drawing/2014/main" id="{29E8B8F0-06F0-684E-896C-D9183C46451A}"/>
              </a:ext>
            </a:extLst>
          </p:cNvPr>
          <p:cNvSpPr/>
          <p:nvPr userDrawn="1"/>
        </p:nvSpPr>
        <p:spPr>
          <a:xfrm>
            <a:off x="10172366" y="3277671"/>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FAE8F24F-B34E-D94B-A5FC-553020198CED}"/>
              </a:ext>
            </a:extLst>
          </p:cNvPr>
          <p:cNvSpPr/>
          <p:nvPr userDrawn="1"/>
        </p:nvSpPr>
        <p:spPr>
          <a:xfrm>
            <a:off x="12856055" y="3277671"/>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DFEECADE-6F2B-6240-8CE0-79706222C522}"/>
              </a:ext>
            </a:extLst>
          </p:cNvPr>
          <p:cNvSpPr/>
          <p:nvPr userDrawn="1"/>
        </p:nvSpPr>
        <p:spPr>
          <a:xfrm>
            <a:off x="12856055" y="4500138"/>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a:extLst>
              <a:ext uri="{FF2B5EF4-FFF2-40B4-BE49-F238E27FC236}">
                <a16:creationId xmlns:a16="http://schemas.microsoft.com/office/drawing/2014/main" id="{ADE65636-A323-AC4D-BA60-9C9EA9EC7D15}"/>
              </a:ext>
            </a:extLst>
          </p:cNvPr>
          <p:cNvCxnSpPr>
            <a:stCxn id="64" idx="3"/>
          </p:cNvCxnSpPr>
          <p:nvPr userDrawn="1"/>
        </p:nvCxnSpPr>
        <p:spPr>
          <a:xfrm flipV="1">
            <a:off x="12657221" y="3593274"/>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38F3765-3D7B-3A46-9571-ABD2B68C5D0B}"/>
              </a:ext>
            </a:extLst>
          </p:cNvPr>
          <p:cNvCxnSpPr>
            <a:cxnSpLocks/>
          </p:cNvCxnSpPr>
          <p:nvPr userDrawn="1"/>
        </p:nvCxnSpPr>
        <p:spPr>
          <a:xfrm>
            <a:off x="12657221" y="4381351"/>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23">
            <a:extLst>
              <a:ext uri="{FF2B5EF4-FFF2-40B4-BE49-F238E27FC236}">
                <a16:creationId xmlns:a16="http://schemas.microsoft.com/office/drawing/2014/main" id="{1F207424-13DC-3C40-91C7-0DE94CBE7571}"/>
              </a:ext>
            </a:extLst>
          </p:cNvPr>
          <p:cNvSpPr>
            <a:spLocks noGrp="1"/>
          </p:cNvSpPr>
          <p:nvPr userDrawn="1">
            <p:ph type="body" sz="quarter" idx="26"/>
          </p:nvPr>
        </p:nvSpPr>
        <p:spPr>
          <a:xfrm>
            <a:off x="12860065" y="3325341"/>
            <a:ext cx="3601454" cy="88098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0" name="Text Placeholder 23">
            <a:extLst>
              <a:ext uri="{FF2B5EF4-FFF2-40B4-BE49-F238E27FC236}">
                <a16:creationId xmlns:a16="http://schemas.microsoft.com/office/drawing/2014/main" id="{B3F97568-3177-844A-8303-400D9ED4CD71}"/>
              </a:ext>
            </a:extLst>
          </p:cNvPr>
          <p:cNvSpPr>
            <a:spLocks noGrp="1"/>
          </p:cNvSpPr>
          <p:nvPr userDrawn="1">
            <p:ph type="body" sz="quarter" idx="27"/>
          </p:nvPr>
        </p:nvSpPr>
        <p:spPr>
          <a:xfrm>
            <a:off x="12860065" y="4614181"/>
            <a:ext cx="3601454" cy="75679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80387" y="5722605"/>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56055" y="572260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56055" y="6731869"/>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56055" y="774113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65242" y="7142454"/>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BCC488D-B342-394C-9598-F59225D2150B}"/>
              </a:ext>
            </a:extLst>
          </p:cNvPr>
          <p:cNvCxnSpPr>
            <a:cxnSpLocks/>
            <a:stCxn id="83" idx="3"/>
          </p:cNvCxnSpPr>
          <p:nvPr userDrawn="1"/>
        </p:nvCxnSpPr>
        <p:spPr>
          <a:xfrm flipV="1">
            <a:off x="12665242" y="6038208"/>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65241" y="7151721"/>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Text Placeholder 23">
            <a:extLst>
              <a:ext uri="{FF2B5EF4-FFF2-40B4-BE49-F238E27FC236}">
                <a16:creationId xmlns:a16="http://schemas.microsoft.com/office/drawing/2014/main" id="{23E84C09-23D8-A348-A4E9-280FC54BBA4C}"/>
              </a:ext>
            </a:extLst>
          </p:cNvPr>
          <p:cNvSpPr>
            <a:spLocks noGrp="1"/>
          </p:cNvSpPr>
          <p:nvPr>
            <p:ph type="body" sz="quarter" idx="29"/>
          </p:nvPr>
        </p:nvSpPr>
        <p:spPr>
          <a:xfrm>
            <a:off x="12860065" y="5846546"/>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p:ph type="body" sz="quarter" idx="30"/>
          </p:nvPr>
        </p:nvSpPr>
        <p:spPr>
          <a:xfrm>
            <a:off x="12860065" y="683567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p:ph type="body" sz="quarter" idx="31"/>
          </p:nvPr>
        </p:nvSpPr>
        <p:spPr>
          <a:xfrm>
            <a:off x="12860065" y="784530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5" name="Rectangle 94">
            <a:extLst>
              <a:ext uri="{FF2B5EF4-FFF2-40B4-BE49-F238E27FC236}">
                <a16:creationId xmlns:a16="http://schemas.microsoft.com/office/drawing/2014/main" id="{011CC0B0-64FE-7645-B86A-407CB1519567}"/>
              </a:ext>
            </a:extLst>
          </p:cNvPr>
          <p:cNvSpPr/>
          <p:nvPr userDrawn="1"/>
        </p:nvSpPr>
        <p:spPr>
          <a:xfrm>
            <a:off x="12856055" y="8755207"/>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15DC8AAA-6CB3-D140-8C2C-7A97DDB0C389}"/>
              </a:ext>
            </a:extLst>
          </p:cNvPr>
          <p:cNvSpPr/>
          <p:nvPr userDrawn="1"/>
        </p:nvSpPr>
        <p:spPr>
          <a:xfrm>
            <a:off x="12856055" y="9972866"/>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id="{259002B5-24DD-EB41-8ADF-C093F5ED86F2}"/>
              </a:ext>
            </a:extLst>
          </p:cNvPr>
          <p:cNvCxnSpPr>
            <a:cxnSpLocks/>
          </p:cNvCxnSpPr>
          <p:nvPr userDrawn="1"/>
        </p:nvCxnSpPr>
        <p:spPr>
          <a:xfrm>
            <a:off x="12665241" y="9252524"/>
            <a:ext cx="194824"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BAE694D4-FC30-1144-A8B2-21706D8745AC}"/>
              </a:ext>
            </a:extLst>
          </p:cNvPr>
          <p:cNvSpPr/>
          <p:nvPr userDrawn="1"/>
        </p:nvSpPr>
        <p:spPr>
          <a:xfrm>
            <a:off x="10180387" y="8755207"/>
            <a:ext cx="2490387"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D6053A58-C53C-734A-AE09-DC8C24D6F575}"/>
              </a:ext>
            </a:extLst>
          </p:cNvPr>
          <p:cNvSpPr/>
          <p:nvPr userDrawn="1"/>
        </p:nvSpPr>
        <p:spPr>
          <a:xfrm>
            <a:off x="10180387" y="9972866"/>
            <a:ext cx="2490387"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 Placeholder 23">
            <a:extLst>
              <a:ext uri="{FF2B5EF4-FFF2-40B4-BE49-F238E27FC236}">
                <a16:creationId xmlns:a16="http://schemas.microsoft.com/office/drawing/2014/main" id="{7FD18576-0291-5E43-8ED5-C0CD745A3673}"/>
              </a:ext>
            </a:extLst>
          </p:cNvPr>
          <p:cNvSpPr>
            <a:spLocks noGrp="1"/>
          </p:cNvSpPr>
          <p:nvPr>
            <p:ph type="body" sz="quarter" idx="35"/>
          </p:nvPr>
        </p:nvSpPr>
        <p:spPr>
          <a:xfrm>
            <a:off x="10183750" y="8922257"/>
            <a:ext cx="2484854" cy="6642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5" name="Text Placeholder 23">
            <a:extLst>
              <a:ext uri="{FF2B5EF4-FFF2-40B4-BE49-F238E27FC236}">
                <a16:creationId xmlns:a16="http://schemas.microsoft.com/office/drawing/2014/main" id="{26332110-B9A9-7B4E-BA6A-6257B95DB859}"/>
              </a:ext>
            </a:extLst>
          </p:cNvPr>
          <p:cNvSpPr>
            <a:spLocks noGrp="1"/>
          </p:cNvSpPr>
          <p:nvPr>
            <p:ph type="body" sz="quarter" idx="37"/>
          </p:nvPr>
        </p:nvSpPr>
        <p:spPr>
          <a:xfrm>
            <a:off x="10180387" y="2730879"/>
            <a:ext cx="2484854"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7F421B2D-AA0D-4C4A-8D57-636979D63621}"/>
              </a:ext>
            </a:extLst>
          </p:cNvPr>
          <p:cNvSpPr>
            <a:spLocks noGrp="1"/>
          </p:cNvSpPr>
          <p:nvPr>
            <p:ph type="body" sz="quarter" idx="38"/>
          </p:nvPr>
        </p:nvSpPr>
        <p:spPr>
          <a:xfrm>
            <a:off x="12852045" y="2735410"/>
            <a:ext cx="3617495"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Text Placeholder 23">
            <a:extLst>
              <a:ext uri="{FF2B5EF4-FFF2-40B4-BE49-F238E27FC236}">
                <a16:creationId xmlns:a16="http://schemas.microsoft.com/office/drawing/2014/main" id="{FDA92AC1-EC0E-C540-8CEF-D59836402730}"/>
              </a:ext>
            </a:extLst>
          </p:cNvPr>
          <p:cNvSpPr>
            <a:spLocks noGrp="1"/>
          </p:cNvSpPr>
          <p:nvPr>
            <p:ph type="body" sz="quarter" idx="39"/>
          </p:nvPr>
        </p:nvSpPr>
        <p:spPr>
          <a:xfrm>
            <a:off x="6339597" y="892225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8" name="Text Placeholder 23">
            <a:extLst>
              <a:ext uri="{FF2B5EF4-FFF2-40B4-BE49-F238E27FC236}">
                <a16:creationId xmlns:a16="http://schemas.microsoft.com/office/drawing/2014/main" id="{7FE7A0EC-5147-DB4C-9430-C2F2CFF8F7F2}"/>
              </a:ext>
            </a:extLst>
          </p:cNvPr>
          <p:cNvSpPr>
            <a:spLocks noGrp="1"/>
          </p:cNvSpPr>
          <p:nvPr>
            <p:ph type="body" sz="quarter" idx="40"/>
          </p:nvPr>
        </p:nvSpPr>
        <p:spPr>
          <a:xfrm>
            <a:off x="12860065" y="892225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9" name="Text Placeholder 23">
            <a:extLst>
              <a:ext uri="{FF2B5EF4-FFF2-40B4-BE49-F238E27FC236}">
                <a16:creationId xmlns:a16="http://schemas.microsoft.com/office/drawing/2014/main" id="{D1FD0D52-8E25-9143-A45C-6D8229409AFF}"/>
              </a:ext>
            </a:extLst>
          </p:cNvPr>
          <p:cNvSpPr>
            <a:spLocks noGrp="1"/>
          </p:cNvSpPr>
          <p:nvPr>
            <p:ph type="body" sz="quarter" idx="41"/>
          </p:nvPr>
        </p:nvSpPr>
        <p:spPr>
          <a:xfrm>
            <a:off x="6339597" y="100919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0" name="Text Placeholder 23">
            <a:extLst>
              <a:ext uri="{FF2B5EF4-FFF2-40B4-BE49-F238E27FC236}">
                <a16:creationId xmlns:a16="http://schemas.microsoft.com/office/drawing/2014/main" id="{81982C8D-55EB-064C-ACCA-53BE3943E401}"/>
              </a:ext>
            </a:extLst>
          </p:cNvPr>
          <p:cNvSpPr>
            <a:spLocks noGrp="1"/>
          </p:cNvSpPr>
          <p:nvPr>
            <p:ph type="body" sz="quarter" idx="42"/>
          </p:nvPr>
        </p:nvSpPr>
        <p:spPr>
          <a:xfrm>
            <a:off x="12860065" y="100919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3" name="Text Placeholder 23">
            <a:extLst>
              <a:ext uri="{FF2B5EF4-FFF2-40B4-BE49-F238E27FC236}">
                <a16:creationId xmlns:a16="http://schemas.microsoft.com/office/drawing/2014/main" id="{EAD90C0D-6393-564C-9E0F-BA3401655F5A}"/>
              </a:ext>
            </a:extLst>
          </p:cNvPr>
          <p:cNvSpPr>
            <a:spLocks noGrp="1"/>
          </p:cNvSpPr>
          <p:nvPr>
            <p:ph type="body" sz="quarter" idx="43"/>
          </p:nvPr>
        </p:nvSpPr>
        <p:spPr>
          <a:xfrm>
            <a:off x="10183750" y="10091937"/>
            <a:ext cx="2484854" cy="6642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p:ph type="body" sz="quarter" idx="28"/>
          </p:nvPr>
        </p:nvSpPr>
        <p:spPr>
          <a:xfrm>
            <a:off x="10180387" y="6716723"/>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7701F709-5CC1-504D-A85A-55ED432736B4}"/>
              </a:ext>
            </a:extLst>
          </p:cNvPr>
          <p:cNvSpPr>
            <a:spLocks noGrp="1"/>
          </p:cNvSpPr>
          <p:nvPr>
            <p:ph type="body" sz="quarter" idx="25"/>
          </p:nvPr>
        </p:nvSpPr>
        <p:spPr>
          <a:xfrm>
            <a:off x="10180387" y="3924036"/>
            <a:ext cx="2476834" cy="13208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75" name="Straight Connector 74">
            <a:extLst>
              <a:ext uri="{FF2B5EF4-FFF2-40B4-BE49-F238E27FC236}">
                <a16:creationId xmlns:a16="http://schemas.microsoft.com/office/drawing/2014/main" id="{6B6F1E13-099A-9642-A470-DD06343155C3}"/>
              </a:ext>
            </a:extLst>
          </p:cNvPr>
          <p:cNvCxnSpPr>
            <a:cxnSpLocks/>
          </p:cNvCxnSpPr>
          <p:nvPr userDrawn="1"/>
        </p:nvCxnSpPr>
        <p:spPr>
          <a:xfrm>
            <a:off x="12665241" y="10470183"/>
            <a:ext cx="194824"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00614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Statement Slide-2-SALMON">
    <p:bg>
      <p:bgPr>
        <a:solidFill>
          <a:srgbClr val="825AB2"/>
        </a:solidFill>
        <a:effectLst/>
      </p:bgPr>
    </p:bg>
    <p:spTree>
      <p:nvGrpSpPr>
        <p:cNvPr id="1" name=""/>
        <p:cNvGrpSpPr/>
        <p:nvPr/>
      </p:nvGrpSpPr>
      <p:grpSpPr>
        <a:xfrm>
          <a:off x="0" y="0"/>
          <a:ext cx="0" cy="0"/>
          <a:chOff x="0" y="0"/>
          <a:chExt cx="0" cy="0"/>
        </a:xfrm>
      </p:grpSpPr>
      <p:pic>
        <p:nvPicPr>
          <p:cNvPr id="19" name="Picture 18" descr="A close up of a logo&#10;&#10;Description automatically generated">
            <a:extLst>
              <a:ext uri="{FF2B5EF4-FFF2-40B4-BE49-F238E27FC236}">
                <a16:creationId xmlns:a16="http://schemas.microsoft.com/office/drawing/2014/main" id="{AF28F1B1-C537-9F45-92F7-DA02A42F80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4769" r="89340"/>
          <a:stretch/>
        </p:blipFill>
        <p:spPr>
          <a:xfrm>
            <a:off x="0" y="9586537"/>
            <a:ext cx="2143125" cy="1722415"/>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667292" y="4070143"/>
            <a:ext cx="2476834" cy="109813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405726"/>
            <a:ext cx="12810269"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9"/>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9"/>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28693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281" y="328693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281" y="407492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281" y="486291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flipV="1">
            <a:off x="6144126" y="4395488"/>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60254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39061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9597" y="3354760"/>
            <a:ext cx="3601454" cy="57724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9597" y="4140615"/>
            <a:ext cx="3601454" cy="56427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9597" y="4913498"/>
            <a:ext cx="3601454" cy="59054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p:nvPr>
        </p:nvSpPr>
        <p:spPr>
          <a:xfrm>
            <a:off x="3667292" y="664457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70209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22260" y="570209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22260" y="671136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22260" y="772062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712194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601769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713121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9597" y="58260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9597" y="683567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9597" y="784530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p:nvPr>
        </p:nvSpPr>
        <p:spPr>
          <a:xfrm>
            <a:off x="3667292" y="954322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76001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 name="Rectangle 50">
            <a:extLst>
              <a:ext uri="{FF2B5EF4-FFF2-40B4-BE49-F238E27FC236}">
                <a16:creationId xmlns:a16="http://schemas.microsoft.com/office/drawing/2014/main" id="{06C2A84E-32F7-4C4B-ADBB-0CBD77E3FAD6}"/>
              </a:ext>
            </a:extLst>
          </p:cNvPr>
          <p:cNvSpPr/>
          <p:nvPr userDrawn="1"/>
        </p:nvSpPr>
        <p:spPr>
          <a:xfrm>
            <a:off x="6338302" y="8760015"/>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51">
            <a:extLst>
              <a:ext uri="{FF2B5EF4-FFF2-40B4-BE49-F238E27FC236}">
                <a16:creationId xmlns:a16="http://schemas.microsoft.com/office/drawing/2014/main" id="{5C0E45BB-AE6F-1843-9F6A-5EF855A3DE03}"/>
              </a:ext>
            </a:extLst>
          </p:cNvPr>
          <p:cNvSpPr/>
          <p:nvPr userDrawn="1"/>
        </p:nvSpPr>
        <p:spPr>
          <a:xfrm>
            <a:off x="6338302" y="9982482"/>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5" name="Straight Connector 54">
            <a:extLst>
              <a:ext uri="{FF2B5EF4-FFF2-40B4-BE49-F238E27FC236}">
                <a16:creationId xmlns:a16="http://schemas.microsoft.com/office/drawing/2014/main" id="{84353791-D105-374D-A716-1C5C7B002521}"/>
              </a:ext>
            </a:extLst>
          </p:cNvPr>
          <p:cNvCxnSpPr>
            <a:stCxn id="50" idx="3"/>
          </p:cNvCxnSpPr>
          <p:nvPr userDrawn="1"/>
        </p:nvCxnSpPr>
        <p:spPr>
          <a:xfrm flipV="1">
            <a:off x="6152147" y="9075618"/>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06437EA-259C-1546-BF43-4D2EF0A70118}"/>
              </a:ext>
            </a:extLst>
          </p:cNvPr>
          <p:cNvCxnSpPr>
            <a:cxnSpLocks/>
          </p:cNvCxnSpPr>
          <p:nvPr userDrawn="1"/>
        </p:nvCxnSpPr>
        <p:spPr>
          <a:xfrm>
            <a:off x="6152147" y="986369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61" name="Text Placeholder 23">
            <a:extLst>
              <a:ext uri="{FF2B5EF4-FFF2-40B4-BE49-F238E27FC236}">
                <a16:creationId xmlns:a16="http://schemas.microsoft.com/office/drawing/2014/main" id="{7AAB8FA6-13E2-0846-801A-D59D8375CE2A}"/>
              </a:ext>
            </a:extLst>
          </p:cNvPr>
          <p:cNvSpPr>
            <a:spLocks noGrp="1"/>
          </p:cNvSpPr>
          <p:nvPr userDrawn="1">
            <p:ph type="body" sz="quarter" idx="23"/>
          </p:nvPr>
        </p:nvSpPr>
        <p:spPr>
          <a:xfrm>
            <a:off x="3651251" y="2725573"/>
            <a:ext cx="2484854"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2" name="Text Placeholder 23">
            <a:extLst>
              <a:ext uri="{FF2B5EF4-FFF2-40B4-BE49-F238E27FC236}">
                <a16:creationId xmlns:a16="http://schemas.microsoft.com/office/drawing/2014/main" id="{5502270D-7B27-B149-B5BD-643B7DABB869}"/>
              </a:ext>
            </a:extLst>
          </p:cNvPr>
          <p:cNvSpPr>
            <a:spLocks noGrp="1"/>
          </p:cNvSpPr>
          <p:nvPr userDrawn="1">
            <p:ph type="body" sz="quarter" idx="24"/>
          </p:nvPr>
        </p:nvSpPr>
        <p:spPr>
          <a:xfrm>
            <a:off x="6331577" y="2730104"/>
            <a:ext cx="3617495"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4" name="Rectangle 63">
            <a:extLst>
              <a:ext uri="{FF2B5EF4-FFF2-40B4-BE49-F238E27FC236}">
                <a16:creationId xmlns:a16="http://schemas.microsoft.com/office/drawing/2014/main" id="{29E8B8F0-06F0-684E-896C-D9183C46451A}"/>
              </a:ext>
            </a:extLst>
          </p:cNvPr>
          <p:cNvSpPr/>
          <p:nvPr userDrawn="1"/>
        </p:nvSpPr>
        <p:spPr>
          <a:xfrm>
            <a:off x="10176377" y="3277671"/>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Rectangle 64">
            <a:extLst>
              <a:ext uri="{FF2B5EF4-FFF2-40B4-BE49-F238E27FC236}">
                <a16:creationId xmlns:a16="http://schemas.microsoft.com/office/drawing/2014/main" id="{FAE8F24F-B34E-D94B-A5FC-553020198CED}"/>
              </a:ext>
            </a:extLst>
          </p:cNvPr>
          <p:cNvSpPr/>
          <p:nvPr userDrawn="1"/>
        </p:nvSpPr>
        <p:spPr>
          <a:xfrm>
            <a:off x="12856055" y="3277671"/>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Rectangle 65">
            <a:extLst>
              <a:ext uri="{FF2B5EF4-FFF2-40B4-BE49-F238E27FC236}">
                <a16:creationId xmlns:a16="http://schemas.microsoft.com/office/drawing/2014/main" id="{DFEECADE-6F2B-6240-8CE0-79706222C522}"/>
              </a:ext>
            </a:extLst>
          </p:cNvPr>
          <p:cNvSpPr/>
          <p:nvPr userDrawn="1"/>
        </p:nvSpPr>
        <p:spPr>
          <a:xfrm>
            <a:off x="12856055" y="4500138"/>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7" name="Straight Connector 66">
            <a:extLst>
              <a:ext uri="{FF2B5EF4-FFF2-40B4-BE49-F238E27FC236}">
                <a16:creationId xmlns:a16="http://schemas.microsoft.com/office/drawing/2014/main" id="{ADE65636-A323-AC4D-BA60-9C9EA9EC7D15}"/>
              </a:ext>
            </a:extLst>
          </p:cNvPr>
          <p:cNvCxnSpPr>
            <a:stCxn id="64" idx="3"/>
          </p:cNvCxnSpPr>
          <p:nvPr userDrawn="1"/>
        </p:nvCxnSpPr>
        <p:spPr>
          <a:xfrm flipV="1">
            <a:off x="12661232" y="3593274"/>
            <a:ext cx="182144"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38F3765-3D7B-3A46-9571-ABD2B68C5D0B}"/>
              </a:ext>
            </a:extLst>
          </p:cNvPr>
          <p:cNvCxnSpPr>
            <a:cxnSpLocks/>
          </p:cNvCxnSpPr>
          <p:nvPr userDrawn="1"/>
        </p:nvCxnSpPr>
        <p:spPr>
          <a:xfrm>
            <a:off x="12657221" y="4381351"/>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69" name="Text Placeholder 23">
            <a:extLst>
              <a:ext uri="{FF2B5EF4-FFF2-40B4-BE49-F238E27FC236}">
                <a16:creationId xmlns:a16="http://schemas.microsoft.com/office/drawing/2014/main" id="{1F207424-13DC-3C40-91C7-0DE94CBE7571}"/>
              </a:ext>
            </a:extLst>
          </p:cNvPr>
          <p:cNvSpPr>
            <a:spLocks noGrp="1"/>
          </p:cNvSpPr>
          <p:nvPr userDrawn="1">
            <p:ph type="body" sz="quarter" idx="26"/>
          </p:nvPr>
        </p:nvSpPr>
        <p:spPr>
          <a:xfrm>
            <a:off x="12860065" y="3354760"/>
            <a:ext cx="3601454" cy="95931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0" name="Text Placeholder 23">
            <a:extLst>
              <a:ext uri="{FF2B5EF4-FFF2-40B4-BE49-F238E27FC236}">
                <a16:creationId xmlns:a16="http://schemas.microsoft.com/office/drawing/2014/main" id="{B3F97568-3177-844A-8303-400D9ED4CD71}"/>
              </a:ext>
            </a:extLst>
          </p:cNvPr>
          <p:cNvSpPr>
            <a:spLocks noGrp="1"/>
          </p:cNvSpPr>
          <p:nvPr userDrawn="1">
            <p:ph type="body" sz="quarter" idx="27"/>
          </p:nvPr>
        </p:nvSpPr>
        <p:spPr>
          <a:xfrm>
            <a:off x="12860065" y="4708310"/>
            <a:ext cx="3601454" cy="7704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1544476E-31A2-8F48-B0A4-C1BC0D68156D}"/>
              </a:ext>
            </a:extLst>
          </p:cNvPr>
          <p:cNvSpPr>
            <a:spLocks noGrp="1"/>
          </p:cNvSpPr>
          <p:nvPr>
            <p:ph type="body" sz="quarter" idx="28"/>
          </p:nvPr>
        </p:nvSpPr>
        <p:spPr>
          <a:xfrm>
            <a:off x="10180387" y="6716723"/>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76377" y="5722605"/>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56055" y="572260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56055" y="6731869"/>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56055" y="774113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65242" y="7142454"/>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BCC488D-B342-394C-9598-F59225D2150B}"/>
              </a:ext>
            </a:extLst>
          </p:cNvPr>
          <p:cNvCxnSpPr>
            <a:cxnSpLocks/>
            <a:stCxn id="83" idx="3"/>
          </p:cNvCxnSpPr>
          <p:nvPr userDrawn="1"/>
        </p:nvCxnSpPr>
        <p:spPr>
          <a:xfrm flipV="1">
            <a:off x="12661232" y="6038208"/>
            <a:ext cx="19016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65241" y="7151721"/>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0" name="Text Placeholder 23">
            <a:extLst>
              <a:ext uri="{FF2B5EF4-FFF2-40B4-BE49-F238E27FC236}">
                <a16:creationId xmlns:a16="http://schemas.microsoft.com/office/drawing/2014/main" id="{23E84C09-23D8-A348-A4E9-280FC54BBA4C}"/>
              </a:ext>
            </a:extLst>
          </p:cNvPr>
          <p:cNvSpPr>
            <a:spLocks noGrp="1"/>
          </p:cNvSpPr>
          <p:nvPr>
            <p:ph type="body" sz="quarter" idx="29"/>
          </p:nvPr>
        </p:nvSpPr>
        <p:spPr>
          <a:xfrm>
            <a:off x="12860065" y="58260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p:ph type="body" sz="quarter" idx="30"/>
          </p:nvPr>
        </p:nvSpPr>
        <p:spPr>
          <a:xfrm>
            <a:off x="12860065" y="683567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p:ph type="body" sz="quarter" idx="31"/>
          </p:nvPr>
        </p:nvSpPr>
        <p:spPr>
          <a:xfrm>
            <a:off x="12860065" y="784530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5" name="Rectangle 94">
            <a:extLst>
              <a:ext uri="{FF2B5EF4-FFF2-40B4-BE49-F238E27FC236}">
                <a16:creationId xmlns:a16="http://schemas.microsoft.com/office/drawing/2014/main" id="{011CC0B0-64FE-7645-B86A-407CB1519567}"/>
              </a:ext>
            </a:extLst>
          </p:cNvPr>
          <p:cNvSpPr/>
          <p:nvPr userDrawn="1"/>
        </p:nvSpPr>
        <p:spPr>
          <a:xfrm>
            <a:off x="12856055" y="8750399"/>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Rectangle 95">
            <a:extLst>
              <a:ext uri="{FF2B5EF4-FFF2-40B4-BE49-F238E27FC236}">
                <a16:creationId xmlns:a16="http://schemas.microsoft.com/office/drawing/2014/main" id="{15DC8AAA-6CB3-D140-8C2C-7A97DDB0C389}"/>
              </a:ext>
            </a:extLst>
          </p:cNvPr>
          <p:cNvSpPr/>
          <p:nvPr userDrawn="1"/>
        </p:nvSpPr>
        <p:spPr>
          <a:xfrm>
            <a:off x="12860065" y="9972866"/>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80387" y="8750399"/>
            <a:ext cx="2490387"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Rectangle 101">
            <a:extLst>
              <a:ext uri="{FF2B5EF4-FFF2-40B4-BE49-F238E27FC236}">
                <a16:creationId xmlns:a16="http://schemas.microsoft.com/office/drawing/2014/main" id="{D6053A58-C53C-734A-AE09-DC8C24D6F575}"/>
              </a:ext>
            </a:extLst>
          </p:cNvPr>
          <p:cNvSpPr/>
          <p:nvPr userDrawn="1"/>
        </p:nvSpPr>
        <p:spPr>
          <a:xfrm>
            <a:off x="10180387" y="9972866"/>
            <a:ext cx="2490387"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Text Placeholder 23">
            <a:extLst>
              <a:ext uri="{FF2B5EF4-FFF2-40B4-BE49-F238E27FC236}">
                <a16:creationId xmlns:a16="http://schemas.microsoft.com/office/drawing/2014/main" id="{26332110-B9A9-7B4E-BA6A-6257B95DB859}"/>
              </a:ext>
            </a:extLst>
          </p:cNvPr>
          <p:cNvSpPr>
            <a:spLocks noGrp="1"/>
          </p:cNvSpPr>
          <p:nvPr>
            <p:ph type="body" sz="quarter" idx="37"/>
          </p:nvPr>
        </p:nvSpPr>
        <p:spPr>
          <a:xfrm>
            <a:off x="10176377" y="2730879"/>
            <a:ext cx="2484854"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7F421B2D-AA0D-4C4A-8D57-636979D63621}"/>
              </a:ext>
            </a:extLst>
          </p:cNvPr>
          <p:cNvSpPr>
            <a:spLocks noGrp="1"/>
          </p:cNvSpPr>
          <p:nvPr>
            <p:ph type="body" sz="quarter" idx="38"/>
          </p:nvPr>
        </p:nvSpPr>
        <p:spPr>
          <a:xfrm>
            <a:off x="12852045" y="2735410"/>
            <a:ext cx="3617495"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Text Placeholder 23">
            <a:extLst>
              <a:ext uri="{FF2B5EF4-FFF2-40B4-BE49-F238E27FC236}">
                <a16:creationId xmlns:a16="http://schemas.microsoft.com/office/drawing/2014/main" id="{FDA92AC1-EC0E-C540-8CEF-D59836402730}"/>
              </a:ext>
            </a:extLst>
          </p:cNvPr>
          <p:cNvSpPr>
            <a:spLocks noGrp="1"/>
          </p:cNvSpPr>
          <p:nvPr>
            <p:ph type="body" sz="quarter" idx="39"/>
          </p:nvPr>
        </p:nvSpPr>
        <p:spPr>
          <a:xfrm>
            <a:off x="6339597" y="892225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8" name="Text Placeholder 23">
            <a:extLst>
              <a:ext uri="{FF2B5EF4-FFF2-40B4-BE49-F238E27FC236}">
                <a16:creationId xmlns:a16="http://schemas.microsoft.com/office/drawing/2014/main" id="{7FE7A0EC-5147-DB4C-9430-C2F2CFF8F7F2}"/>
              </a:ext>
            </a:extLst>
          </p:cNvPr>
          <p:cNvSpPr>
            <a:spLocks noGrp="1"/>
          </p:cNvSpPr>
          <p:nvPr>
            <p:ph type="body" sz="quarter" idx="40"/>
          </p:nvPr>
        </p:nvSpPr>
        <p:spPr>
          <a:xfrm>
            <a:off x="12860065" y="892225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9" name="Text Placeholder 23">
            <a:extLst>
              <a:ext uri="{FF2B5EF4-FFF2-40B4-BE49-F238E27FC236}">
                <a16:creationId xmlns:a16="http://schemas.microsoft.com/office/drawing/2014/main" id="{D1FD0D52-8E25-9143-A45C-6D8229409AFF}"/>
              </a:ext>
            </a:extLst>
          </p:cNvPr>
          <p:cNvSpPr>
            <a:spLocks noGrp="1"/>
          </p:cNvSpPr>
          <p:nvPr>
            <p:ph type="body" sz="quarter" idx="41"/>
          </p:nvPr>
        </p:nvSpPr>
        <p:spPr>
          <a:xfrm>
            <a:off x="6339597" y="100919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0" name="Text Placeholder 23">
            <a:extLst>
              <a:ext uri="{FF2B5EF4-FFF2-40B4-BE49-F238E27FC236}">
                <a16:creationId xmlns:a16="http://schemas.microsoft.com/office/drawing/2014/main" id="{81982C8D-55EB-064C-ACCA-53BE3943E401}"/>
              </a:ext>
            </a:extLst>
          </p:cNvPr>
          <p:cNvSpPr>
            <a:spLocks noGrp="1"/>
          </p:cNvSpPr>
          <p:nvPr>
            <p:ph type="body" sz="quarter" idx="42"/>
          </p:nvPr>
        </p:nvSpPr>
        <p:spPr>
          <a:xfrm>
            <a:off x="12860065" y="100919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BA9C34F-F2C2-A84E-A0B9-57EB6AC90F98}"/>
              </a:ext>
            </a:extLst>
          </p:cNvPr>
          <p:cNvSpPr>
            <a:spLocks noGrp="1"/>
          </p:cNvSpPr>
          <p:nvPr>
            <p:ph type="body" sz="quarter" idx="35"/>
          </p:nvPr>
        </p:nvSpPr>
        <p:spPr>
          <a:xfrm>
            <a:off x="10183750" y="8922257"/>
            <a:ext cx="2484854" cy="6642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Text Placeholder 23">
            <a:extLst>
              <a:ext uri="{FF2B5EF4-FFF2-40B4-BE49-F238E27FC236}">
                <a16:creationId xmlns:a16="http://schemas.microsoft.com/office/drawing/2014/main" id="{442A69B8-C19E-7F4B-AFF0-DCC37B54F7BA}"/>
              </a:ext>
            </a:extLst>
          </p:cNvPr>
          <p:cNvSpPr>
            <a:spLocks noGrp="1"/>
          </p:cNvSpPr>
          <p:nvPr>
            <p:ph type="body" sz="quarter" idx="43"/>
          </p:nvPr>
        </p:nvSpPr>
        <p:spPr>
          <a:xfrm>
            <a:off x="10183750" y="10091937"/>
            <a:ext cx="2484854" cy="6642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Text Placeholder 23">
            <a:extLst>
              <a:ext uri="{FF2B5EF4-FFF2-40B4-BE49-F238E27FC236}">
                <a16:creationId xmlns:a16="http://schemas.microsoft.com/office/drawing/2014/main" id="{09EA024B-400D-F849-8B80-68AC8CAB1A8D}"/>
              </a:ext>
            </a:extLst>
          </p:cNvPr>
          <p:cNvSpPr>
            <a:spLocks noGrp="1"/>
          </p:cNvSpPr>
          <p:nvPr>
            <p:ph type="body" sz="quarter" idx="25"/>
          </p:nvPr>
        </p:nvSpPr>
        <p:spPr>
          <a:xfrm>
            <a:off x="10180387" y="3924036"/>
            <a:ext cx="2476834" cy="13208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73" name="Straight Connector 72">
            <a:extLst>
              <a:ext uri="{FF2B5EF4-FFF2-40B4-BE49-F238E27FC236}">
                <a16:creationId xmlns:a16="http://schemas.microsoft.com/office/drawing/2014/main" id="{E73AAE8B-6593-4F41-9F06-BC8BD9035B4E}"/>
              </a:ext>
            </a:extLst>
          </p:cNvPr>
          <p:cNvCxnSpPr>
            <a:cxnSpLocks/>
          </p:cNvCxnSpPr>
          <p:nvPr userDrawn="1"/>
        </p:nvCxnSpPr>
        <p:spPr>
          <a:xfrm>
            <a:off x="12665241" y="9252524"/>
            <a:ext cx="194824"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AC3DF89-8614-A24D-ACC2-52C684B8383D}"/>
              </a:ext>
            </a:extLst>
          </p:cNvPr>
          <p:cNvCxnSpPr>
            <a:cxnSpLocks/>
          </p:cNvCxnSpPr>
          <p:nvPr userDrawn="1"/>
        </p:nvCxnSpPr>
        <p:spPr>
          <a:xfrm>
            <a:off x="12665241" y="10470183"/>
            <a:ext cx="194824"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0046695"/>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8_Statement Slide-2-SALMON">
    <p:bg>
      <p:bgPr>
        <a:solidFill>
          <a:srgbClr val="825AB2"/>
        </a:solidFill>
        <a:effectLst/>
      </p:bgPr>
    </p:bg>
    <p:spTree>
      <p:nvGrpSpPr>
        <p:cNvPr id="1" name=""/>
        <p:cNvGrpSpPr/>
        <p:nvPr/>
      </p:nvGrpSpPr>
      <p:grpSpPr>
        <a:xfrm>
          <a:off x="0" y="0"/>
          <a:ext cx="0" cy="0"/>
          <a:chOff x="0" y="0"/>
          <a:chExt cx="0" cy="0"/>
        </a:xfrm>
      </p:grpSpPr>
      <p:pic>
        <p:nvPicPr>
          <p:cNvPr id="114" name="Picture 113" descr="A close up of a logo&#10;&#10;Description automatically generated">
            <a:extLst>
              <a:ext uri="{FF2B5EF4-FFF2-40B4-BE49-F238E27FC236}">
                <a16:creationId xmlns:a16="http://schemas.microsoft.com/office/drawing/2014/main" id="{D1BB237F-2150-6B4F-BBD6-A9156EEA8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183" r="89411"/>
          <a:stretch/>
        </p:blipFill>
        <p:spPr>
          <a:xfrm>
            <a:off x="0" y="9972675"/>
            <a:ext cx="2128838" cy="1336278"/>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525815" y="750907"/>
            <a:ext cx="15089832"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6911808" y="1786973"/>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387554"/>
            <a:ext cx="7384085" cy="27008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477499"/>
            <a:ext cx="6966840" cy="465988"/>
          </a:xfrm>
          <a:prstGeom prst="rect">
            <a:avLst/>
          </a:prstGeom>
        </p:spPr>
        <p:txBody>
          <a:bodyPr>
            <a:noAutofit/>
          </a:bodyPr>
          <a:lstStyle>
            <a:lvl1pPr marL="0" indent="0" algn="l">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6911808" y="2790792"/>
            <a:ext cx="6280484"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8" name="Text Placeholder 23">
            <a:extLst>
              <a:ext uri="{FF2B5EF4-FFF2-40B4-BE49-F238E27FC236}">
                <a16:creationId xmlns:a16="http://schemas.microsoft.com/office/drawing/2014/main" id="{61FE4966-F2F1-4346-8BFB-AA852BAD160A}"/>
              </a:ext>
            </a:extLst>
          </p:cNvPr>
          <p:cNvSpPr>
            <a:spLocks noGrp="1"/>
          </p:cNvSpPr>
          <p:nvPr>
            <p:ph type="body" sz="quarter" idx="14"/>
          </p:nvPr>
        </p:nvSpPr>
        <p:spPr>
          <a:xfrm>
            <a:off x="10215086"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9" name="Rectangle 78">
            <a:extLst>
              <a:ext uri="{FF2B5EF4-FFF2-40B4-BE49-F238E27FC236}">
                <a16:creationId xmlns:a16="http://schemas.microsoft.com/office/drawing/2014/main" id="{25BB9E33-83FE-B345-ACE8-2D40EDC3B6BE}"/>
              </a:ext>
            </a:extLst>
          </p:cNvPr>
          <p:cNvSpPr/>
          <p:nvPr userDrawn="1"/>
        </p:nvSpPr>
        <p:spPr>
          <a:xfrm>
            <a:off x="10099488" y="3387554"/>
            <a:ext cx="7384085" cy="27008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Text Placeholder 23">
            <a:extLst>
              <a:ext uri="{FF2B5EF4-FFF2-40B4-BE49-F238E27FC236}">
                <a16:creationId xmlns:a16="http://schemas.microsoft.com/office/drawing/2014/main" id="{F7ABF042-E8CC-7441-AD29-E1F6A915CD4A}"/>
              </a:ext>
            </a:extLst>
          </p:cNvPr>
          <p:cNvSpPr>
            <a:spLocks noGrp="1"/>
          </p:cNvSpPr>
          <p:nvPr>
            <p:ph type="body" sz="quarter" idx="15"/>
          </p:nvPr>
        </p:nvSpPr>
        <p:spPr>
          <a:xfrm>
            <a:off x="10215086" y="3477499"/>
            <a:ext cx="6966840" cy="465988"/>
          </a:xfrm>
          <a:prstGeom prst="rect">
            <a:avLst/>
          </a:prstGeom>
        </p:spPr>
        <p:txBody>
          <a:bodyPr>
            <a:noAutofit/>
          </a:bodyPr>
          <a:lstStyle>
            <a:lvl1pPr marL="0" indent="0" algn="l">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2755384"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7747277"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1"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4" name="Text Placeholder 23">
            <a:extLst>
              <a:ext uri="{FF2B5EF4-FFF2-40B4-BE49-F238E27FC236}">
                <a16:creationId xmlns:a16="http://schemas.microsoft.com/office/drawing/2014/main" id="{321BA4C8-8828-144D-8DE9-29EEB29501AD}"/>
              </a:ext>
            </a:extLst>
          </p:cNvPr>
          <p:cNvSpPr>
            <a:spLocks noGrp="1"/>
          </p:cNvSpPr>
          <p:nvPr>
            <p:ph type="body" sz="quarter" idx="20"/>
          </p:nvPr>
        </p:nvSpPr>
        <p:spPr>
          <a:xfrm>
            <a:off x="12739170"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Rectangle 110">
            <a:extLst>
              <a:ext uri="{FF2B5EF4-FFF2-40B4-BE49-F238E27FC236}">
                <a16:creationId xmlns:a16="http://schemas.microsoft.com/office/drawing/2014/main" id="{2C14AE39-BD83-F94B-A46D-88262C290964}"/>
              </a:ext>
            </a:extLst>
          </p:cNvPr>
          <p:cNvSpPr/>
          <p:nvPr userDrawn="1"/>
        </p:nvSpPr>
        <p:spPr>
          <a:xfrm>
            <a:off x="12623574"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Text Placeholder 23">
            <a:extLst>
              <a:ext uri="{FF2B5EF4-FFF2-40B4-BE49-F238E27FC236}">
                <a16:creationId xmlns:a16="http://schemas.microsoft.com/office/drawing/2014/main" id="{0D6B75FD-623A-4D47-9180-270A82F880D7}"/>
              </a:ext>
            </a:extLst>
          </p:cNvPr>
          <p:cNvSpPr>
            <a:spLocks noGrp="1"/>
          </p:cNvSpPr>
          <p:nvPr>
            <p:ph type="body" sz="quarter" idx="21"/>
          </p:nvPr>
        </p:nvSpPr>
        <p:spPr>
          <a:xfrm>
            <a:off x="12739170"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13" name="Rectangle 112">
            <a:extLst>
              <a:ext uri="{FF2B5EF4-FFF2-40B4-BE49-F238E27FC236}">
                <a16:creationId xmlns:a16="http://schemas.microsoft.com/office/drawing/2014/main" id="{BEC2F289-4F63-494E-89DA-90DC56FF2C30}"/>
              </a:ext>
            </a:extLst>
          </p:cNvPr>
          <p:cNvSpPr/>
          <p:nvPr userDrawn="1"/>
        </p:nvSpPr>
        <p:spPr>
          <a:xfrm>
            <a:off x="2525815" y="2648633"/>
            <a:ext cx="15089832" cy="3527819"/>
          </a:xfrm>
          <a:prstGeom prst="rect">
            <a:avLst/>
          </a:prstGeom>
          <a:noFill/>
          <a:ln w="9525">
            <a:solidFill>
              <a:srgbClr val="1806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7040928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9_Statement Slide-2-SALMON">
    <p:bg>
      <p:bgPr>
        <a:solidFill>
          <a:srgbClr val="825AB2"/>
        </a:solidFill>
        <a:effectLst/>
      </p:bgPr>
    </p:bg>
    <p:spTree>
      <p:nvGrpSpPr>
        <p:cNvPr id="1" name=""/>
        <p:cNvGrpSpPr/>
        <p:nvPr/>
      </p:nvGrpSpPr>
      <p:grpSpPr>
        <a:xfrm>
          <a:off x="0" y="0"/>
          <a:ext cx="0" cy="0"/>
          <a:chOff x="0" y="0"/>
          <a:chExt cx="0" cy="0"/>
        </a:xfrm>
      </p:grpSpPr>
      <p:pic>
        <p:nvPicPr>
          <p:cNvPr id="25" name="Picture 24" descr="A close up of a logo&#10;&#10;Description automatically generated">
            <a:extLst>
              <a:ext uri="{FF2B5EF4-FFF2-40B4-BE49-F238E27FC236}">
                <a16:creationId xmlns:a16="http://schemas.microsoft.com/office/drawing/2014/main" id="{10CCB157-2945-354E-AD5E-4D97C7E3DDF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893" r="90335"/>
          <a:stretch/>
        </p:blipFill>
        <p:spPr>
          <a:xfrm>
            <a:off x="0" y="9826725"/>
            <a:ext cx="1943100" cy="1482227"/>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6911808" y="1786973"/>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387554"/>
            <a:ext cx="7384085" cy="27008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477499"/>
            <a:ext cx="6966840" cy="465988"/>
          </a:xfrm>
          <a:prstGeom prst="rect">
            <a:avLst/>
          </a:prstGeom>
        </p:spPr>
        <p:txBody>
          <a:bodyPr>
            <a:noAutofit/>
          </a:bodyPr>
          <a:lstStyle>
            <a:lvl1pPr marL="0" indent="0" algn="l">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6911808" y="2790792"/>
            <a:ext cx="6280484"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8" name="Text Placeholder 23">
            <a:extLst>
              <a:ext uri="{FF2B5EF4-FFF2-40B4-BE49-F238E27FC236}">
                <a16:creationId xmlns:a16="http://schemas.microsoft.com/office/drawing/2014/main" id="{61FE4966-F2F1-4346-8BFB-AA852BAD160A}"/>
              </a:ext>
            </a:extLst>
          </p:cNvPr>
          <p:cNvSpPr>
            <a:spLocks noGrp="1"/>
          </p:cNvSpPr>
          <p:nvPr>
            <p:ph type="body" sz="quarter" idx="14"/>
          </p:nvPr>
        </p:nvSpPr>
        <p:spPr>
          <a:xfrm>
            <a:off x="10215086"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9" name="Rectangle 78">
            <a:extLst>
              <a:ext uri="{FF2B5EF4-FFF2-40B4-BE49-F238E27FC236}">
                <a16:creationId xmlns:a16="http://schemas.microsoft.com/office/drawing/2014/main" id="{25BB9E33-83FE-B345-ACE8-2D40EDC3B6BE}"/>
              </a:ext>
            </a:extLst>
          </p:cNvPr>
          <p:cNvSpPr/>
          <p:nvPr userDrawn="1"/>
        </p:nvSpPr>
        <p:spPr>
          <a:xfrm>
            <a:off x="10099488" y="3387554"/>
            <a:ext cx="7384085" cy="27008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Text Placeholder 23">
            <a:extLst>
              <a:ext uri="{FF2B5EF4-FFF2-40B4-BE49-F238E27FC236}">
                <a16:creationId xmlns:a16="http://schemas.microsoft.com/office/drawing/2014/main" id="{F7ABF042-E8CC-7441-AD29-E1F6A915CD4A}"/>
              </a:ext>
            </a:extLst>
          </p:cNvPr>
          <p:cNvSpPr>
            <a:spLocks noGrp="1"/>
          </p:cNvSpPr>
          <p:nvPr>
            <p:ph type="body" sz="quarter" idx="15"/>
          </p:nvPr>
        </p:nvSpPr>
        <p:spPr>
          <a:xfrm>
            <a:off x="10215086" y="3477499"/>
            <a:ext cx="6966840" cy="465988"/>
          </a:xfrm>
          <a:prstGeom prst="rect">
            <a:avLst/>
          </a:prstGeom>
        </p:spPr>
        <p:txBody>
          <a:bodyPr>
            <a:noAutofit/>
          </a:bodyPr>
          <a:lstStyle>
            <a:lvl1pPr marL="0" indent="0" algn="l">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1"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Rectangle 110">
            <a:extLst>
              <a:ext uri="{FF2B5EF4-FFF2-40B4-BE49-F238E27FC236}">
                <a16:creationId xmlns:a16="http://schemas.microsoft.com/office/drawing/2014/main" id="{2C14AE39-BD83-F94B-A46D-88262C290964}"/>
              </a:ext>
            </a:extLst>
          </p:cNvPr>
          <p:cNvSpPr/>
          <p:nvPr userDrawn="1"/>
        </p:nvSpPr>
        <p:spPr>
          <a:xfrm>
            <a:off x="12623574"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Rectangle 112">
            <a:extLst>
              <a:ext uri="{FF2B5EF4-FFF2-40B4-BE49-F238E27FC236}">
                <a16:creationId xmlns:a16="http://schemas.microsoft.com/office/drawing/2014/main" id="{BEC2F289-4F63-494E-89DA-90DC56FF2C30}"/>
              </a:ext>
            </a:extLst>
          </p:cNvPr>
          <p:cNvSpPr/>
          <p:nvPr userDrawn="1"/>
        </p:nvSpPr>
        <p:spPr>
          <a:xfrm>
            <a:off x="2525815" y="2648633"/>
            <a:ext cx="15089832" cy="3527819"/>
          </a:xfrm>
          <a:prstGeom prst="rect">
            <a:avLst/>
          </a:prstGeom>
          <a:noFill/>
          <a:ln w="95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itle 6">
            <a:extLst>
              <a:ext uri="{FF2B5EF4-FFF2-40B4-BE49-F238E27FC236}">
                <a16:creationId xmlns:a16="http://schemas.microsoft.com/office/drawing/2014/main" id="{6B36050E-C32B-1046-B1E1-CCBE790CA50F}"/>
              </a:ext>
            </a:extLst>
          </p:cNvPr>
          <p:cNvSpPr>
            <a:spLocks noGrp="1"/>
          </p:cNvSpPr>
          <p:nvPr>
            <p:ph type="title"/>
          </p:nvPr>
        </p:nvSpPr>
        <p:spPr>
          <a:xfrm>
            <a:off x="2525815" y="750907"/>
            <a:ext cx="15089832"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23" name="Text Placeholder 23">
            <a:extLst>
              <a:ext uri="{FF2B5EF4-FFF2-40B4-BE49-F238E27FC236}">
                <a16:creationId xmlns:a16="http://schemas.microsoft.com/office/drawing/2014/main" id="{83998A5F-8E25-7B47-B752-75D69BD53137}"/>
              </a:ext>
            </a:extLst>
          </p:cNvPr>
          <p:cNvSpPr>
            <a:spLocks noGrp="1"/>
          </p:cNvSpPr>
          <p:nvPr>
            <p:ph type="body" sz="quarter" idx="16"/>
          </p:nvPr>
        </p:nvSpPr>
        <p:spPr>
          <a:xfrm>
            <a:off x="2755384"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60FACAED-20E0-DD4F-BD9B-3E946217EBDA}"/>
              </a:ext>
            </a:extLst>
          </p:cNvPr>
          <p:cNvSpPr>
            <a:spLocks noGrp="1"/>
          </p:cNvSpPr>
          <p:nvPr>
            <p:ph type="body" sz="quarter" idx="17"/>
          </p:nvPr>
        </p:nvSpPr>
        <p:spPr>
          <a:xfrm>
            <a:off x="2755384"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7" name="Text Placeholder 23">
            <a:extLst>
              <a:ext uri="{FF2B5EF4-FFF2-40B4-BE49-F238E27FC236}">
                <a16:creationId xmlns:a16="http://schemas.microsoft.com/office/drawing/2014/main" id="{74896553-3B34-B046-8646-8AB877D8D60F}"/>
              </a:ext>
            </a:extLst>
          </p:cNvPr>
          <p:cNvSpPr>
            <a:spLocks noGrp="1"/>
          </p:cNvSpPr>
          <p:nvPr>
            <p:ph type="body" sz="quarter" idx="18"/>
          </p:nvPr>
        </p:nvSpPr>
        <p:spPr>
          <a:xfrm>
            <a:off x="7747277"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1B3FDE46-547F-BA45-A929-0A1CCE98EE06}"/>
              </a:ext>
            </a:extLst>
          </p:cNvPr>
          <p:cNvSpPr>
            <a:spLocks noGrp="1"/>
          </p:cNvSpPr>
          <p:nvPr>
            <p:ph type="body" sz="quarter" idx="19"/>
          </p:nvPr>
        </p:nvSpPr>
        <p:spPr>
          <a:xfrm>
            <a:off x="7747277"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9" name="Text Placeholder 23">
            <a:extLst>
              <a:ext uri="{FF2B5EF4-FFF2-40B4-BE49-F238E27FC236}">
                <a16:creationId xmlns:a16="http://schemas.microsoft.com/office/drawing/2014/main" id="{DC6C6984-C725-6D41-8639-701818949524}"/>
              </a:ext>
            </a:extLst>
          </p:cNvPr>
          <p:cNvSpPr>
            <a:spLocks noGrp="1"/>
          </p:cNvSpPr>
          <p:nvPr>
            <p:ph type="body" sz="quarter" idx="20"/>
          </p:nvPr>
        </p:nvSpPr>
        <p:spPr>
          <a:xfrm>
            <a:off x="12739170"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7960BB1F-A457-1C40-ABBD-DF17FF5F56F4}"/>
              </a:ext>
            </a:extLst>
          </p:cNvPr>
          <p:cNvSpPr>
            <a:spLocks noGrp="1"/>
          </p:cNvSpPr>
          <p:nvPr>
            <p:ph type="body" sz="quarter" idx="21"/>
          </p:nvPr>
        </p:nvSpPr>
        <p:spPr>
          <a:xfrm>
            <a:off x="12739170"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543384046"/>
      </p:ext>
    </p:extLst>
  </p:cSld>
  <p:clrMapOvr>
    <a:masterClrMapping/>
  </p:clrMapOvr>
  <p:extLst>
    <p:ext uri="{DCECCB84-F9BA-43D5-87BE-67443E8EF086}">
      <p15:sldGuideLst xmlns:p15="http://schemas.microsoft.com/office/powerpoint/2012/main">
        <p15:guide id="1" pos="6332">
          <p15:clr>
            <a:srgbClr val="FBAE40"/>
          </p15:clr>
        </p15:guide>
        <p15:guide id="2" orient="horz" pos="111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4_Statement Slide-2-SALMON">
    <p:bg>
      <p:bgPr>
        <a:solidFill>
          <a:srgbClr val="825AB2"/>
        </a:solidFill>
        <a:effectLst/>
      </p:bgPr>
    </p:bg>
    <p:spTree>
      <p:nvGrpSpPr>
        <p:cNvPr id="1" name=""/>
        <p:cNvGrpSpPr/>
        <p:nvPr/>
      </p:nvGrpSpPr>
      <p:grpSpPr>
        <a:xfrm>
          <a:off x="0" y="0"/>
          <a:ext cx="0" cy="0"/>
          <a:chOff x="0" y="0"/>
          <a:chExt cx="0" cy="0"/>
        </a:xfrm>
      </p:grpSpPr>
      <p:pic>
        <p:nvPicPr>
          <p:cNvPr id="114" name="Picture 113" descr="A close up of a logo&#10;&#10;Description automatically generated">
            <a:extLst>
              <a:ext uri="{FF2B5EF4-FFF2-40B4-BE49-F238E27FC236}">
                <a16:creationId xmlns:a16="http://schemas.microsoft.com/office/drawing/2014/main" id="{D1BB237F-2150-6B4F-BBD6-A9156EEA8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8" r="90051"/>
          <a:stretch/>
        </p:blipFill>
        <p:spPr>
          <a:xfrm>
            <a:off x="0" y="9772650"/>
            <a:ext cx="2000250" cy="153590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639786" y="405726"/>
            <a:ext cx="14834155"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220117"/>
            <a:ext cx="4839175" cy="339493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2639786" y="2623087"/>
            <a:ext cx="4839175"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2755384" y="7445222"/>
            <a:ext cx="4725141" cy="260114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758515"/>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836691"/>
            <a:ext cx="4744403" cy="465988"/>
          </a:xfrm>
          <a:prstGeom prst="rect">
            <a:avLst/>
          </a:prstGeom>
        </p:spPr>
        <p:txBody>
          <a:bodyPr>
            <a:noAutofit/>
          </a:bodyPr>
          <a:lstStyle>
            <a:lvl1pPr marL="0" indent="0" algn="l">
              <a:lnSpc>
                <a:spcPct val="90000"/>
              </a:lnSpc>
              <a:buNone/>
              <a:defRPr sz="1800"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7747277" y="7445222"/>
            <a:ext cx="9707403" cy="260114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0" y="6758515"/>
            <a:ext cx="9842261"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836691"/>
            <a:ext cx="9707403" cy="465988"/>
          </a:xfrm>
          <a:prstGeom prst="rect">
            <a:avLst/>
          </a:prstGeom>
        </p:spPr>
        <p:txBody>
          <a:bodyPr>
            <a:noAutofit/>
          </a:bodyPr>
          <a:lstStyle>
            <a:lvl1pPr marL="0" indent="0" algn="l">
              <a:lnSpc>
                <a:spcPct val="90000"/>
              </a:lnSpc>
              <a:buNone/>
              <a:defRPr sz="1800"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7622050" y="3221069"/>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12613943" y="3221069"/>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7642875" y="2623087"/>
            <a:ext cx="9831066"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4" name="Picture 3" descr="A picture containing object, clock&#10;&#10;Description automatically generated">
            <a:extLst>
              <a:ext uri="{FF2B5EF4-FFF2-40B4-BE49-F238E27FC236}">
                <a16:creationId xmlns:a16="http://schemas.microsoft.com/office/drawing/2014/main" id="{2CF5A2A0-6B47-0A45-8F71-F75BA2FA3B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37872" y="5698143"/>
            <a:ext cx="850900" cy="787400"/>
          </a:xfrm>
          <a:prstGeom prst="rect">
            <a:avLst/>
          </a:prstGeom>
        </p:spPr>
      </p:pic>
      <p:pic>
        <p:nvPicPr>
          <p:cNvPr id="32" name="Picture 31" descr="A picture containing object, clock&#10;&#10;Description automatically generated">
            <a:extLst>
              <a:ext uri="{FF2B5EF4-FFF2-40B4-BE49-F238E27FC236}">
                <a16:creationId xmlns:a16="http://schemas.microsoft.com/office/drawing/2014/main" id="{099BA0F2-1C1C-0040-8845-C3353817A5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43458" y="5698143"/>
            <a:ext cx="850900" cy="787400"/>
          </a:xfrm>
          <a:prstGeom prst="rect">
            <a:avLst/>
          </a:prstGeom>
        </p:spPr>
      </p:pic>
      <p:pic>
        <p:nvPicPr>
          <p:cNvPr id="33" name="Picture 32" descr="A picture containing object, clock&#10;&#10;Description automatically generated">
            <a:extLst>
              <a:ext uri="{FF2B5EF4-FFF2-40B4-BE49-F238E27FC236}">
                <a16:creationId xmlns:a16="http://schemas.microsoft.com/office/drawing/2014/main" id="{F3A848BA-864B-B048-A8C0-89C3A39488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549044" y="5698143"/>
            <a:ext cx="850900" cy="787400"/>
          </a:xfrm>
          <a:prstGeom prst="rect">
            <a:avLst/>
          </a:prstGeom>
        </p:spPr>
      </p:pic>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7737647" y="3879223"/>
            <a:ext cx="4675592" cy="2726217"/>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12729540" y="3879223"/>
            <a:ext cx="4675592" cy="2726217"/>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3878002"/>
            <a:ext cx="4633388" cy="2727812"/>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7747277"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12739170"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409529103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7_Statement Slide-2-SALMON">
    <p:bg>
      <p:bgPr>
        <a:solidFill>
          <a:srgbClr val="825AB2"/>
        </a:solidFill>
        <a:effectLst/>
      </p:bgPr>
    </p:bg>
    <p:spTree>
      <p:nvGrpSpPr>
        <p:cNvPr id="1" name=""/>
        <p:cNvGrpSpPr/>
        <p:nvPr/>
      </p:nvGrpSpPr>
      <p:grpSpPr>
        <a:xfrm>
          <a:off x="0" y="0"/>
          <a:ext cx="0" cy="0"/>
          <a:chOff x="0" y="0"/>
          <a:chExt cx="0" cy="0"/>
        </a:xfrm>
      </p:grpSpPr>
      <p:pic>
        <p:nvPicPr>
          <p:cNvPr id="31" name="Picture 30" descr="A close up of a logo&#10;&#10;Description automatically generated">
            <a:extLst>
              <a:ext uri="{FF2B5EF4-FFF2-40B4-BE49-F238E27FC236}">
                <a16:creationId xmlns:a16="http://schemas.microsoft.com/office/drawing/2014/main" id="{FFB87B28-651B-C542-B3C1-E435479C93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5" r="90903"/>
          <a:stretch/>
        </p:blipFill>
        <p:spPr>
          <a:xfrm>
            <a:off x="0" y="9772649"/>
            <a:ext cx="1828800" cy="1536303"/>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639786" y="405726"/>
            <a:ext cx="14834155"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220117"/>
            <a:ext cx="4839175" cy="339493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2639786" y="2623087"/>
            <a:ext cx="4839175"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758515"/>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836691"/>
            <a:ext cx="4744403" cy="465988"/>
          </a:xfrm>
          <a:prstGeom prst="rect">
            <a:avLst/>
          </a:prstGeom>
        </p:spPr>
        <p:txBody>
          <a:bodyPr>
            <a:noAutofit/>
          </a:bodyPr>
          <a:lstStyle>
            <a:lvl1pPr marL="0" indent="0" algn="l">
              <a:lnSpc>
                <a:spcPct val="90000"/>
              </a:lnSpc>
              <a:buNone/>
              <a:defRPr sz="1800"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0" y="6758515"/>
            <a:ext cx="9842261"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836691"/>
            <a:ext cx="9707403" cy="465988"/>
          </a:xfrm>
          <a:prstGeom prst="rect">
            <a:avLst/>
          </a:prstGeom>
        </p:spPr>
        <p:txBody>
          <a:bodyPr>
            <a:noAutofit/>
          </a:bodyPr>
          <a:lstStyle>
            <a:lvl1pPr marL="0" indent="0" algn="l">
              <a:lnSpc>
                <a:spcPct val="90000"/>
              </a:lnSpc>
              <a:buNone/>
              <a:defRPr sz="1800"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7622050" y="3221069"/>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12613943" y="3221069"/>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7642875" y="2623087"/>
            <a:ext cx="9831066"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7737647" y="3879223"/>
            <a:ext cx="4675592" cy="2726217"/>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12729540" y="3879223"/>
            <a:ext cx="4675592" cy="2726217"/>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3878002"/>
            <a:ext cx="4633388" cy="2727812"/>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7747277"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12739170"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3" name="Picture 2" descr="A close up of a sign&#10;&#10;Description automatically generated">
            <a:extLst>
              <a:ext uri="{FF2B5EF4-FFF2-40B4-BE49-F238E27FC236}">
                <a16:creationId xmlns:a16="http://schemas.microsoft.com/office/drawing/2014/main" id="{ABD24729-F2B3-9847-9216-F9466D6C26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79347" y="5846510"/>
            <a:ext cx="698500" cy="647700"/>
          </a:xfrm>
          <a:prstGeom prst="rect">
            <a:avLst/>
          </a:prstGeom>
        </p:spPr>
      </p:pic>
      <p:pic>
        <p:nvPicPr>
          <p:cNvPr id="28" name="Picture 27" descr="A close up of a sign&#10;&#10;Description automatically generated">
            <a:extLst>
              <a:ext uri="{FF2B5EF4-FFF2-40B4-BE49-F238E27FC236}">
                <a16:creationId xmlns:a16="http://schemas.microsoft.com/office/drawing/2014/main" id="{75851D4B-7EE4-0E45-9F66-ED7BC43369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47440" y="5846510"/>
            <a:ext cx="698500" cy="6477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0611E8A6-521C-A74F-B839-82BC416DB1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92383" y="5846510"/>
            <a:ext cx="698500" cy="647700"/>
          </a:xfrm>
          <a:prstGeom prst="rect">
            <a:avLst/>
          </a:prstGeom>
        </p:spPr>
      </p:pic>
      <p:sp>
        <p:nvSpPr>
          <p:cNvPr id="25" name="Text Placeholder 23">
            <a:extLst>
              <a:ext uri="{FF2B5EF4-FFF2-40B4-BE49-F238E27FC236}">
                <a16:creationId xmlns:a16="http://schemas.microsoft.com/office/drawing/2014/main" id="{286B75B3-6783-4246-8F3F-08C2B94A2BBC}"/>
              </a:ext>
            </a:extLst>
          </p:cNvPr>
          <p:cNvSpPr>
            <a:spLocks noGrp="1"/>
          </p:cNvSpPr>
          <p:nvPr>
            <p:ph type="body" sz="quarter" idx="16"/>
          </p:nvPr>
        </p:nvSpPr>
        <p:spPr>
          <a:xfrm>
            <a:off x="2755384" y="7445222"/>
            <a:ext cx="4725141" cy="260114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Text Placeholder 23">
            <a:extLst>
              <a:ext uri="{FF2B5EF4-FFF2-40B4-BE49-F238E27FC236}">
                <a16:creationId xmlns:a16="http://schemas.microsoft.com/office/drawing/2014/main" id="{EB70EF10-00AD-034F-A95D-338FFDA548CD}"/>
              </a:ext>
            </a:extLst>
          </p:cNvPr>
          <p:cNvSpPr>
            <a:spLocks noGrp="1"/>
          </p:cNvSpPr>
          <p:nvPr>
            <p:ph type="body" sz="quarter" idx="18"/>
          </p:nvPr>
        </p:nvSpPr>
        <p:spPr>
          <a:xfrm>
            <a:off x="7747277" y="7445222"/>
            <a:ext cx="9707403" cy="260114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228375194"/>
      </p:ext>
    </p:extLst>
  </p:cSld>
  <p:clrMapOvr>
    <a:masterClrMapping/>
  </p:clrMapOvr>
  <p:extLst>
    <p:ext uri="{DCECCB84-F9BA-43D5-87BE-67443E8EF086}">
      <p15:sldGuideLst xmlns:p15="http://schemas.microsoft.com/office/powerpoint/2012/main">
        <p15:guide id="1" pos="442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5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166" r="89198"/>
          <a:stretch/>
        </p:blipFill>
        <p:spPr>
          <a:xfrm>
            <a:off x="0" y="9744074"/>
            <a:ext cx="2171700" cy="1564481"/>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772191" y="503262"/>
            <a:ext cx="14559717"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840728" y="2078448"/>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840728" y="279548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840728" y="352914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840728" y="4259492"/>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840728" y="4989092"/>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840728" y="5716753"/>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840728" y="6444414"/>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840728" y="7172075"/>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840728" y="789973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840728" y="8627397"/>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840728" y="9355054"/>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7" name="Text Placeholder 23">
            <a:extLst>
              <a:ext uri="{FF2B5EF4-FFF2-40B4-BE49-F238E27FC236}">
                <a16:creationId xmlns:a16="http://schemas.microsoft.com/office/drawing/2014/main" id="{19930B72-BFCB-2A4E-A108-C3364DB4113F}"/>
              </a:ext>
            </a:extLst>
          </p:cNvPr>
          <p:cNvSpPr>
            <a:spLocks noGrp="1"/>
          </p:cNvSpPr>
          <p:nvPr>
            <p:ph type="body" sz="quarter" idx="21" hasCustomPrompt="1"/>
          </p:nvPr>
        </p:nvSpPr>
        <p:spPr>
          <a:xfrm>
            <a:off x="3598081"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3596076"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5" name="Text Placeholder 23">
            <a:extLst>
              <a:ext uri="{FF2B5EF4-FFF2-40B4-BE49-F238E27FC236}">
                <a16:creationId xmlns:a16="http://schemas.microsoft.com/office/drawing/2014/main" id="{730A4868-FC1F-2D4E-95F5-0089DA5D1671}"/>
              </a:ext>
            </a:extLst>
          </p:cNvPr>
          <p:cNvSpPr>
            <a:spLocks noGrp="1"/>
          </p:cNvSpPr>
          <p:nvPr>
            <p:ph type="body" sz="quarter" idx="22" hasCustomPrompt="1"/>
          </p:nvPr>
        </p:nvSpPr>
        <p:spPr>
          <a:xfrm>
            <a:off x="7527288"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7525283"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7" name="Text Placeholder 23">
            <a:extLst>
              <a:ext uri="{FF2B5EF4-FFF2-40B4-BE49-F238E27FC236}">
                <a16:creationId xmlns:a16="http://schemas.microsoft.com/office/drawing/2014/main" id="{BA42875E-A9E2-7A43-9CD2-F59DE33907DE}"/>
              </a:ext>
            </a:extLst>
          </p:cNvPr>
          <p:cNvSpPr>
            <a:spLocks noGrp="1"/>
          </p:cNvSpPr>
          <p:nvPr>
            <p:ph type="body" sz="quarter" idx="23" hasCustomPrompt="1"/>
          </p:nvPr>
        </p:nvSpPr>
        <p:spPr>
          <a:xfrm>
            <a:off x="11456495"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11454490"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9" name="Text Placeholder 23">
            <a:extLst>
              <a:ext uri="{FF2B5EF4-FFF2-40B4-BE49-F238E27FC236}">
                <a16:creationId xmlns:a16="http://schemas.microsoft.com/office/drawing/2014/main" id="{09861243-A147-7147-9276-CDE40D471EAC}"/>
              </a:ext>
            </a:extLst>
          </p:cNvPr>
          <p:cNvSpPr>
            <a:spLocks noGrp="1"/>
          </p:cNvSpPr>
          <p:nvPr>
            <p:ph type="body" sz="quarter" idx="24" hasCustomPrompt="1"/>
          </p:nvPr>
        </p:nvSpPr>
        <p:spPr>
          <a:xfrm>
            <a:off x="15385702"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15383697"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1" name="Text Placeholder 23">
            <a:extLst>
              <a:ext uri="{FF2B5EF4-FFF2-40B4-BE49-F238E27FC236}">
                <a16:creationId xmlns:a16="http://schemas.microsoft.com/office/drawing/2014/main" id="{BF4554CF-3B77-5E4E-945C-D8CAB9D1EE41}"/>
              </a:ext>
            </a:extLst>
          </p:cNvPr>
          <p:cNvSpPr>
            <a:spLocks noGrp="1"/>
          </p:cNvSpPr>
          <p:nvPr>
            <p:ph type="body" sz="quarter" idx="25" hasCustomPrompt="1"/>
          </p:nvPr>
        </p:nvSpPr>
        <p:spPr>
          <a:xfrm>
            <a:off x="3592065"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3585858"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3" name="Text Placeholder 23">
            <a:extLst>
              <a:ext uri="{FF2B5EF4-FFF2-40B4-BE49-F238E27FC236}">
                <a16:creationId xmlns:a16="http://schemas.microsoft.com/office/drawing/2014/main" id="{03300D76-D7D5-3249-84F2-ACF2267DE426}"/>
              </a:ext>
            </a:extLst>
          </p:cNvPr>
          <p:cNvSpPr>
            <a:spLocks noGrp="1"/>
          </p:cNvSpPr>
          <p:nvPr>
            <p:ph type="body" sz="quarter" idx="26" hasCustomPrompt="1"/>
          </p:nvPr>
        </p:nvSpPr>
        <p:spPr>
          <a:xfrm>
            <a:off x="3592065"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3585858"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5" name="Text Placeholder 23">
            <a:extLst>
              <a:ext uri="{FF2B5EF4-FFF2-40B4-BE49-F238E27FC236}">
                <a16:creationId xmlns:a16="http://schemas.microsoft.com/office/drawing/2014/main" id="{8972B5C1-42EA-A94A-800F-343D622741D4}"/>
              </a:ext>
            </a:extLst>
          </p:cNvPr>
          <p:cNvSpPr>
            <a:spLocks noGrp="1"/>
          </p:cNvSpPr>
          <p:nvPr>
            <p:ph type="body" sz="quarter" idx="27" hasCustomPrompt="1"/>
          </p:nvPr>
        </p:nvSpPr>
        <p:spPr>
          <a:xfrm>
            <a:off x="3592065"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3585858"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7" name="Text Placeholder 23">
            <a:extLst>
              <a:ext uri="{FF2B5EF4-FFF2-40B4-BE49-F238E27FC236}">
                <a16:creationId xmlns:a16="http://schemas.microsoft.com/office/drawing/2014/main" id="{E219BB55-7856-D94E-8A40-FD0B85A25F65}"/>
              </a:ext>
            </a:extLst>
          </p:cNvPr>
          <p:cNvSpPr>
            <a:spLocks noGrp="1"/>
          </p:cNvSpPr>
          <p:nvPr>
            <p:ph type="body" sz="quarter" idx="28" hasCustomPrompt="1"/>
          </p:nvPr>
        </p:nvSpPr>
        <p:spPr>
          <a:xfrm>
            <a:off x="3592065"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3585858"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9" name="Text Placeholder 23">
            <a:extLst>
              <a:ext uri="{FF2B5EF4-FFF2-40B4-BE49-F238E27FC236}">
                <a16:creationId xmlns:a16="http://schemas.microsoft.com/office/drawing/2014/main" id="{6582C011-A98F-6940-A972-5408E58F4742}"/>
              </a:ext>
            </a:extLst>
          </p:cNvPr>
          <p:cNvSpPr>
            <a:spLocks noGrp="1"/>
          </p:cNvSpPr>
          <p:nvPr>
            <p:ph type="body" sz="quarter" idx="29" hasCustomPrompt="1"/>
          </p:nvPr>
        </p:nvSpPr>
        <p:spPr>
          <a:xfrm>
            <a:off x="3592065"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3585858"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1" name="Text Placeholder 23">
            <a:extLst>
              <a:ext uri="{FF2B5EF4-FFF2-40B4-BE49-F238E27FC236}">
                <a16:creationId xmlns:a16="http://schemas.microsoft.com/office/drawing/2014/main" id="{FB9C2D1F-94E1-3040-BA8F-B171263CF50C}"/>
              </a:ext>
            </a:extLst>
          </p:cNvPr>
          <p:cNvSpPr>
            <a:spLocks noGrp="1"/>
          </p:cNvSpPr>
          <p:nvPr>
            <p:ph type="body" sz="quarter" idx="30" hasCustomPrompt="1"/>
          </p:nvPr>
        </p:nvSpPr>
        <p:spPr>
          <a:xfrm>
            <a:off x="3592065"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3585858"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3" name="Text Placeholder 23">
            <a:extLst>
              <a:ext uri="{FF2B5EF4-FFF2-40B4-BE49-F238E27FC236}">
                <a16:creationId xmlns:a16="http://schemas.microsoft.com/office/drawing/2014/main" id="{EBAFA74D-1E21-484E-9750-81DBE73D2738}"/>
              </a:ext>
            </a:extLst>
          </p:cNvPr>
          <p:cNvSpPr>
            <a:spLocks noGrp="1"/>
          </p:cNvSpPr>
          <p:nvPr>
            <p:ph type="body" sz="quarter" idx="31" hasCustomPrompt="1"/>
          </p:nvPr>
        </p:nvSpPr>
        <p:spPr>
          <a:xfrm>
            <a:off x="3592065"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3585858"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5" name="Text Placeholder 23">
            <a:extLst>
              <a:ext uri="{FF2B5EF4-FFF2-40B4-BE49-F238E27FC236}">
                <a16:creationId xmlns:a16="http://schemas.microsoft.com/office/drawing/2014/main" id="{61A87A35-28F0-924F-874D-F101179B14D8}"/>
              </a:ext>
            </a:extLst>
          </p:cNvPr>
          <p:cNvSpPr>
            <a:spLocks noGrp="1"/>
          </p:cNvSpPr>
          <p:nvPr>
            <p:ph type="body" sz="quarter" idx="32" hasCustomPrompt="1"/>
          </p:nvPr>
        </p:nvSpPr>
        <p:spPr>
          <a:xfrm>
            <a:off x="3592065"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3585858"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7" name="Text Placeholder 23">
            <a:extLst>
              <a:ext uri="{FF2B5EF4-FFF2-40B4-BE49-F238E27FC236}">
                <a16:creationId xmlns:a16="http://schemas.microsoft.com/office/drawing/2014/main" id="{2D19F390-8895-4348-BAE4-AAA2A7F689FD}"/>
              </a:ext>
            </a:extLst>
          </p:cNvPr>
          <p:cNvSpPr>
            <a:spLocks noGrp="1"/>
          </p:cNvSpPr>
          <p:nvPr>
            <p:ph type="body" sz="quarter" idx="33" hasCustomPrompt="1"/>
          </p:nvPr>
        </p:nvSpPr>
        <p:spPr>
          <a:xfrm>
            <a:off x="3592065"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3585858"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9" name="Text Placeholder 23">
            <a:extLst>
              <a:ext uri="{FF2B5EF4-FFF2-40B4-BE49-F238E27FC236}">
                <a16:creationId xmlns:a16="http://schemas.microsoft.com/office/drawing/2014/main" id="{13070DA3-4BAF-8A48-ABC3-7587A07FD914}"/>
              </a:ext>
            </a:extLst>
          </p:cNvPr>
          <p:cNvSpPr>
            <a:spLocks noGrp="1"/>
          </p:cNvSpPr>
          <p:nvPr>
            <p:ph type="body" sz="quarter" idx="34" hasCustomPrompt="1"/>
          </p:nvPr>
        </p:nvSpPr>
        <p:spPr>
          <a:xfrm>
            <a:off x="3592065"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3585858"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1" name="Text Placeholder 23">
            <a:extLst>
              <a:ext uri="{FF2B5EF4-FFF2-40B4-BE49-F238E27FC236}">
                <a16:creationId xmlns:a16="http://schemas.microsoft.com/office/drawing/2014/main" id="{FA005BC6-BD6A-7646-B49B-69B20F92F98A}"/>
              </a:ext>
            </a:extLst>
          </p:cNvPr>
          <p:cNvSpPr>
            <a:spLocks noGrp="1"/>
          </p:cNvSpPr>
          <p:nvPr>
            <p:ph type="body" sz="quarter" idx="35" hasCustomPrompt="1"/>
          </p:nvPr>
        </p:nvSpPr>
        <p:spPr>
          <a:xfrm>
            <a:off x="3592065"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3585858"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3" name="Text Placeholder 23">
            <a:extLst>
              <a:ext uri="{FF2B5EF4-FFF2-40B4-BE49-F238E27FC236}">
                <a16:creationId xmlns:a16="http://schemas.microsoft.com/office/drawing/2014/main" id="{66E29742-E084-1044-85F0-C98F4A62EC32}"/>
              </a:ext>
            </a:extLst>
          </p:cNvPr>
          <p:cNvSpPr>
            <a:spLocks noGrp="1"/>
          </p:cNvSpPr>
          <p:nvPr>
            <p:ph type="body" sz="quarter" idx="36" hasCustomPrompt="1"/>
          </p:nvPr>
        </p:nvSpPr>
        <p:spPr>
          <a:xfrm>
            <a:off x="7521272"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7515065"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5" name="Text Placeholder 23">
            <a:extLst>
              <a:ext uri="{FF2B5EF4-FFF2-40B4-BE49-F238E27FC236}">
                <a16:creationId xmlns:a16="http://schemas.microsoft.com/office/drawing/2014/main" id="{061FCCCA-D1AE-7342-811A-E23738405AEF}"/>
              </a:ext>
            </a:extLst>
          </p:cNvPr>
          <p:cNvSpPr>
            <a:spLocks noGrp="1"/>
          </p:cNvSpPr>
          <p:nvPr>
            <p:ph type="body" sz="quarter" idx="37" hasCustomPrompt="1"/>
          </p:nvPr>
        </p:nvSpPr>
        <p:spPr>
          <a:xfrm>
            <a:off x="7521272"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7515065"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7" name="Text Placeholder 23">
            <a:extLst>
              <a:ext uri="{FF2B5EF4-FFF2-40B4-BE49-F238E27FC236}">
                <a16:creationId xmlns:a16="http://schemas.microsoft.com/office/drawing/2014/main" id="{F7924DED-CEB1-7640-9A4A-C9C191DA4F70}"/>
              </a:ext>
            </a:extLst>
          </p:cNvPr>
          <p:cNvSpPr>
            <a:spLocks noGrp="1"/>
          </p:cNvSpPr>
          <p:nvPr>
            <p:ph type="body" sz="quarter" idx="38" hasCustomPrompt="1"/>
          </p:nvPr>
        </p:nvSpPr>
        <p:spPr>
          <a:xfrm>
            <a:off x="7521272"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7515065"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9" name="Text Placeholder 23">
            <a:extLst>
              <a:ext uri="{FF2B5EF4-FFF2-40B4-BE49-F238E27FC236}">
                <a16:creationId xmlns:a16="http://schemas.microsoft.com/office/drawing/2014/main" id="{D3D0EA55-A706-D042-B218-C0E9CF5EF7DB}"/>
              </a:ext>
            </a:extLst>
          </p:cNvPr>
          <p:cNvSpPr>
            <a:spLocks noGrp="1"/>
          </p:cNvSpPr>
          <p:nvPr>
            <p:ph type="body" sz="quarter" idx="39" hasCustomPrompt="1"/>
          </p:nvPr>
        </p:nvSpPr>
        <p:spPr>
          <a:xfrm>
            <a:off x="7521272"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7515065"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1" name="Text Placeholder 23">
            <a:extLst>
              <a:ext uri="{FF2B5EF4-FFF2-40B4-BE49-F238E27FC236}">
                <a16:creationId xmlns:a16="http://schemas.microsoft.com/office/drawing/2014/main" id="{68014C05-E525-1040-A004-C7453CF09187}"/>
              </a:ext>
            </a:extLst>
          </p:cNvPr>
          <p:cNvSpPr>
            <a:spLocks noGrp="1"/>
          </p:cNvSpPr>
          <p:nvPr>
            <p:ph type="body" sz="quarter" idx="40" hasCustomPrompt="1"/>
          </p:nvPr>
        </p:nvSpPr>
        <p:spPr>
          <a:xfrm>
            <a:off x="7521272"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7515065"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3" name="Text Placeholder 23">
            <a:extLst>
              <a:ext uri="{FF2B5EF4-FFF2-40B4-BE49-F238E27FC236}">
                <a16:creationId xmlns:a16="http://schemas.microsoft.com/office/drawing/2014/main" id="{FDE6AB6B-55AA-0244-96C2-F882E8712D58}"/>
              </a:ext>
            </a:extLst>
          </p:cNvPr>
          <p:cNvSpPr>
            <a:spLocks noGrp="1"/>
          </p:cNvSpPr>
          <p:nvPr>
            <p:ph type="body" sz="quarter" idx="41" hasCustomPrompt="1"/>
          </p:nvPr>
        </p:nvSpPr>
        <p:spPr>
          <a:xfrm>
            <a:off x="7521272"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7515065"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5" name="Text Placeholder 23">
            <a:extLst>
              <a:ext uri="{FF2B5EF4-FFF2-40B4-BE49-F238E27FC236}">
                <a16:creationId xmlns:a16="http://schemas.microsoft.com/office/drawing/2014/main" id="{9141BFB9-EB29-7F45-A033-C2F5514A7431}"/>
              </a:ext>
            </a:extLst>
          </p:cNvPr>
          <p:cNvSpPr>
            <a:spLocks noGrp="1"/>
          </p:cNvSpPr>
          <p:nvPr>
            <p:ph type="body" sz="quarter" idx="42" hasCustomPrompt="1"/>
          </p:nvPr>
        </p:nvSpPr>
        <p:spPr>
          <a:xfrm>
            <a:off x="7521272"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7515065"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7" name="Text Placeholder 23">
            <a:extLst>
              <a:ext uri="{FF2B5EF4-FFF2-40B4-BE49-F238E27FC236}">
                <a16:creationId xmlns:a16="http://schemas.microsoft.com/office/drawing/2014/main" id="{34432D51-AF9A-7447-914B-E9ED2C33CBB4}"/>
              </a:ext>
            </a:extLst>
          </p:cNvPr>
          <p:cNvSpPr>
            <a:spLocks noGrp="1"/>
          </p:cNvSpPr>
          <p:nvPr>
            <p:ph type="body" sz="quarter" idx="43" hasCustomPrompt="1"/>
          </p:nvPr>
        </p:nvSpPr>
        <p:spPr>
          <a:xfrm>
            <a:off x="7521272"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7515065"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9" name="Text Placeholder 23">
            <a:extLst>
              <a:ext uri="{FF2B5EF4-FFF2-40B4-BE49-F238E27FC236}">
                <a16:creationId xmlns:a16="http://schemas.microsoft.com/office/drawing/2014/main" id="{563003A3-F0B3-EF4B-9B09-39DCBAD87BBC}"/>
              </a:ext>
            </a:extLst>
          </p:cNvPr>
          <p:cNvSpPr>
            <a:spLocks noGrp="1"/>
          </p:cNvSpPr>
          <p:nvPr>
            <p:ph type="body" sz="quarter" idx="44" hasCustomPrompt="1"/>
          </p:nvPr>
        </p:nvSpPr>
        <p:spPr>
          <a:xfrm>
            <a:off x="7521272"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7515065"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1" name="Text Placeholder 23">
            <a:extLst>
              <a:ext uri="{FF2B5EF4-FFF2-40B4-BE49-F238E27FC236}">
                <a16:creationId xmlns:a16="http://schemas.microsoft.com/office/drawing/2014/main" id="{B5CBB5E6-455E-E44E-AA68-D74928E3277E}"/>
              </a:ext>
            </a:extLst>
          </p:cNvPr>
          <p:cNvSpPr>
            <a:spLocks noGrp="1"/>
          </p:cNvSpPr>
          <p:nvPr>
            <p:ph type="body" sz="quarter" idx="45" hasCustomPrompt="1"/>
          </p:nvPr>
        </p:nvSpPr>
        <p:spPr>
          <a:xfrm>
            <a:off x="7521272"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7515065"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3" name="Text Placeholder 23">
            <a:extLst>
              <a:ext uri="{FF2B5EF4-FFF2-40B4-BE49-F238E27FC236}">
                <a16:creationId xmlns:a16="http://schemas.microsoft.com/office/drawing/2014/main" id="{12983468-D52B-A74C-9C59-D4C9A3B77F09}"/>
              </a:ext>
            </a:extLst>
          </p:cNvPr>
          <p:cNvSpPr>
            <a:spLocks noGrp="1"/>
          </p:cNvSpPr>
          <p:nvPr>
            <p:ph type="body" sz="quarter" idx="46" hasCustomPrompt="1"/>
          </p:nvPr>
        </p:nvSpPr>
        <p:spPr>
          <a:xfrm>
            <a:off x="7521272"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7515065"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5" name="Text Placeholder 23">
            <a:extLst>
              <a:ext uri="{FF2B5EF4-FFF2-40B4-BE49-F238E27FC236}">
                <a16:creationId xmlns:a16="http://schemas.microsoft.com/office/drawing/2014/main" id="{A368463F-E910-C54A-9144-C13780027B11}"/>
              </a:ext>
            </a:extLst>
          </p:cNvPr>
          <p:cNvSpPr>
            <a:spLocks noGrp="1"/>
          </p:cNvSpPr>
          <p:nvPr>
            <p:ph type="body" sz="quarter" idx="47" hasCustomPrompt="1"/>
          </p:nvPr>
        </p:nvSpPr>
        <p:spPr>
          <a:xfrm>
            <a:off x="11450479"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11444272"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7" name="Text Placeholder 23">
            <a:extLst>
              <a:ext uri="{FF2B5EF4-FFF2-40B4-BE49-F238E27FC236}">
                <a16:creationId xmlns:a16="http://schemas.microsoft.com/office/drawing/2014/main" id="{ACD34E8C-8429-2F47-8A1F-A60C0DD697D1}"/>
              </a:ext>
            </a:extLst>
          </p:cNvPr>
          <p:cNvSpPr>
            <a:spLocks noGrp="1"/>
          </p:cNvSpPr>
          <p:nvPr>
            <p:ph type="body" sz="quarter" idx="48" hasCustomPrompt="1"/>
          </p:nvPr>
        </p:nvSpPr>
        <p:spPr>
          <a:xfrm>
            <a:off x="11450479"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11444272"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9" name="Text Placeholder 23">
            <a:extLst>
              <a:ext uri="{FF2B5EF4-FFF2-40B4-BE49-F238E27FC236}">
                <a16:creationId xmlns:a16="http://schemas.microsoft.com/office/drawing/2014/main" id="{8B120BDF-33C0-5146-9619-B1FBFE3C0F91}"/>
              </a:ext>
            </a:extLst>
          </p:cNvPr>
          <p:cNvSpPr>
            <a:spLocks noGrp="1"/>
          </p:cNvSpPr>
          <p:nvPr>
            <p:ph type="body" sz="quarter" idx="49" hasCustomPrompt="1"/>
          </p:nvPr>
        </p:nvSpPr>
        <p:spPr>
          <a:xfrm>
            <a:off x="11450479"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11444272"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11450479"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11444272"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3" name="Text Placeholder 23">
            <a:extLst>
              <a:ext uri="{FF2B5EF4-FFF2-40B4-BE49-F238E27FC236}">
                <a16:creationId xmlns:a16="http://schemas.microsoft.com/office/drawing/2014/main" id="{E0BD48AD-5E06-2946-8DF5-0F473CBB0611}"/>
              </a:ext>
            </a:extLst>
          </p:cNvPr>
          <p:cNvSpPr>
            <a:spLocks noGrp="1"/>
          </p:cNvSpPr>
          <p:nvPr>
            <p:ph type="body" sz="quarter" idx="51" hasCustomPrompt="1"/>
          </p:nvPr>
        </p:nvSpPr>
        <p:spPr>
          <a:xfrm>
            <a:off x="11450479"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11444272"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5" name="Text Placeholder 23">
            <a:extLst>
              <a:ext uri="{FF2B5EF4-FFF2-40B4-BE49-F238E27FC236}">
                <a16:creationId xmlns:a16="http://schemas.microsoft.com/office/drawing/2014/main" id="{AD26A66B-2DB5-714D-AAE7-7B4F11C5FFE7}"/>
              </a:ext>
            </a:extLst>
          </p:cNvPr>
          <p:cNvSpPr>
            <a:spLocks noGrp="1"/>
          </p:cNvSpPr>
          <p:nvPr>
            <p:ph type="body" sz="quarter" idx="52" hasCustomPrompt="1"/>
          </p:nvPr>
        </p:nvSpPr>
        <p:spPr>
          <a:xfrm>
            <a:off x="11450479"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11444272"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7" name="Text Placeholder 23">
            <a:extLst>
              <a:ext uri="{FF2B5EF4-FFF2-40B4-BE49-F238E27FC236}">
                <a16:creationId xmlns:a16="http://schemas.microsoft.com/office/drawing/2014/main" id="{99810077-8440-374E-A778-CC196B2489DF}"/>
              </a:ext>
            </a:extLst>
          </p:cNvPr>
          <p:cNvSpPr>
            <a:spLocks noGrp="1"/>
          </p:cNvSpPr>
          <p:nvPr>
            <p:ph type="body" sz="quarter" idx="53" hasCustomPrompt="1"/>
          </p:nvPr>
        </p:nvSpPr>
        <p:spPr>
          <a:xfrm>
            <a:off x="11450479"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11444272"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9" name="Text Placeholder 23">
            <a:extLst>
              <a:ext uri="{FF2B5EF4-FFF2-40B4-BE49-F238E27FC236}">
                <a16:creationId xmlns:a16="http://schemas.microsoft.com/office/drawing/2014/main" id="{8C4F2930-1809-2B4B-86B1-AFF05D2B0711}"/>
              </a:ext>
            </a:extLst>
          </p:cNvPr>
          <p:cNvSpPr>
            <a:spLocks noGrp="1"/>
          </p:cNvSpPr>
          <p:nvPr>
            <p:ph type="body" sz="quarter" idx="54" hasCustomPrompt="1"/>
          </p:nvPr>
        </p:nvSpPr>
        <p:spPr>
          <a:xfrm>
            <a:off x="11450479"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11444272"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1" name="Text Placeholder 23">
            <a:extLst>
              <a:ext uri="{FF2B5EF4-FFF2-40B4-BE49-F238E27FC236}">
                <a16:creationId xmlns:a16="http://schemas.microsoft.com/office/drawing/2014/main" id="{B2FAC0B5-3CAF-AB47-82F1-24A86BFBF0CE}"/>
              </a:ext>
            </a:extLst>
          </p:cNvPr>
          <p:cNvSpPr>
            <a:spLocks noGrp="1"/>
          </p:cNvSpPr>
          <p:nvPr>
            <p:ph type="body" sz="quarter" idx="55" hasCustomPrompt="1"/>
          </p:nvPr>
        </p:nvSpPr>
        <p:spPr>
          <a:xfrm>
            <a:off x="11450479"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11444272"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3" name="Text Placeholder 23">
            <a:extLst>
              <a:ext uri="{FF2B5EF4-FFF2-40B4-BE49-F238E27FC236}">
                <a16:creationId xmlns:a16="http://schemas.microsoft.com/office/drawing/2014/main" id="{799572D0-5A49-2E49-9863-934DF3C8C8BF}"/>
              </a:ext>
            </a:extLst>
          </p:cNvPr>
          <p:cNvSpPr>
            <a:spLocks noGrp="1"/>
          </p:cNvSpPr>
          <p:nvPr>
            <p:ph type="body" sz="quarter" idx="56" hasCustomPrompt="1"/>
          </p:nvPr>
        </p:nvSpPr>
        <p:spPr>
          <a:xfrm>
            <a:off x="11450479"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11444272"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5" name="Text Placeholder 23">
            <a:extLst>
              <a:ext uri="{FF2B5EF4-FFF2-40B4-BE49-F238E27FC236}">
                <a16:creationId xmlns:a16="http://schemas.microsoft.com/office/drawing/2014/main" id="{D2B5B2B8-C9E0-CD48-8D0E-FBBEBD49BD15}"/>
              </a:ext>
            </a:extLst>
          </p:cNvPr>
          <p:cNvSpPr>
            <a:spLocks noGrp="1"/>
          </p:cNvSpPr>
          <p:nvPr>
            <p:ph type="body" sz="quarter" idx="57" hasCustomPrompt="1"/>
          </p:nvPr>
        </p:nvSpPr>
        <p:spPr>
          <a:xfrm>
            <a:off x="11450479"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11444272"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7" name="Text Placeholder 23">
            <a:extLst>
              <a:ext uri="{FF2B5EF4-FFF2-40B4-BE49-F238E27FC236}">
                <a16:creationId xmlns:a16="http://schemas.microsoft.com/office/drawing/2014/main" id="{AB08F00E-D004-994D-A83A-37F16C989B62}"/>
              </a:ext>
            </a:extLst>
          </p:cNvPr>
          <p:cNvSpPr>
            <a:spLocks noGrp="1"/>
          </p:cNvSpPr>
          <p:nvPr>
            <p:ph type="body" sz="quarter" idx="58" hasCustomPrompt="1"/>
          </p:nvPr>
        </p:nvSpPr>
        <p:spPr>
          <a:xfrm>
            <a:off x="15379686"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15373479"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9" name="Text Placeholder 23">
            <a:extLst>
              <a:ext uri="{FF2B5EF4-FFF2-40B4-BE49-F238E27FC236}">
                <a16:creationId xmlns:a16="http://schemas.microsoft.com/office/drawing/2014/main" id="{ED27E606-CEEA-FF49-B684-B0F1EA3F87DC}"/>
              </a:ext>
            </a:extLst>
          </p:cNvPr>
          <p:cNvSpPr>
            <a:spLocks noGrp="1"/>
          </p:cNvSpPr>
          <p:nvPr>
            <p:ph type="body" sz="quarter" idx="59" hasCustomPrompt="1"/>
          </p:nvPr>
        </p:nvSpPr>
        <p:spPr>
          <a:xfrm>
            <a:off x="15379686"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15373479"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1" name="Text Placeholder 23">
            <a:extLst>
              <a:ext uri="{FF2B5EF4-FFF2-40B4-BE49-F238E27FC236}">
                <a16:creationId xmlns:a16="http://schemas.microsoft.com/office/drawing/2014/main" id="{F851215D-474C-C84F-976A-2D218B8D1CD8}"/>
              </a:ext>
            </a:extLst>
          </p:cNvPr>
          <p:cNvSpPr>
            <a:spLocks noGrp="1"/>
          </p:cNvSpPr>
          <p:nvPr>
            <p:ph type="body" sz="quarter" idx="60" hasCustomPrompt="1"/>
          </p:nvPr>
        </p:nvSpPr>
        <p:spPr>
          <a:xfrm>
            <a:off x="15379686"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15373479"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15379686"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15373479"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5" name="Text Placeholder 23">
            <a:extLst>
              <a:ext uri="{FF2B5EF4-FFF2-40B4-BE49-F238E27FC236}">
                <a16:creationId xmlns:a16="http://schemas.microsoft.com/office/drawing/2014/main" id="{68963381-C4E9-AA4A-A8C3-3F4FCC4E7143}"/>
              </a:ext>
            </a:extLst>
          </p:cNvPr>
          <p:cNvSpPr>
            <a:spLocks noGrp="1"/>
          </p:cNvSpPr>
          <p:nvPr>
            <p:ph type="body" sz="quarter" idx="62" hasCustomPrompt="1"/>
          </p:nvPr>
        </p:nvSpPr>
        <p:spPr>
          <a:xfrm>
            <a:off x="15379686"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15373479"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7" name="Text Placeholder 23">
            <a:extLst>
              <a:ext uri="{FF2B5EF4-FFF2-40B4-BE49-F238E27FC236}">
                <a16:creationId xmlns:a16="http://schemas.microsoft.com/office/drawing/2014/main" id="{6D854956-CB6F-B04C-AE60-B256BF1B6402}"/>
              </a:ext>
            </a:extLst>
          </p:cNvPr>
          <p:cNvSpPr>
            <a:spLocks noGrp="1"/>
          </p:cNvSpPr>
          <p:nvPr>
            <p:ph type="body" sz="quarter" idx="63" hasCustomPrompt="1"/>
          </p:nvPr>
        </p:nvSpPr>
        <p:spPr>
          <a:xfrm>
            <a:off x="15379686"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15373479"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9" name="Text Placeholder 23">
            <a:extLst>
              <a:ext uri="{FF2B5EF4-FFF2-40B4-BE49-F238E27FC236}">
                <a16:creationId xmlns:a16="http://schemas.microsoft.com/office/drawing/2014/main" id="{D980A7B1-BA30-B34D-87DA-81076D2A45E8}"/>
              </a:ext>
            </a:extLst>
          </p:cNvPr>
          <p:cNvSpPr>
            <a:spLocks noGrp="1"/>
          </p:cNvSpPr>
          <p:nvPr>
            <p:ph type="body" sz="quarter" idx="64" hasCustomPrompt="1"/>
          </p:nvPr>
        </p:nvSpPr>
        <p:spPr>
          <a:xfrm>
            <a:off x="15379686"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15373479"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1" name="Text Placeholder 23">
            <a:extLst>
              <a:ext uri="{FF2B5EF4-FFF2-40B4-BE49-F238E27FC236}">
                <a16:creationId xmlns:a16="http://schemas.microsoft.com/office/drawing/2014/main" id="{20A626C5-E1F2-0843-AC84-1DC619C83BED}"/>
              </a:ext>
            </a:extLst>
          </p:cNvPr>
          <p:cNvSpPr>
            <a:spLocks noGrp="1"/>
          </p:cNvSpPr>
          <p:nvPr>
            <p:ph type="body" sz="quarter" idx="65" hasCustomPrompt="1"/>
          </p:nvPr>
        </p:nvSpPr>
        <p:spPr>
          <a:xfrm>
            <a:off x="15379686"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15373479"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3" name="Text Placeholder 23">
            <a:extLst>
              <a:ext uri="{FF2B5EF4-FFF2-40B4-BE49-F238E27FC236}">
                <a16:creationId xmlns:a16="http://schemas.microsoft.com/office/drawing/2014/main" id="{A93836D9-BF1D-D04A-B6AB-6A8B86B1DE02}"/>
              </a:ext>
            </a:extLst>
          </p:cNvPr>
          <p:cNvSpPr>
            <a:spLocks noGrp="1"/>
          </p:cNvSpPr>
          <p:nvPr>
            <p:ph type="body" sz="quarter" idx="66" hasCustomPrompt="1"/>
          </p:nvPr>
        </p:nvSpPr>
        <p:spPr>
          <a:xfrm>
            <a:off x="15379686"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15373479"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5" name="Text Placeholder 23">
            <a:extLst>
              <a:ext uri="{FF2B5EF4-FFF2-40B4-BE49-F238E27FC236}">
                <a16:creationId xmlns:a16="http://schemas.microsoft.com/office/drawing/2014/main" id="{961E2DE3-BE1D-BB4C-9054-A5602D3AA665}"/>
              </a:ext>
            </a:extLst>
          </p:cNvPr>
          <p:cNvSpPr>
            <a:spLocks noGrp="1"/>
          </p:cNvSpPr>
          <p:nvPr>
            <p:ph type="body" sz="quarter" idx="67" hasCustomPrompt="1"/>
          </p:nvPr>
        </p:nvSpPr>
        <p:spPr>
          <a:xfrm>
            <a:off x="15379686"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15373479"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7" name="Text Placeholder 23">
            <a:extLst>
              <a:ext uri="{FF2B5EF4-FFF2-40B4-BE49-F238E27FC236}">
                <a16:creationId xmlns:a16="http://schemas.microsoft.com/office/drawing/2014/main" id="{45D621BB-B5B4-2647-AB49-8CF4B75785EA}"/>
              </a:ext>
            </a:extLst>
          </p:cNvPr>
          <p:cNvSpPr>
            <a:spLocks noGrp="1"/>
          </p:cNvSpPr>
          <p:nvPr>
            <p:ph type="body" sz="quarter" idx="68" hasCustomPrompt="1"/>
          </p:nvPr>
        </p:nvSpPr>
        <p:spPr>
          <a:xfrm>
            <a:off x="15379686"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15373479"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844738" y="2078448"/>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844738" y="279548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844738" y="352914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844738" y="4259492"/>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844738" y="4989092"/>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844738" y="5716753"/>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844738" y="6444414"/>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844738" y="7172075"/>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844738" y="789973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844738" y="8627397"/>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844738" y="9355054"/>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934867556"/>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2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456" r="89056"/>
          <a:stretch/>
        </p:blipFill>
        <p:spPr>
          <a:xfrm>
            <a:off x="0" y="10003882"/>
            <a:ext cx="2200275" cy="1305467"/>
          </a:xfrm>
          <a:prstGeom prst="rect">
            <a:avLst/>
          </a:prstGeom>
          <a:ln>
            <a:noFill/>
          </a:ln>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772191" y="503262"/>
            <a:ext cx="14559717"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840728" y="2078448"/>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840728" y="279548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840728" y="352914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840728" y="4259492"/>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840728" y="4989092"/>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840728" y="5716753"/>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840728" y="6444414"/>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840728" y="7172075"/>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840728" y="789973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840728" y="8627397"/>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840728" y="9355054"/>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3596076"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7525283"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11454490"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15383697"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3585858"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3585858"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3585858"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3585858"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3585858"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3585858"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3585858"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3585858"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3585858"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3585858"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3585858"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7515065"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7515065"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7515065"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7515065"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7515065"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7515065"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7515065"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7515065"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7515065"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7515065"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7515065"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11444272"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11444272"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11444272"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11450479" y="4259492"/>
            <a:ext cx="3833057" cy="648829"/>
          </a:xfrm>
          <a:prstGeom prst="rect">
            <a:avLst/>
          </a:prstGeom>
          <a:ln>
            <a:solidFill>
              <a:schemeClr val="tx1"/>
            </a:solidFill>
          </a:ln>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11444272"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11444272"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11444272"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11444272"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11444272"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11444272"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11444272"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11444272"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15373479"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15373479"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15373479"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15379686" y="4259492"/>
            <a:ext cx="3833057" cy="648829"/>
          </a:xfrm>
          <a:prstGeom prst="rect">
            <a:avLst/>
          </a:prstGeom>
          <a:ln>
            <a:solidFill>
              <a:schemeClr val="tx1"/>
            </a:solidFill>
          </a:ln>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15373479"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15373479"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15373479"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15373479"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15373479"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15373479"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15373479"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15373479"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848749" y="2078448"/>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848749" y="279548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848749" y="352914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848749" y="4259492"/>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848749" y="4989092"/>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848749" y="5716753"/>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848749" y="6444414"/>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848749" y="7172075"/>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848749" y="789973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848749" y="8627397"/>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848749" y="9355054"/>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B769D63A-6936-D44A-8ABA-5BDA7E970237}"/>
              </a:ext>
            </a:extLst>
          </p:cNvPr>
          <p:cNvSpPr>
            <a:spLocks noGrp="1"/>
          </p:cNvSpPr>
          <p:nvPr>
            <p:ph type="body" sz="quarter" idx="21" hasCustomPrompt="1"/>
          </p:nvPr>
        </p:nvSpPr>
        <p:spPr>
          <a:xfrm>
            <a:off x="3598081"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4732FAC8-9064-4342-B86D-9CE1DDC45CC6}"/>
              </a:ext>
            </a:extLst>
          </p:cNvPr>
          <p:cNvSpPr>
            <a:spLocks noGrp="1"/>
          </p:cNvSpPr>
          <p:nvPr>
            <p:ph type="body" sz="quarter" idx="22" hasCustomPrompt="1"/>
          </p:nvPr>
        </p:nvSpPr>
        <p:spPr>
          <a:xfrm>
            <a:off x="7527288"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FEBB396-97B9-214E-9514-02067FD3BC8C}"/>
              </a:ext>
            </a:extLst>
          </p:cNvPr>
          <p:cNvSpPr>
            <a:spLocks noGrp="1"/>
          </p:cNvSpPr>
          <p:nvPr>
            <p:ph type="body" sz="quarter" idx="23" hasCustomPrompt="1"/>
          </p:nvPr>
        </p:nvSpPr>
        <p:spPr>
          <a:xfrm>
            <a:off x="11456495"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0A15B70D-35F5-1B43-9960-9E3D2453F150}"/>
              </a:ext>
            </a:extLst>
          </p:cNvPr>
          <p:cNvSpPr>
            <a:spLocks noGrp="1"/>
          </p:cNvSpPr>
          <p:nvPr>
            <p:ph type="body" sz="quarter" idx="24" hasCustomPrompt="1"/>
          </p:nvPr>
        </p:nvSpPr>
        <p:spPr>
          <a:xfrm>
            <a:off x="15385702"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Text Placeholder 23">
            <a:extLst>
              <a:ext uri="{FF2B5EF4-FFF2-40B4-BE49-F238E27FC236}">
                <a16:creationId xmlns:a16="http://schemas.microsoft.com/office/drawing/2014/main" id="{B502090E-7B44-5E48-8F21-C40D11D15D3F}"/>
              </a:ext>
            </a:extLst>
          </p:cNvPr>
          <p:cNvSpPr>
            <a:spLocks noGrp="1"/>
          </p:cNvSpPr>
          <p:nvPr>
            <p:ph type="body" sz="quarter" idx="25" hasCustomPrompt="1"/>
          </p:nvPr>
        </p:nvSpPr>
        <p:spPr>
          <a:xfrm>
            <a:off x="3592065"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D08940B2-A4FC-FB44-BB2E-64F8B44B357A}"/>
              </a:ext>
            </a:extLst>
          </p:cNvPr>
          <p:cNvSpPr>
            <a:spLocks noGrp="1"/>
          </p:cNvSpPr>
          <p:nvPr>
            <p:ph type="body" sz="quarter" idx="26" hasCustomPrompt="1"/>
          </p:nvPr>
        </p:nvSpPr>
        <p:spPr>
          <a:xfrm>
            <a:off x="3592065"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9" name="Text Placeholder 23">
            <a:extLst>
              <a:ext uri="{FF2B5EF4-FFF2-40B4-BE49-F238E27FC236}">
                <a16:creationId xmlns:a16="http://schemas.microsoft.com/office/drawing/2014/main" id="{2CC9B643-DF9D-7E47-87FC-213A0E895C8F}"/>
              </a:ext>
            </a:extLst>
          </p:cNvPr>
          <p:cNvSpPr>
            <a:spLocks noGrp="1"/>
          </p:cNvSpPr>
          <p:nvPr>
            <p:ph type="body" sz="quarter" idx="27" hasCustomPrompt="1"/>
          </p:nvPr>
        </p:nvSpPr>
        <p:spPr>
          <a:xfrm>
            <a:off x="3592065"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2750FC7D-072F-1142-A94D-FD2024FAAF23}"/>
              </a:ext>
            </a:extLst>
          </p:cNvPr>
          <p:cNvSpPr>
            <a:spLocks noGrp="1"/>
          </p:cNvSpPr>
          <p:nvPr>
            <p:ph type="body" sz="quarter" idx="28" hasCustomPrompt="1"/>
          </p:nvPr>
        </p:nvSpPr>
        <p:spPr>
          <a:xfrm>
            <a:off x="3592065"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Text Placeholder 23">
            <a:extLst>
              <a:ext uri="{FF2B5EF4-FFF2-40B4-BE49-F238E27FC236}">
                <a16:creationId xmlns:a16="http://schemas.microsoft.com/office/drawing/2014/main" id="{18350A7C-8355-DF4A-AF43-591219F05A86}"/>
              </a:ext>
            </a:extLst>
          </p:cNvPr>
          <p:cNvSpPr>
            <a:spLocks noGrp="1"/>
          </p:cNvSpPr>
          <p:nvPr>
            <p:ph type="body" sz="quarter" idx="29" hasCustomPrompt="1"/>
          </p:nvPr>
        </p:nvSpPr>
        <p:spPr>
          <a:xfrm>
            <a:off x="3592065"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5" name="Text Placeholder 23">
            <a:extLst>
              <a:ext uri="{FF2B5EF4-FFF2-40B4-BE49-F238E27FC236}">
                <a16:creationId xmlns:a16="http://schemas.microsoft.com/office/drawing/2014/main" id="{AE4B05F3-8497-3D43-96E8-D07A2B7393D7}"/>
              </a:ext>
            </a:extLst>
          </p:cNvPr>
          <p:cNvSpPr>
            <a:spLocks noGrp="1"/>
          </p:cNvSpPr>
          <p:nvPr>
            <p:ph type="body" sz="quarter" idx="30" hasCustomPrompt="1"/>
          </p:nvPr>
        </p:nvSpPr>
        <p:spPr>
          <a:xfrm>
            <a:off x="3592065"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7" name="Text Placeholder 23">
            <a:extLst>
              <a:ext uri="{FF2B5EF4-FFF2-40B4-BE49-F238E27FC236}">
                <a16:creationId xmlns:a16="http://schemas.microsoft.com/office/drawing/2014/main" id="{7100E29B-D230-4647-961C-4E1440830A8E}"/>
              </a:ext>
            </a:extLst>
          </p:cNvPr>
          <p:cNvSpPr>
            <a:spLocks noGrp="1"/>
          </p:cNvSpPr>
          <p:nvPr>
            <p:ph type="body" sz="quarter" idx="31" hasCustomPrompt="1"/>
          </p:nvPr>
        </p:nvSpPr>
        <p:spPr>
          <a:xfrm>
            <a:off x="3592065"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54C0E435-B93B-114C-9541-5A92F1BAD6BA}"/>
              </a:ext>
            </a:extLst>
          </p:cNvPr>
          <p:cNvSpPr>
            <a:spLocks noGrp="1"/>
          </p:cNvSpPr>
          <p:nvPr>
            <p:ph type="body" sz="quarter" idx="32" hasCustomPrompt="1"/>
          </p:nvPr>
        </p:nvSpPr>
        <p:spPr>
          <a:xfrm>
            <a:off x="3592065"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Text Placeholder 23">
            <a:extLst>
              <a:ext uri="{FF2B5EF4-FFF2-40B4-BE49-F238E27FC236}">
                <a16:creationId xmlns:a16="http://schemas.microsoft.com/office/drawing/2014/main" id="{B8EE626A-2ED5-A243-89D7-77635DA76AA1}"/>
              </a:ext>
            </a:extLst>
          </p:cNvPr>
          <p:cNvSpPr>
            <a:spLocks noGrp="1"/>
          </p:cNvSpPr>
          <p:nvPr>
            <p:ph type="body" sz="quarter" idx="33" hasCustomPrompt="1"/>
          </p:nvPr>
        </p:nvSpPr>
        <p:spPr>
          <a:xfrm>
            <a:off x="3592065"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3" name="Text Placeholder 23">
            <a:extLst>
              <a:ext uri="{FF2B5EF4-FFF2-40B4-BE49-F238E27FC236}">
                <a16:creationId xmlns:a16="http://schemas.microsoft.com/office/drawing/2014/main" id="{9A64948D-ACDA-F149-8BFB-AD7B98077211}"/>
              </a:ext>
            </a:extLst>
          </p:cNvPr>
          <p:cNvSpPr>
            <a:spLocks noGrp="1"/>
          </p:cNvSpPr>
          <p:nvPr>
            <p:ph type="body" sz="quarter" idx="34" hasCustomPrompt="1"/>
          </p:nvPr>
        </p:nvSpPr>
        <p:spPr>
          <a:xfrm>
            <a:off x="3592065"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5" name="Text Placeholder 23">
            <a:extLst>
              <a:ext uri="{FF2B5EF4-FFF2-40B4-BE49-F238E27FC236}">
                <a16:creationId xmlns:a16="http://schemas.microsoft.com/office/drawing/2014/main" id="{0D36EEE9-F20C-4344-9A0B-80EC991E5C8B}"/>
              </a:ext>
            </a:extLst>
          </p:cNvPr>
          <p:cNvSpPr>
            <a:spLocks noGrp="1"/>
          </p:cNvSpPr>
          <p:nvPr>
            <p:ph type="body" sz="quarter" idx="35" hasCustomPrompt="1"/>
          </p:nvPr>
        </p:nvSpPr>
        <p:spPr>
          <a:xfrm>
            <a:off x="3592065"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3FBA9D55-2046-CB47-A761-EA4ADACF3CCD}"/>
              </a:ext>
            </a:extLst>
          </p:cNvPr>
          <p:cNvSpPr>
            <a:spLocks noGrp="1"/>
          </p:cNvSpPr>
          <p:nvPr>
            <p:ph type="body" sz="quarter" idx="36" hasCustomPrompt="1"/>
          </p:nvPr>
        </p:nvSpPr>
        <p:spPr>
          <a:xfrm>
            <a:off x="7521272"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A083FBB9-6C33-AA48-88E1-112948B0CB09}"/>
              </a:ext>
            </a:extLst>
          </p:cNvPr>
          <p:cNvSpPr>
            <a:spLocks noGrp="1"/>
          </p:cNvSpPr>
          <p:nvPr>
            <p:ph type="body" sz="quarter" idx="37" hasCustomPrompt="1"/>
          </p:nvPr>
        </p:nvSpPr>
        <p:spPr>
          <a:xfrm>
            <a:off x="7521272"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Text Placeholder 23">
            <a:extLst>
              <a:ext uri="{FF2B5EF4-FFF2-40B4-BE49-F238E27FC236}">
                <a16:creationId xmlns:a16="http://schemas.microsoft.com/office/drawing/2014/main" id="{CE705401-5C8F-E245-BAF7-68D196B01264}"/>
              </a:ext>
            </a:extLst>
          </p:cNvPr>
          <p:cNvSpPr>
            <a:spLocks noGrp="1"/>
          </p:cNvSpPr>
          <p:nvPr>
            <p:ph type="body" sz="quarter" idx="38" hasCustomPrompt="1"/>
          </p:nvPr>
        </p:nvSpPr>
        <p:spPr>
          <a:xfrm>
            <a:off x="7521272"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2" name="Text Placeholder 23">
            <a:extLst>
              <a:ext uri="{FF2B5EF4-FFF2-40B4-BE49-F238E27FC236}">
                <a16:creationId xmlns:a16="http://schemas.microsoft.com/office/drawing/2014/main" id="{5B1503BC-F439-8441-A733-D52864368BF7}"/>
              </a:ext>
            </a:extLst>
          </p:cNvPr>
          <p:cNvSpPr>
            <a:spLocks noGrp="1"/>
          </p:cNvSpPr>
          <p:nvPr>
            <p:ph type="body" sz="quarter" idx="39" hasCustomPrompt="1"/>
          </p:nvPr>
        </p:nvSpPr>
        <p:spPr>
          <a:xfrm>
            <a:off x="7521272"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3" name="Text Placeholder 23">
            <a:extLst>
              <a:ext uri="{FF2B5EF4-FFF2-40B4-BE49-F238E27FC236}">
                <a16:creationId xmlns:a16="http://schemas.microsoft.com/office/drawing/2014/main" id="{AEA951E0-E75B-6141-BC64-40734740031B}"/>
              </a:ext>
            </a:extLst>
          </p:cNvPr>
          <p:cNvSpPr>
            <a:spLocks noGrp="1"/>
          </p:cNvSpPr>
          <p:nvPr>
            <p:ph type="body" sz="quarter" idx="40" hasCustomPrompt="1"/>
          </p:nvPr>
        </p:nvSpPr>
        <p:spPr>
          <a:xfrm>
            <a:off x="7521272"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4" name="Text Placeholder 23">
            <a:extLst>
              <a:ext uri="{FF2B5EF4-FFF2-40B4-BE49-F238E27FC236}">
                <a16:creationId xmlns:a16="http://schemas.microsoft.com/office/drawing/2014/main" id="{03DE2258-DD31-D741-AA96-3257C12D7E67}"/>
              </a:ext>
            </a:extLst>
          </p:cNvPr>
          <p:cNvSpPr>
            <a:spLocks noGrp="1"/>
          </p:cNvSpPr>
          <p:nvPr>
            <p:ph type="body" sz="quarter" idx="41" hasCustomPrompt="1"/>
          </p:nvPr>
        </p:nvSpPr>
        <p:spPr>
          <a:xfrm>
            <a:off x="7521272"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9" name="Text Placeholder 23">
            <a:extLst>
              <a:ext uri="{FF2B5EF4-FFF2-40B4-BE49-F238E27FC236}">
                <a16:creationId xmlns:a16="http://schemas.microsoft.com/office/drawing/2014/main" id="{4A471493-17D1-6947-8944-5CA8C2DF0751}"/>
              </a:ext>
            </a:extLst>
          </p:cNvPr>
          <p:cNvSpPr>
            <a:spLocks noGrp="1"/>
          </p:cNvSpPr>
          <p:nvPr>
            <p:ph type="body" sz="quarter" idx="42" hasCustomPrompt="1"/>
          </p:nvPr>
        </p:nvSpPr>
        <p:spPr>
          <a:xfrm>
            <a:off x="7521272"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0" name="Text Placeholder 23">
            <a:extLst>
              <a:ext uri="{FF2B5EF4-FFF2-40B4-BE49-F238E27FC236}">
                <a16:creationId xmlns:a16="http://schemas.microsoft.com/office/drawing/2014/main" id="{9910EC90-A7C0-1A4E-B007-ABD7DFCE3974}"/>
              </a:ext>
            </a:extLst>
          </p:cNvPr>
          <p:cNvSpPr>
            <a:spLocks noGrp="1"/>
          </p:cNvSpPr>
          <p:nvPr>
            <p:ph type="body" sz="quarter" idx="43" hasCustomPrompt="1"/>
          </p:nvPr>
        </p:nvSpPr>
        <p:spPr>
          <a:xfrm>
            <a:off x="7521272"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2" name="Text Placeholder 23">
            <a:extLst>
              <a:ext uri="{FF2B5EF4-FFF2-40B4-BE49-F238E27FC236}">
                <a16:creationId xmlns:a16="http://schemas.microsoft.com/office/drawing/2014/main" id="{76D92962-DEFD-5742-B4BF-457274C47121}"/>
              </a:ext>
            </a:extLst>
          </p:cNvPr>
          <p:cNvSpPr>
            <a:spLocks noGrp="1"/>
          </p:cNvSpPr>
          <p:nvPr>
            <p:ph type="body" sz="quarter" idx="44" hasCustomPrompt="1"/>
          </p:nvPr>
        </p:nvSpPr>
        <p:spPr>
          <a:xfrm>
            <a:off x="7521272"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3" name="Text Placeholder 23">
            <a:extLst>
              <a:ext uri="{FF2B5EF4-FFF2-40B4-BE49-F238E27FC236}">
                <a16:creationId xmlns:a16="http://schemas.microsoft.com/office/drawing/2014/main" id="{2892AD46-8C23-D648-8BA5-60A771F74900}"/>
              </a:ext>
            </a:extLst>
          </p:cNvPr>
          <p:cNvSpPr>
            <a:spLocks noGrp="1"/>
          </p:cNvSpPr>
          <p:nvPr>
            <p:ph type="body" sz="quarter" idx="45" hasCustomPrompt="1"/>
          </p:nvPr>
        </p:nvSpPr>
        <p:spPr>
          <a:xfrm>
            <a:off x="7521272"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4" name="Text Placeholder 23">
            <a:extLst>
              <a:ext uri="{FF2B5EF4-FFF2-40B4-BE49-F238E27FC236}">
                <a16:creationId xmlns:a16="http://schemas.microsoft.com/office/drawing/2014/main" id="{ABB9BD13-9880-CB48-84E1-20F35AF6298D}"/>
              </a:ext>
            </a:extLst>
          </p:cNvPr>
          <p:cNvSpPr>
            <a:spLocks noGrp="1"/>
          </p:cNvSpPr>
          <p:nvPr>
            <p:ph type="body" sz="quarter" idx="46" hasCustomPrompt="1"/>
          </p:nvPr>
        </p:nvSpPr>
        <p:spPr>
          <a:xfrm>
            <a:off x="7521272"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5" name="Text Placeholder 23">
            <a:extLst>
              <a:ext uri="{FF2B5EF4-FFF2-40B4-BE49-F238E27FC236}">
                <a16:creationId xmlns:a16="http://schemas.microsoft.com/office/drawing/2014/main" id="{BDBBC1F7-1527-4848-B5C1-8A60B1B435FF}"/>
              </a:ext>
            </a:extLst>
          </p:cNvPr>
          <p:cNvSpPr>
            <a:spLocks noGrp="1"/>
          </p:cNvSpPr>
          <p:nvPr>
            <p:ph type="body" sz="quarter" idx="47" hasCustomPrompt="1"/>
          </p:nvPr>
        </p:nvSpPr>
        <p:spPr>
          <a:xfrm>
            <a:off x="11450479"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6" name="Text Placeholder 23">
            <a:extLst>
              <a:ext uri="{FF2B5EF4-FFF2-40B4-BE49-F238E27FC236}">
                <a16:creationId xmlns:a16="http://schemas.microsoft.com/office/drawing/2014/main" id="{C691080E-43D9-964E-BA33-D2F81E51D959}"/>
              </a:ext>
            </a:extLst>
          </p:cNvPr>
          <p:cNvSpPr>
            <a:spLocks noGrp="1"/>
          </p:cNvSpPr>
          <p:nvPr>
            <p:ph type="body" sz="quarter" idx="48" hasCustomPrompt="1"/>
          </p:nvPr>
        </p:nvSpPr>
        <p:spPr>
          <a:xfrm>
            <a:off x="11450479"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7" name="Text Placeholder 23">
            <a:extLst>
              <a:ext uri="{FF2B5EF4-FFF2-40B4-BE49-F238E27FC236}">
                <a16:creationId xmlns:a16="http://schemas.microsoft.com/office/drawing/2014/main" id="{81FF5312-5DBF-484A-AEED-4309870E534C}"/>
              </a:ext>
            </a:extLst>
          </p:cNvPr>
          <p:cNvSpPr>
            <a:spLocks noGrp="1"/>
          </p:cNvSpPr>
          <p:nvPr>
            <p:ph type="body" sz="quarter" idx="49" hasCustomPrompt="1"/>
          </p:nvPr>
        </p:nvSpPr>
        <p:spPr>
          <a:xfrm>
            <a:off x="11450479"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8" name="Text Placeholder 23">
            <a:extLst>
              <a:ext uri="{FF2B5EF4-FFF2-40B4-BE49-F238E27FC236}">
                <a16:creationId xmlns:a16="http://schemas.microsoft.com/office/drawing/2014/main" id="{527CBBD8-6FC6-F740-842D-D3781A0697DF}"/>
              </a:ext>
            </a:extLst>
          </p:cNvPr>
          <p:cNvSpPr>
            <a:spLocks noGrp="1"/>
          </p:cNvSpPr>
          <p:nvPr>
            <p:ph type="body" sz="quarter" idx="51" hasCustomPrompt="1"/>
          </p:nvPr>
        </p:nvSpPr>
        <p:spPr>
          <a:xfrm>
            <a:off x="11450479"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9" name="Text Placeholder 23">
            <a:extLst>
              <a:ext uri="{FF2B5EF4-FFF2-40B4-BE49-F238E27FC236}">
                <a16:creationId xmlns:a16="http://schemas.microsoft.com/office/drawing/2014/main" id="{AAACED9F-D682-4B4A-8FB6-EEB433A653E5}"/>
              </a:ext>
            </a:extLst>
          </p:cNvPr>
          <p:cNvSpPr>
            <a:spLocks noGrp="1"/>
          </p:cNvSpPr>
          <p:nvPr>
            <p:ph type="body" sz="quarter" idx="52" hasCustomPrompt="1"/>
          </p:nvPr>
        </p:nvSpPr>
        <p:spPr>
          <a:xfrm>
            <a:off x="11450479"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0" name="Text Placeholder 23">
            <a:extLst>
              <a:ext uri="{FF2B5EF4-FFF2-40B4-BE49-F238E27FC236}">
                <a16:creationId xmlns:a16="http://schemas.microsoft.com/office/drawing/2014/main" id="{138DEFB0-651D-AA4C-B0D7-E45C530DB1C1}"/>
              </a:ext>
            </a:extLst>
          </p:cNvPr>
          <p:cNvSpPr>
            <a:spLocks noGrp="1"/>
          </p:cNvSpPr>
          <p:nvPr>
            <p:ph type="body" sz="quarter" idx="53" hasCustomPrompt="1"/>
          </p:nvPr>
        </p:nvSpPr>
        <p:spPr>
          <a:xfrm>
            <a:off x="11450479"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1" name="Text Placeholder 23">
            <a:extLst>
              <a:ext uri="{FF2B5EF4-FFF2-40B4-BE49-F238E27FC236}">
                <a16:creationId xmlns:a16="http://schemas.microsoft.com/office/drawing/2014/main" id="{8EDC4DE4-60DD-164C-8C9A-D44A7FA2DD1C}"/>
              </a:ext>
            </a:extLst>
          </p:cNvPr>
          <p:cNvSpPr>
            <a:spLocks noGrp="1"/>
          </p:cNvSpPr>
          <p:nvPr>
            <p:ph type="body" sz="quarter" idx="54" hasCustomPrompt="1"/>
          </p:nvPr>
        </p:nvSpPr>
        <p:spPr>
          <a:xfrm>
            <a:off x="11450479"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2" name="Text Placeholder 23">
            <a:extLst>
              <a:ext uri="{FF2B5EF4-FFF2-40B4-BE49-F238E27FC236}">
                <a16:creationId xmlns:a16="http://schemas.microsoft.com/office/drawing/2014/main" id="{AA9E0645-A158-0041-9A00-38311B2CD403}"/>
              </a:ext>
            </a:extLst>
          </p:cNvPr>
          <p:cNvSpPr>
            <a:spLocks noGrp="1"/>
          </p:cNvSpPr>
          <p:nvPr>
            <p:ph type="body" sz="quarter" idx="55" hasCustomPrompt="1"/>
          </p:nvPr>
        </p:nvSpPr>
        <p:spPr>
          <a:xfrm>
            <a:off x="11450479"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3" name="Text Placeholder 23">
            <a:extLst>
              <a:ext uri="{FF2B5EF4-FFF2-40B4-BE49-F238E27FC236}">
                <a16:creationId xmlns:a16="http://schemas.microsoft.com/office/drawing/2014/main" id="{FA184C7C-76C8-A547-A8BB-FB2E3F1C9F1B}"/>
              </a:ext>
            </a:extLst>
          </p:cNvPr>
          <p:cNvSpPr>
            <a:spLocks noGrp="1"/>
          </p:cNvSpPr>
          <p:nvPr>
            <p:ph type="body" sz="quarter" idx="56" hasCustomPrompt="1"/>
          </p:nvPr>
        </p:nvSpPr>
        <p:spPr>
          <a:xfrm>
            <a:off x="11450479"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4" name="Text Placeholder 23">
            <a:extLst>
              <a:ext uri="{FF2B5EF4-FFF2-40B4-BE49-F238E27FC236}">
                <a16:creationId xmlns:a16="http://schemas.microsoft.com/office/drawing/2014/main" id="{651EFA45-DB1B-C744-9BC3-9AE9C4AA06C5}"/>
              </a:ext>
            </a:extLst>
          </p:cNvPr>
          <p:cNvSpPr>
            <a:spLocks noGrp="1"/>
          </p:cNvSpPr>
          <p:nvPr>
            <p:ph type="body" sz="quarter" idx="57" hasCustomPrompt="1"/>
          </p:nvPr>
        </p:nvSpPr>
        <p:spPr>
          <a:xfrm>
            <a:off x="11450479"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5" name="Text Placeholder 23">
            <a:extLst>
              <a:ext uri="{FF2B5EF4-FFF2-40B4-BE49-F238E27FC236}">
                <a16:creationId xmlns:a16="http://schemas.microsoft.com/office/drawing/2014/main" id="{C611953E-2AB8-EB48-A829-C6E27F09541E}"/>
              </a:ext>
            </a:extLst>
          </p:cNvPr>
          <p:cNvSpPr>
            <a:spLocks noGrp="1"/>
          </p:cNvSpPr>
          <p:nvPr>
            <p:ph type="body" sz="quarter" idx="58" hasCustomPrompt="1"/>
          </p:nvPr>
        </p:nvSpPr>
        <p:spPr>
          <a:xfrm>
            <a:off x="15379686"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6" name="Text Placeholder 23">
            <a:extLst>
              <a:ext uri="{FF2B5EF4-FFF2-40B4-BE49-F238E27FC236}">
                <a16:creationId xmlns:a16="http://schemas.microsoft.com/office/drawing/2014/main" id="{530B4722-D9CC-0A42-9392-AC0902B4DB1E}"/>
              </a:ext>
            </a:extLst>
          </p:cNvPr>
          <p:cNvSpPr>
            <a:spLocks noGrp="1"/>
          </p:cNvSpPr>
          <p:nvPr>
            <p:ph type="body" sz="quarter" idx="59" hasCustomPrompt="1"/>
          </p:nvPr>
        </p:nvSpPr>
        <p:spPr>
          <a:xfrm>
            <a:off x="15379686"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7" name="Text Placeholder 23">
            <a:extLst>
              <a:ext uri="{FF2B5EF4-FFF2-40B4-BE49-F238E27FC236}">
                <a16:creationId xmlns:a16="http://schemas.microsoft.com/office/drawing/2014/main" id="{9B569306-F335-9249-9B68-7B1143A0F703}"/>
              </a:ext>
            </a:extLst>
          </p:cNvPr>
          <p:cNvSpPr>
            <a:spLocks noGrp="1"/>
          </p:cNvSpPr>
          <p:nvPr>
            <p:ph type="body" sz="quarter" idx="60" hasCustomPrompt="1"/>
          </p:nvPr>
        </p:nvSpPr>
        <p:spPr>
          <a:xfrm>
            <a:off x="15379686"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8" name="Text Placeholder 23">
            <a:extLst>
              <a:ext uri="{FF2B5EF4-FFF2-40B4-BE49-F238E27FC236}">
                <a16:creationId xmlns:a16="http://schemas.microsoft.com/office/drawing/2014/main" id="{2B87B192-F9CC-7F4A-B705-CED36C6A1C61}"/>
              </a:ext>
            </a:extLst>
          </p:cNvPr>
          <p:cNvSpPr>
            <a:spLocks noGrp="1"/>
          </p:cNvSpPr>
          <p:nvPr>
            <p:ph type="body" sz="quarter" idx="62" hasCustomPrompt="1"/>
          </p:nvPr>
        </p:nvSpPr>
        <p:spPr>
          <a:xfrm>
            <a:off x="15379686"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9" name="Text Placeholder 23">
            <a:extLst>
              <a:ext uri="{FF2B5EF4-FFF2-40B4-BE49-F238E27FC236}">
                <a16:creationId xmlns:a16="http://schemas.microsoft.com/office/drawing/2014/main" id="{DCDE8B2F-D444-1C4B-9D00-31211443E41E}"/>
              </a:ext>
            </a:extLst>
          </p:cNvPr>
          <p:cNvSpPr>
            <a:spLocks noGrp="1"/>
          </p:cNvSpPr>
          <p:nvPr>
            <p:ph type="body" sz="quarter" idx="63" hasCustomPrompt="1"/>
          </p:nvPr>
        </p:nvSpPr>
        <p:spPr>
          <a:xfrm>
            <a:off x="15379686"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0" name="Text Placeholder 23">
            <a:extLst>
              <a:ext uri="{FF2B5EF4-FFF2-40B4-BE49-F238E27FC236}">
                <a16:creationId xmlns:a16="http://schemas.microsoft.com/office/drawing/2014/main" id="{C0963877-CBE5-E746-956A-C2B899FC8852}"/>
              </a:ext>
            </a:extLst>
          </p:cNvPr>
          <p:cNvSpPr>
            <a:spLocks noGrp="1"/>
          </p:cNvSpPr>
          <p:nvPr>
            <p:ph type="body" sz="quarter" idx="64" hasCustomPrompt="1"/>
          </p:nvPr>
        </p:nvSpPr>
        <p:spPr>
          <a:xfrm>
            <a:off x="15379686"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1" name="Text Placeholder 23">
            <a:extLst>
              <a:ext uri="{FF2B5EF4-FFF2-40B4-BE49-F238E27FC236}">
                <a16:creationId xmlns:a16="http://schemas.microsoft.com/office/drawing/2014/main" id="{25ABBA16-80B4-CE40-BA9E-8810A19300C2}"/>
              </a:ext>
            </a:extLst>
          </p:cNvPr>
          <p:cNvSpPr>
            <a:spLocks noGrp="1"/>
          </p:cNvSpPr>
          <p:nvPr>
            <p:ph type="body" sz="quarter" idx="65" hasCustomPrompt="1"/>
          </p:nvPr>
        </p:nvSpPr>
        <p:spPr>
          <a:xfrm>
            <a:off x="15379686"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2" name="Text Placeholder 23">
            <a:extLst>
              <a:ext uri="{FF2B5EF4-FFF2-40B4-BE49-F238E27FC236}">
                <a16:creationId xmlns:a16="http://schemas.microsoft.com/office/drawing/2014/main" id="{349561CA-BB1C-AC45-A0B0-A74B364CFABB}"/>
              </a:ext>
            </a:extLst>
          </p:cNvPr>
          <p:cNvSpPr>
            <a:spLocks noGrp="1"/>
          </p:cNvSpPr>
          <p:nvPr>
            <p:ph type="body" sz="quarter" idx="66" hasCustomPrompt="1"/>
          </p:nvPr>
        </p:nvSpPr>
        <p:spPr>
          <a:xfrm>
            <a:off x="15379686"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3" name="Text Placeholder 23">
            <a:extLst>
              <a:ext uri="{FF2B5EF4-FFF2-40B4-BE49-F238E27FC236}">
                <a16:creationId xmlns:a16="http://schemas.microsoft.com/office/drawing/2014/main" id="{BC0AE23E-BC3D-C849-9941-3AB9F432DB33}"/>
              </a:ext>
            </a:extLst>
          </p:cNvPr>
          <p:cNvSpPr>
            <a:spLocks noGrp="1"/>
          </p:cNvSpPr>
          <p:nvPr>
            <p:ph type="body" sz="quarter" idx="67" hasCustomPrompt="1"/>
          </p:nvPr>
        </p:nvSpPr>
        <p:spPr>
          <a:xfrm>
            <a:off x="15379686"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4" name="Text Placeholder 23">
            <a:extLst>
              <a:ext uri="{FF2B5EF4-FFF2-40B4-BE49-F238E27FC236}">
                <a16:creationId xmlns:a16="http://schemas.microsoft.com/office/drawing/2014/main" id="{AF905284-2412-CF44-A75E-8EF4826D3D94}"/>
              </a:ext>
            </a:extLst>
          </p:cNvPr>
          <p:cNvSpPr>
            <a:spLocks noGrp="1"/>
          </p:cNvSpPr>
          <p:nvPr>
            <p:ph type="body" sz="quarter" idx="68" hasCustomPrompt="1"/>
          </p:nvPr>
        </p:nvSpPr>
        <p:spPr>
          <a:xfrm>
            <a:off x="15379686"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25161167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8_Statement Slide-2-SALMON">
    <p:bg>
      <p:bgPr>
        <a:solidFill>
          <a:srgbClr val="825AB2"/>
        </a:solidFill>
        <a:effectLst/>
      </p:bgPr>
    </p:bg>
    <p:spTree>
      <p:nvGrpSpPr>
        <p:cNvPr id="1" name=""/>
        <p:cNvGrpSpPr/>
        <p:nvPr/>
      </p:nvGrpSpPr>
      <p:grpSpPr>
        <a:xfrm>
          <a:off x="0" y="0"/>
          <a:ext cx="0" cy="0"/>
          <a:chOff x="0" y="0"/>
          <a:chExt cx="0" cy="0"/>
        </a:xfrm>
      </p:grpSpPr>
      <p:pic>
        <p:nvPicPr>
          <p:cNvPr id="59" name="Picture 58" descr="A close up of a logo&#10;&#10;Description automatically generated">
            <a:extLst>
              <a:ext uri="{FF2B5EF4-FFF2-40B4-BE49-F238E27FC236}">
                <a16:creationId xmlns:a16="http://schemas.microsoft.com/office/drawing/2014/main" id="{809370E4-866A-DC47-8616-59A79120B8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50" r="89979"/>
          <a:stretch/>
        </p:blipFill>
        <p:spPr>
          <a:xfrm>
            <a:off x="0" y="9844088"/>
            <a:ext cx="2014538" cy="1464468"/>
          </a:xfrm>
          <a:prstGeom prst="rect">
            <a:avLst/>
          </a:prstGeom>
          <a:ln>
            <a:noFill/>
          </a:ln>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8405"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443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557401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6583279"/>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759254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12647906" y="6993864"/>
            <a:ext cx="181436" cy="2"/>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12647912" y="5889618"/>
            <a:ext cx="182263" cy="2113510"/>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5654675"/>
            <a:ext cx="3601454" cy="7373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668708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769671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12834061" y="471432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4" y="3470328"/>
            <a:ext cx="181671" cy="158102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12843377" y="4765177"/>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12647906" y="4246898"/>
            <a:ext cx="186155"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12834061" y="860242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12834061" y="939041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12834061" y="1017840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12843377" y="864083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12843377" y="942835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12843377" y="10229257"/>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12658443" y="8934408"/>
            <a:ext cx="171732" cy="158102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12650324" y="9716389"/>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10163051" y="5574015"/>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63051" y="8601809"/>
            <a:ext cx="2490387" cy="222671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10163051" y="9394631"/>
            <a:ext cx="248485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6568133"/>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48404"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925171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pic>
        <p:nvPicPr>
          <p:cNvPr id="7" name="Picture 6" descr="A picture containing keyboard, computer, table, sitting&#10;&#10;Description automatically generated">
            <a:extLst>
              <a:ext uri="{FF2B5EF4-FFF2-40B4-BE49-F238E27FC236}">
                <a16:creationId xmlns:a16="http://schemas.microsoft.com/office/drawing/2014/main" id="{6A7643C6-EDC4-9241-AC10-1C0B61BC81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61681"/>
            <a:ext cx="11430000" cy="2185987"/>
          </a:xfrm>
        </p:spPr>
        <p:txBody>
          <a:bodyPr anchor="ctr" anchorCtr="0"/>
          <a:lstStyle>
            <a:lvl1pPr>
              <a:defRPr>
                <a:solidFill>
                  <a:schemeClr val="bg1"/>
                </a:solidFill>
              </a:defRPr>
            </a:lvl1pPr>
          </a:lstStyle>
          <a:p>
            <a:r>
              <a:rPr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7_Statement Slide-2-SALMON">
    <p:bg>
      <p:bgPr>
        <a:solidFill>
          <a:srgbClr val="825AB2"/>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a:ln>
            <a:noFill/>
          </a:ln>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a:noFill/>
          <a:ln>
            <a:noFill/>
          </a:ln>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a:noFill/>
          <a:ln>
            <a:noFill/>
          </a:ln>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8405"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6334634" y="3997699"/>
            <a:ext cx="3601454" cy="55860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3667292" y="6518846"/>
            <a:ext cx="2476834" cy="1144629"/>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443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557401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6583279"/>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759254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12647906" y="6993864"/>
            <a:ext cx="181436" cy="2"/>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12647912" y="5889618"/>
            <a:ext cx="182263" cy="2113510"/>
            <a:chOff x="12647912" y="5889618"/>
            <a:chExt cx="186149" cy="2113510"/>
          </a:xfrm>
          <a:noFill/>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5654675"/>
            <a:ext cx="3601454" cy="737313"/>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6687082"/>
            <a:ext cx="3601454" cy="69403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7696717"/>
            <a:ext cx="3601454" cy="69403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12834061" y="471432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4" y="3470328"/>
            <a:ext cx="181671" cy="1581025"/>
            <a:chOff x="12648504" y="3470328"/>
            <a:chExt cx="186155" cy="1581025"/>
          </a:xfrm>
          <a:noFill/>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12843377" y="4765177"/>
            <a:ext cx="3601454" cy="606650"/>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12647906" y="4246898"/>
            <a:ext cx="186155"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12834061" y="860242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12834061" y="939041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12834061" y="1017840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12843377" y="8640831"/>
            <a:ext cx="3601454" cy="582555"/>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12843377" y="9428357"/>
            <a:ext cx="3601454" cy="59202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12843377" y="10229257"/>
            <a:ext cx="3601454" cy="606650"/>
          </a:xfrm>
          <a:prstGeom prst="rect">
            <a:avLst/>
          </a:prstGeom>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12658443" y="8934408"/>
            <a:ext cx="171732" cy="1581025"/>
            <a:chOff x="12658443" y="8934408"/>
            <a:chExt cx="169239" cy="1581025"/>
          </a:xfrm>
          <a:noFill/>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12650324" y="9716389"/>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10163051" y="5574015"/>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63051" y="8601809"/>
            <a:ext cx="2490387" cy="222671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10163051" y="9394631"/>
            <a:ext cx="2484854" cy="1113422"/>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6568133"/>
            <a:ext cx="2476834" cy="1409858"/>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921552"/>
            <a:ext cx="2476834" cy="1126387"/>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a:noFill/>
          <a:ln>
            <a:noFill/>
          </a:ln>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48404"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0" name="Picture 59" descr="A close up of a logo&#10;&#10;Description automatically generated">
            <a:extLst>
              <a:ext uri="{FF2B5EF4-FFF2-40B4-BE49-F238E27FC236}">
                <a16:creationId xmlns:a16="http://schemas.microsoft.com/office/drawing/2014/main" id="{C16CCE16-388C-D04C-B3A4-FC0E87267E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653" r="90335"/>
          <a:stretch/>
        </p:blipFill>
        <p:spPr>
          <a:xfrm>
            <a:off x="0" y="9799180"/>
            <a:ext cx="1943100" cy="1509376"/>
          </a:xfrm>
          <a:prstGeom prst="rect">
            <a:avLst/>
          </a:prstGeom>
        </p:spPr>
      </p:pic>
    </p:spTree>
    <p:extLst>
      <p:ext uri="{BB962C8B-B14F-4D97-AF65-F5344CB8AC3E}">
        <p14:creationId xmlns:p14="http://schemas.microsoft.com/office/powerpoint/2010/main" val="3728795753"/>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6_Statement Slide-2-SALMON">
    <p:bg>
      <p:bgPr>
        <a:solidFill>
          <a:srgbClr val="825AB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46FC9DA0-3FC2-C147-AA5E-02C3567461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653" r="90335"/>
          <a:stretch/>
        </p:blipFill>
        <p:spPr>
          <a:xfrm>
            <a:off x="0" y="9799180"/>
            <a:ext cx="1943100" cy="150937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624"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624" y="471432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6148404" y="3453950"/>
            <a:ext cx="186498" cy="158102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4634"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4634" y="4803707"/>
            <a:ext cx="3601454" cy="5517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30624" y="555350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30624" y="757203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6144304" y="5869109"/>
            <a:ext cx="186156" cy="2258143"/>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4634" y="567744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4634" y="769671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6344171"/>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7353438"/>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8362701"/>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44731" y="7763086"/>
            <a:ext cx="192723" cy="93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12646026" y="6710850"/>
            <a:ext cx="190500" cy="2062435"/>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6424832"/>
            <a:ext cx="3601454" cy="73731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7457239"/>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8466874"/>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5" y="3442323"/>
            <a:ext cx="184846" cy="82116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63051" y="6344172"/>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7338290"/>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419066"/>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6330624" y="8604726"/>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6330624" y="10180699"/>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6334634" y="8643130"/>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6334634" y="10231556"/>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6148404" y="8936707"/>
            <a:ext cx="182231" cy="158102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12826040" y="5124248"/>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12643658" y="5444205"/>
            <a:ext cx="179314" cy="12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12835356" y="5153535"/>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10155030" y="4881619"/>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10155030" y="4730254"/>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12842080" y="979918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12656695" y="10115767"/>
            <a:ext cx="179314" cy="12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12851396" y="9828467"/>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10171070" y="9556551"/>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10171070" y="9405186"/>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664220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9_Statement Slide-2-SALMON">
    <p:bg>
      <p:bgPr>
        <a:solidFill>
          <a:srgbClr val="825AB2"/>
        </a:solidFill>
        <a:effectLst/>
      </p:bgPr>
    </p:bg>
    <p:spTree>
      <p:nvGrpSpPr>
        <p:cNvPr id="1" name=""/>
        <p:cNvGrpSpPr/>
        <p:nvPr/>
      </p:nvGrpSpPr>
      <p:grpSpPr>
        <a:xfrm>
          <a:off x="0" y="0"/>
          <a:ext cx="0" cy="0"/>
          <a:chOff x="0" y="0"/>
          <a:chExt cx="0" cy="0"/>
        </a:xfrm>
      </p:grpSpPr>
      <p:pic>
        <p:nvPicPr>
          <p:cNvPr id="77" name="Picture 76" descr="A close up of a logo&#10;&#10;Description automatically generated">
            <a:extLst>
              <a:ext uri="{FF2B5EF4-FFF2-40B4-BE49-F238E27FC236}">
                <a16:creationId xmlns:a16="http://schemas.microsoft.com/office/drawing/2014/main" id="{152D461D-041C-044E-A186-B37BE51BF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893" r="88532"/>
          <a:stretch/>
        </p:blipFill>
        <p:spPr>
          <a:xfrm>
            <a:off x="0" y="9713276"/>
            <a:ext cx="2305589" cy="1595279"/>
          </a:xfrm>
          <a:prstGeom prst="rect">
            <a:avLst/>
          </a:prstGeom>
          <a:ln>
            <a:noFill/>
          </a:ln>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624"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624" y="471432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6148404" y="3453950"/>
            <a:ext cx="186498" cy="158102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4634"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4634" y="4803707"/>
            <a:ext cx="3601454" cy="5517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30624" y="555350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30624" y="757203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6144304" y="5869109"/>
            <a:ext cx="186156" cy="2258143"/>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4634" y="567744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4634" y="769671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6344171"/>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7353438"/>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8362701"/>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44731" y="7763086"/>
            <a:ext cx="192723" cy="935"/>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12646026" y="6710850"/>
            <a:ext cx="190500" cy="2062435"/>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6424832"/>
            <a:ext cx="3601454" cy="7373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7457239"/>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8466874"/>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5" y="3442323"/>
            <a:ext cx="184846" cy="82116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63051" y="6344172"/>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7338290"/>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419066"/>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6330624" y="8604726"/>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6330624" y="10180699"/>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6334634" y="8643130"/>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6334634" y="10231556"/>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6148404" y="8936707"/>
            <a:ext cx="182231" cy="158102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12826040" y="5124248"/>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12643658" y="5444205"/>
            <a:ext cx="179314" cy="121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12835356" y="5153535"/>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10155030" y="4881619"/>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10155030" y="4730254"/>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12842080" y="979918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12656695" y="10115767"/>
            <a:ext cx="179314" cy="121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12851396" y="9828467"/>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10171070" y="9556551"/>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10171070" y="9405186"/>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8127263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Title Slide-PURPLE">
    <p:bg>
      <p:bgPr>
        <a:solidFill>
          <a:schemeClr val="accent1"/>
        </a:solidFill>
        <a:effectLst/>
      </p:bgPr>
    </p:bg>
    <p:spTree>
      <p:nvGrpSpPr>
        <p:cNvPr id="1" name=""/>
        <p:cNvGrpSpPr/>
        <p:nvPr/>
      </p:nvGrpSpPr>
      <p:grpSpPr>
        <a:xfrm>
          <a:off x="0" y="0"/>
          <a:ext cx="0" cy="0"/>
          <a:chOff x="0" y="0"/>
          <a:chExt cx="0" cy="0"/>
        </a:xfrm>
      </p:grpSpPr>
      <p:pic>
        <p:nvPicPr>
          <p:cNvPr id="7" name="Picture 6" descr="A picture containing keyboard&#10;&#10;Description automatically generated">
            <a:extLst>
              <a:ext uri="{FF2B5EF4-FFF2-40B4-BE49-F238E27FC236}">
                <a16:creationId xmlns:a16="http://schemas.microsoft.com/office/drawing/2014/main" id="{84661519-6755-BF4F-BF8C-D802279740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61681"/>
            <a:ext cx="11430000" cy="2185987"/>
          </a:xfrm>
        </p:spPr>
        <p:txBody>
          <a:bodyPr anchor="ctr" anchorCtr="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977591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2242488" y="3644579"/>
            <a:ext cx="9666558" cy="1398588"/>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2264055" y="6121399"/>
            <a:ext cx="9747250" cy="4232867"/>
          </a:xfrm>
          <a:prstGeom prst="rect">
            <a:avLst/>
          </a:prstGeom>
        </p:spPr>
        <p:txBody>
          <a:bodyPr>
            <a:normAutofit/>
          </a:bodyPr>
          <a:lstStyle>
            <a:lvl1pPr marL="0" indent="0" algn="ctr">
              <a:buNone/>
              <a:defRPr sz="1800"/>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4053661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0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 food&#10;&#10;Description automatically generated">
            <a:extLst>
              <a:ext uri="{FF2B5EF4-FFF2-40B4-BE49-F238E27FC236}">
                <a16:creationId xmlns:a16="http://schemas.microsoft.com/office/drawing/2014/main" id="{52E49330-A829-AF4D-8D5D-FA1DA333CB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44747"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66314" y="6121399"/>
            <a:ext cx="9747250" cy="4232867"/>
          </a:xfrm>
          <a:prstGeom prst="rect">
            <a:avLst/>
          </a:prstGeom>
        </p:spPr>
        <p:txBody>
          <a:bodyPr>
            <a:normAutofit/>
          </a:bodyPr>
          <a:lstStyle>
            <a:lvl1pPr marL="0" indent="0" algn="ctr">
              <a:buNone/>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10292796" y="0"/>
            <a:ext cx="9811303" cy="11308556"/>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8692088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4_Title Slide-PURPLE">
    <p:bg>
      <p:bgPr>
        <a:solidFill>
          <a:schemeClr val="accent1"/>
        </a:solidFill>
        <a:effectLst/>
      </p:bgPr>
    </p:bg>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5BF979C9-6B4B-B944-9FE7-820DDAA339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44747" y="3644579"/>
            <a:ext cx="9666558" cy="1569660"/>
          </a:xfrm>
          <a:prstGeom prst="rect">
            <a:avLst/>
          </a:prstGeom>
        </p:spPr>
        <p:txBody>
          <a:bodyPr wrap="square" anchor="t" anchorCtr="0">
            <a:spAutoFit/>
          </a:bodyPr>
          <a:lstStyle>
            <a:lvl1pPr algn="ctr">
              <a:defRPr sz="6000" cap="all" baseline="0">
                <a:solidFill>
                  <a:srgbClr val="18062E"/>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66314" y="6121399"/>
            <a:ext cx="9747250" cy="4232867"/>
          </a:xfrm>
          <a:prstGeom prst="rect">
            <a:avLst/>
          </a:prstGeom>
        </p:spPr>
        <p:txBody>
          <a:bodyPr>
            <a:normAutofit/>
          </a:bodyPr>
          <a:lstStyle>
            <a:lvl1pPr marL="0" indent="0" algn="ctr">
              <a:buNone/>
              <a:defRPr sz="1800">
                <a:solidFill>
                  <a:srgbClr val="18062E"/>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10292796" y="0"/>
            <a:ext cx="9811303" cy="11308556"/>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9257321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4_Title Slide-PURPLE">
    <p:bg>
      <p:bgPr>
        <a:solidFill>
          <a:srgbClr val="FC4420"/>
        </a:solidFill>
        <a:effectLst/>
      </p:bgPr>
    </p:bg>
    <p:spTree>
      <p:nvGrpSpPr>
        <p:cNvPr id="1" name=""/>
        <p:cNvGrpSpPr/>
        <p:nvPr/>
      </p:nvGrpSpPr>
      <p:grpSpPr>
        <a:xfrm>
          <a:off x="0" y="0"/>
          <a:ext cx="0" cy="0"/>
          <a:chOff x="0" y="0"/>
          <a:chExt cx="0" cy="0"/>
        </a:xfrm>
      </p:grpSpPr>
      <p:pic>
        <p:nvPicPr>
          <p:cNvPr id="8" name="Picture 7" descr="A picture containing door&#10;&#10;Description automatically generated">
            <a:extLst>
              <a:ext uri="{FF2B5EF4-FFF2-40B4-BE49-F238E27FC236}">
                <a16:creationId xmlns:a16="http://schemas.microsoft.com/office/drawing/2014/main" id="{DB72B29B-B5CE-4041-ACDD-F40C226737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162" r="89837"/>
          <a:stretch/>
        </p:blipFill>
        <p:spPr>
          <a:xfrm>
            <a:off x="0" y="9744075"/>
            <a:ext cx="2043113" cy="1564878"/>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575344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5_Title Slide-PURPLE">
    <p:bg>
      <p:bgPr>
        <a:solidFill>
          <a:srgbClr val="FC4420"/>
        </a:solidFill>
        <a:effectLst/>
      </p:bgPr>
    </p:bg>
    <p:spTree>
      <p:nvGrpSpPr>
        <p:cNvPr id="1" name=""/>
        <p:cNvGrpSpPr/>
        <p:nvPr/>
      </p:nvGrpSpPr>
      <p:grpSpPr>
        <a:xfrm>
          <a:off x="0" y="0"/>
          <a:ext cx="0" cy="0"/>
          <a:chOff x="0" y="0"/>
          <a:chExt cx="0" cy="0"/>
        </a:xfrm>
      </p:grpSpPr>
      <p:pic>
        <p:nvPicPr>
          <p:cNvPr id="11" name="Picture 10" descr="A picture containing door&#10;&#10;Description automatically generated">
            <a:extLst>
              <a:ext uri="{FF2B5EF4-FFF2-40B4-BE49-F238E27FC236}">
                <a16:creationId xmlns:a16="http://schemas.microsoft.com/office/drawing/2014/main" id="{7B51B691-3F7F-B948-9B22-AB10018C1A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151" r="89979"/>
          <a:stretch/>
        </p:blipFill>
        <p:spPr>
          <a:xfrm>
            <a:off x="0" y="9629775"/>
            <a:ext cx="2014538" cy="1679178"/>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160266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6_Title Slide-PURPLE">
    <p:bg>
      <p:bgPr>
        <a:solidFill>
          <a:srgbClr val="FC4420"/>
        </a:solidFill>
        <a:effectLst/>
      </p:bgPr>
    </p:bg>
    <p:spTree>
      <p:nvGrpSpPr>
        <p:cNvPr id="1" name=""/>
        <p:cNvGrpSpPr/>
        <p:nvPr/>
      </p:nvGrpSpPr>
      <p:grpSpPr>
        <a:xfrm>
          <a:off x="0" y="0"/>
          <a:ext cx="0" cy="0"/>
          <a:chOff x="0" y="0"/>
          <a:chExt cx="0" cy="0"/>
        </a:xfrm>
      </p:grpSpPr>
      <p:pic>
        <p:nvPicPr>
          <p:cNvPr id="6" name="Picture 5" descr="A picture containing door, looking, sitting, orange&#10;&#10;Description automatically generated">
            <a:extLst>
              <a:ext uri="{FF2B5EF4-FFF2-40B4-BE49-F238E27FC236}">
                <a16:creationId xmlns:a16="http://schemas.microsoft.com/office/drawing/2014/main" id="{5A451C95-9E1B-1147-A05D-21B81FCBAC3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404" r="89908"/>
          <a:stretch/>
        </p:blipFill>
        <p:spPr>
          <a:xfrm>
            <a:off x="0" y="9658349"/>
            <a:ext cx="2028825" cy="1650603"/>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1821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9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CC5936D-ECF7-1E40-AAD1-B4A186E3B8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2242488" y="3644579"/>
            <a:ext cx="9666558" cy="1398588"/>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2264055" y="6121399"/>
            <a:ext cx="9747250" cy="4232867"/>
          </a:xfrm>
          <a:prstGeom prst="rect">
            <a:avLst/>
          </a:prstGeom>
        </p:spPr>
        <p:txBody>
          <a:bodyPr>
            <a:normAutofit/>
          </a:bodyPr>
          <a:lstStyle>
            <a:lvl1pPr marL="0" indent="0" algn="ctr">
              <a:buNone/>
              <a:defRPr sz="2400"/>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370246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2_Title Slide-PURPLE">
    <p:bg>
      <p:bgPr>
        <a:solidFill>
          <a:srgbClr val="FC4420"/>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48CF4638-486D-C542-AD69-5FBDF770C5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552" r="90264"/>
          <a:stretch/>
        </p:blipFill>
        <p:spPr>
          <a:xfrm>
            <a:off x="0" y="9901237"/>
            <a:ext cx="1957388" cy="1407715"/>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5218771" y="580537"/>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7834485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3_Title Slide-PURPLE">
    <p:bg>
      <p:bgPr>
        <a:solidFill>
          <a:srgbClr val="FC4420"/>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0252BA41-ED03-CB4D-8001-7B08EA2C18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783" r="89837"/>
          <a:stretch/>
        </p:blipFill>
        <p:spPr>
          <a:xfrm>
            <a:off x="0" y="9701213"/>
            <a:ext cx="2043113" cy="1607740"/>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5218771" y="580537"/>
            <a:ext cx="9666558" cy="1569660"/>
          </a:xfrm>
          <a:prstGeom prst="rect">
            <a:avLst/>
          </a:prstGeom>
        </p:spPr>
        <p:txBody>
          <a:bodyPr wrap="square" anchor="t" anchorCtr="0">
            <a:spAutoFit/>
          </a:bodyPr>
          <a:lstStyle>
            <a:lvl1pPr algn="ctr">
              <a:defRPr sz="6000" cap="all" baseline="0">
                <a:solidFill>
                  <a:srgbClr val="18062E"/>
                </a:solidFill>
              </a:defRPr>
            </a:lvl1pPr>
          </a:lstStyle>
          <a:p>
            <a:r>
              <a:rPr lang="en-US"/>
              <a:t>Click to edit Master title style</a:t>
            </a:r>
          </a:p>
        </p:txBody>
      </p:sp>
    </p:spTree>
    <p:extLst>
      <p:ext uri="{BB962C8B-B14F-4D97-AF65-F5344CB8AC3E}">
        <p14:creationId xmlns:p14="http://schemas.microsoft.com/office/powerpoint/2010/main" val="17571708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6_Statement Slide-2-SALMON">
    <p:bg>
      <p:bgPr>
        <a:solidFill>
          <a:srgbClr val="FC4420"/>
        </a:solidFill>
        <a:effectLst/>
      </p:bgPr>
    </p:bg>
    <p:spTree>
      <p:nvGrpSpPr>
        <p:cNvPr id="1" name=""/>
        <p:cNvGrpSpPr/>
        <p:nvPr/>
      </p:nvGrpSpPr>
      <p:grpSpPr>
        <a:xfrm>
          <a:off x="0" y="0"/>
          <a:ext cx="0" cy="0"/>
          <a:chOff x="0" y="0"/>
          <a:chExt cx="0" cy="0"/>
        </a:xfrm>
      </p:grpSpPr>
      <p:pic>
        <p:nvPicPr>
          <p:cNvPr id="76" name="Picture 75" descr="A picture containing drawing&#10;&#10;Description automatically generated">
            <a:extLst>
              <a:ext uri="{FF2B5EF4-FFF2-40B4-BE49-F238E27FC236}">
                <a16:creationId xmlns:a16="http://schemas.microsoft.com/office/drawing/2014/main" id="{C48EF89D-1CDD-B149-8189-FCCD6C382C7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13" r="90264"/>
          <a:stretch/>
        </p:blipFill>
        <p:spPr>
          <a:xfrm>
            <a:off x="0" y="9749841"/>
            <a:ext cx="1957388" cy="1559111"/>
          </a:xfrm>
          <a:prstGeom prst="rect">
            <a:avLst/>
          </a:prstGeom>
        </p:spPr>
      </p:pic>
      <p:sp>
        <p:nvSpPr>
          <p:cNvPr id="71" name="Text Placeholder 23">
            <a:extLst>
              <a:ext uri="{FF2B5EF4-FFF2-40B4-BE49-F238E27FC236}">
                <a16:creationId xmlns:a16="http://schemas.microsoft.com/office/drawing/2014/main" id="{043A5DD0-C33A-7443-AE5E-D6E62ADD0F00}"/>
              </a:ext>
            </a:extLst>
          </p:cNvPr>
          <p:cNvSpPr>
            <a:spLocks noGrp="1"/>
          </p:cNvSpPr>
          <p:nvPr>
            <p:ph type="body" sz="quarter" idx="10"/>
          </p:nvPr>
        </p:nvSpPr>
        <p:spPr>
          <a:xfrm>
            <a:off x="3667292" y="4070142"/>
            <a:ext cx="2476834" cy="1126387"/>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Title 6">
            <a:extLst>
              <a:ext uri="{FF2B5EF4-FFF2-40B4-BE49-F238E27FC236}">
                <a16:creationId xmlns:a16="http://schemas.microsoft.com/office/drawing/2014/main" id="{B5E3690E-9584-4D4B-BD71-871722ACE46F}"/>
              </a:ext>
            </a:extLst>
          </p:cNvPr>
          <p:cNvSpPr>
            <a:spLocks noGrp="1"/>
          </p:cNvSpPr>
          <p:nvPr>
            <p:ph type="title"/>
          </p:nvPr>
        </p:nvSpPr>
        <p:spPr>
          <a:xfrm>
            <a:off x="3651250" y="405726"/>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73" name="Rectangle 72">
            <a:extLst>
              <a:ext uri="{FF2B5EF4-FFF2-40B4-BE49-F238E27FC236}">
                <a16:creationId xmlns:a16="http://schemas.microsoft.com/office/drawing/2014/main" id="{D1F5FC72-A88A-8F44-A985-3D41CFAB40D2}"/>
              </a:ext>
            </a:extLst>
          </p:cNvPr>
          <p:cNvSpPr/>
          <p:nvPr userDrawn="1"/>
        </p:nvSpPr>
        <p:spPr>
          <a:xfrm>
            <a:off x="3667292" y="1978543"/>
            <a:ext cx="6272463"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6CBEA26-3E77-8548-B515-8045418B76B3}"/>
              </a:ext>
            </a:extLst>
          </p:cNvPr>
          <p:cNvSpPr/>
          <p:nvPr userDrawn="1"/>
        </p:nvSpPr>
        <p:spPr>
          <a:xfrm>
            <a:off x="10172366" y="1978543"/>
            <a:ext cx="6272463"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 Placeholder 23">
            <a:extLst>
              <a:ext uri="{FF2B5EF4-FFF2-40B4-BE49-F238E27FC236}">
                <a16:creationId xmlns:a16="http://schemas.microsoft.com/office/drawing/2014/main" id="{F33999EF-9579-D642-9AC4-3CE64DF99672}"/>
              </a:ext>
            </a:extLst>
          </p:cNvPr>
          <p:cNvSpPr>
            <a:spLocks noGrp="1"/>
          </p:cNvSpPr>
          <p:nvPr>
            <p:ph type="body" sz="quarter" idx="11"/>
          </p:nvPr>
        </p:nvSpPr>
        <p:spPr>
          <a:xfrm>
            <a:off x="3659271" y="1953819"/>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9" name="Text Placeholder 23">
            <a:extLst>
              <a:ext uri="{FF2B5EF4-FFF2-40B4-BE49-F238E27FC236}">
                <a16:creationId xmlns:a16="http://schemas.microsoft.com/office/drawing/2014/main" id="{BC109F88-50D7-E44C-BB33-DEF40ED3B254}"/>
              </a:ext>
            </a:extLst>
          </p:cNvPr>
          <p:cNvSpPr>
            <a:spLocks noGrp="1"/>
          </p:cNvSpPr>
          <p:nvPr>
            <p:ph type="body" sz="quarter" idx="12"/>
          </p:nvPr>
        </p:nvSpPr>
        <p:spPr>
          <a:xfrm>
            <a:off x="10172366" y="1953819"/>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0" name="Rectangle 79">
            <a:extLst>
              <a:ext uri="{FF2B5EF4-FFF2-40B4-BE49-F238E27FC236}">
                <a16:creationId xmlns:a16="http://schemas.microsoft.com/office/drawing/2014/main" id="{8BFFADE3-CA50-7D4C-AC96-BC5471C67917}"/>
              </a:ext>
            </a:extLst>
          </p:cNvPr>
          <p:cNvSpPr/>
          <p:nvPr userDrawn="1"/>
        </p:nvSpPr>
        <p:spPr>
          <a:xfrm>
            <a:off x="3659271" y="328693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CB12B150-5FC0-874B-91FB-DE9CEAD9B134}"/>
              </a:ext>
            </a:extLst>
          </p:cNvPr>
          <p:cNvSpPr/>
          <p:nvPr userDrawn="1"/>
        </p:nvSpPr>
        <p:spPr>
          <a:xfrm>
            <a:off x="6330281" y="328693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D1A9BDE2-B007-5544-9D22-476C42658A3F}"/>
              </a:ext>
            </a:extLst>
          </p:cNvPr>
          <p:cNvSpPr/>
          <p:nvPr userDrawn="1"/>
        </p:nvSpPr>
        <p:spPr>
          <a:xfrm>
            <a:off x="6330281" y="407492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C6506598-F580-E143-AEBD-849A31EFAD7B}"/>
              </a:ext>
            </a:extLst>
          </p:cNvPr>
          <p:cNvSpPr/>
          <p:nvPr userDrawn="1"/>
        </p:nvSpPr>
        <p:spPr>
          <a:xfrm>
            <a:off x="6330281" y="486291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831AC16D-4466-1A4D-AA3E-8EA70A00B3B6}"/>
              </a:ext>
            </a:extLst>
          </p:cNvPr>
          <p:cNvCxnSpPr>
            <a:stCxn id="82" idx="1"/>
          </p:cNvCxnSpPr>
          <p:nvPr userDrawn="1"/>
        </p:nvCxnSpPr>
        <p:spPr>
          <a:xfrm flipH="1" flipV="1">
            <a:off x="6144126" y="4395488"/>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DE248AB-6E88-D040-9F36-7C7032B4E05C}"/>
              </a:ext>
            </a:extLst>
          </p:cNvPr>
          <p:cNvCxnSpPr>
            <a:stCxn id="80" idx="3"/>
          </p:cNvCxnSpPr>
          <p:nvPr userDrawn="1"/>
        </p:nvCxnSpPr>
        <p:spPr>
          <a:xfrm flipV="1">
            <a:off x="6144126" y="360254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B779ACDE-D591-9941-8262-671D19A8763B}"/>
              </a:ext>
            </a:extLst>
          </p:cNvPr>
          <p:cNvCxnSpPr>
            <a:cxnSpLocks/>
          </p:cNvCxnSpPr>
          <p:nvPr userDrawn="1"/>
        </p:nvCxnSpPr>
        <p:spPr>
          <a:xfrm>
            <a:off x="6144126" y="439061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Text Placeholder 23">
            <a:extLst>
              <a:ext uri="{FF2B5EF4-FFF2-40B4-BE49-F238E27FC236}">
                <a16:creationId xmlns:a16="http://schemas.microsoft.com/office/drawing/2014/main" id="{BD2E0897-0F13-AA44-94D0-E1B44E4BB973}"/>
              </a:ext>
            </a:extLst>
          </p:cNvPr>
          <p:cNvSpPr>
            <a:spLocks noGrp="1"/>
          </p:cNvSpPr>
          <p:nvPr>
            <p:ph type="body" sz="quarter" idx="13"/>
          </p:nvPr>
        </p:nvSpPr>
        <p:spPr>
          <a:xfrm>
            <a:off x="6339597" y="332534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Text Placeholder 23">
            <a:extLst>
              <a:ext uri="{FF2B5EF4-FFF2-40B4-BE49-F238E27FC236}">
                <a16:creationId xmlns:a16="http://schemas.microsoft.com/office/drawing/2014/main" id="{DF5ACD6F-968A-134E-A00D-429C01AE09B4}"/>
              </a:ext>
            </a:extLst>
          </p:cNvPr>
          <p:cNvSpPr>
            <a:spLocks noGrp="1"/>
          </p:cNvSpPr>
          <p:nvPr>
            <p:ph type="body" sz="quarter" idx="14"/>
          </p:nvPr>
        </p:nvSpPr>
        <p:spPr>
          <a:xfrm>
            <a:off x="6339597" y="414628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2" name="Text Placeholder 23">
            <a:extLst>
              <a:ext uri="{FF2B5EF4-FFF2-40B4-BE49-F238E27FC236}">
                <a16:creationId xmlns:a16="http://schemas.microsoft.com/office/drawing/2014/main" id="{D3D33360-6356-0642-96CB-93CD5233E6C0}"/>
              </a:ext>
            </a:extLst>
          </p:cNvPr>
          <p:cNvSpPr>
            <a:spLocks noGrp="1"/>
          </p:cNvSpPr>
          <p:nvPr>
            <p:ph type="body" sz="quarter" idx="15"/>
          </p:nvPr>
        </p:nvSpPr>
        <p:spPr>
          <a:xfrm>
            <a:off x="6339597" y="4952297"/>
            <a:ext cx="3601454" cy="5517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DF271153-B192-6F4C-A0E2-FCFD8969767A}"/>
              </a:ext>
            </a:extLst>
          </p:cNvPr>
          <p:cNvSpPr>
            <a:spLocks noGrp="1"/>
          </p:cNvSpPr>
          <p:nvPr>
            <p:ph type="body" sz="quarter" idx="16"/>
          </p:nvPr>
        </p:nvSpPr>
        <p:spPr>
          <a:xfrm>
            <a:off x="3667292" y="6667436"/>
            <a:ext cx="2476834" cy="1144629"/>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Rectangle 114">
            <a:extLst>
              <a:ext uri="{FF2B5EF4-FFF2-40B4-BE49-F238E27FC236}">
                <a16:creationId xmlns:a16="http://schemas.microsoft.com/office/drawing/2014/main" id="{9B8C855B-3730-6F40-AAFC-DB242FDDBB8A}"/>
              </a:ext>
            </a:extLst>
          </p:cNvPr>
          <p:cNvSpPr/>
          <p:nvPr userDrawn="1"/>
        </p:nvSpPr>
        <p:spPr>
          <a:xfrm>
            <a:off x="3651250" y="570209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78B05822-A51F-734A-B4AB-6E3F0D606BDF}"/>
              </a:ext>
            </a:extLst>
          </p:cNvPr>
          <p:cNvSpPr/>
          <p:nvPr userDrawn="1"/>
        </p:nvSpPr>
        <p:spPr>
          <a:xfrm>
            <a:off x="6322260" y="570209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F5E410D6-1389-A645-8FDA-991FD39E1B32}"/>
              </a:ext>
            </a:extLst>
          </p:cNvPr>
          <p:cNvSpPr/>
          <p:nvPr userDrawn="1"/>
        </p:nvSpPr>
        <p:spPr>
          <a:xfrm>
            <a:off x="6322260" y="671136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941D2182-ED10-7040-9012-67A0524BDC21}"/>
              </a:ext>
            </a:extLst>
          </p:cNvPr>
          <p:cNvSpPr/>
          <p:nvPr userDrawn="1"/>
        </p:nvSpPr>
        <p:spPr>
          <a:xfrm>
            <a:off x="6322260" y="772062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Straight Connector 118">
            <a:extLst>
              <a:ext uri="{FF2B5EF4-FFF2-40B4-BE49-F238E27FC236}">
                <a16:creationId xmlns:a16="http://schemas.microsoft.com/office/drawing/2014/main" id="{CBB863A5-41B5-5749-925C-C40720710BEC}"/>
              </a:ext>
            </a:extLst>
          </p:cNvPr>
          <p:cNvCxnSpPr>
            <a:cxnSpLocks/>
          </p:cNvCxnSpPr>
          <p:nvPr userDrawn="1"/>
        </p:nvCxnSpPr>
        <p:spPr>
          <a:xfrm flipH="1">
            <a:off x="6136105" y="712194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B2E6A44-F555-7C4D-8E3C-6CDD1951557C}"/>
              </a:ext>
            </a:extLst>
          </p:cNvPr>
          <p:cNvCxnSpPr>
            <a:cxnSpLocks/>
            <a:stCxn id="115" idx="3"/>
          </p:cNvCxnSpPr>
          <p:nvPr userDrawn="1"/>
        </p:nvCxnSpPr>
        <p:spPr>
          <a:xfrm flipV="1">
            <a:off x="6136105" y="601769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71F0BBF-A1B0-1E47-B020-CDDF13AFFDE5}"/>
              </a:ext>
            </a:extLst>
          </p:cNvPr>
          <p:cNvCxnSpPr>
            <a:cxnSpLocks/>
          </p:cNvCxnSpPr>
          <p:nvPr userDrawn="1"/>
        </p:nvCxnSpPr>
        <p:spPr>
          <a:xfrm>
            <a:off x="6136104" y="713121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Text Placeholder 23">
            <a:extLst>
              <a:ext uri="{FF2B5EF4-FFF2-40B4-BE49-F238E27FC236}">
                <a16:creationId xmlns:a16="http://schemas.microsoft.com/office/drawing/2014/main" id="{EC8A8FE1-FCCD-AF47-96AA-7FE59DB65BDC}"/>
              </a:ext>
            </a:extLst>
          </p:cNvPr>
          <p:cNvSpPr>
            <a:spLocks noGrp="1"/>
          </p:cNvSpPr>
          <p:nvPr>
            <p:ph type="body" sz="quarter" idx="17"/>
          </p:nvPr>
        </p:nvSpPr>
        <p:spPr>
          <a:xfrm>
            <a:off x="6339597" y="58260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61442C6E-78A1-574E-80A2-C332142EB1A2}"/>
              </a:ext>
            </a:extLst>
          </p:cNvPr>
          <p:cNvSpPr>
            <a:spLocks noGrp="1"/>
          </p:cNvSpPr>
          <p:nvPr>
            <p:ph type="body" sz="quarter" idx="18"/>
          </p:nvPr>
        </p:nvSpPr>
        <p:spPr>
          <a:xfrm>
            <a:off x="6339597" y="683567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8B5420FC-C36F-CE41-81C4-A36A8157FD8F}"/>
              </a:ext>
            </a:extLst>
          </p:cNvPr>
          <p:cNvSpPr>
            <a:spLocks noGrp="1"/>
          </p:cNvSpPr>
          <p:nvPr>
            <p:ph type="body" sz="quarter" idx="19"/>
          </p:nvPr>
        </p:nvSpPr>
        <p:spPr>
          <a:xfrm>
            <a:off x="6339597" y="784530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38DE0E59-EBCD-9D40-BA19-A63F9A395A4F}"/>
              </a:ext>
            </a:extLst>
          </p:cNvPr>
          <p:cNvSpPr>
            <a:spLocks noGrp="1"/>
          </p:cNvSpPr>
          <p:nvPr>
            <p:ph type="body" sz="quarter" idx="20"/>
          </p:nvPr>
        </p:nvSpPr>
        <p:spPr>
          <a:xfrm>
            <a:off x="3667292" y="9543221"/>
            <a:ext cx="2476834" cy="1113422"/>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Rectangle 125">
            <a:extLst>
              <a:ext uri="{FF2B5EF4-FFF2-40B4-BE49-F238E27FC236}">
                <a16:creationId xmlns:a16="http://schemas.microsoft.com/office/drawing/2014/main" id="{FBAB0C51-BD71-ED4F-9531-82C13993B712}"/>
              </a:ext>
            </a:extLst>
          </p:cNvPr>
          <p:cNvSpPr/>
          <p:nvPr userDrawn="1"/>
        </p:nvSpPr>
        <p:spPr>
          <a:xfrm>
            <a:off x="3667292" y="876001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F8BEC944-3B59-3845-9850-E3DACD6EC69A}"/>
              </a:ext>
            </a:extLst>
          </p:cNvPr>
          <p:cNvSpPr/>
          <p:nvPr userDrawn="1"/>
        </p:nvSpPr>
        <p:spPr>
          <a:xfrm>
            <a:off x="6338302" y="8760015"/>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26FA758A-6E98-3B42-A102-3FA2D09970C3}"/>
              </a:ext>
            </a:extLst>
          </p:cNvPr>
          <p:cNvSpPr/>
          <p:nvPr userDrawn="1"/>
        </p:nvSpPr>
        <p:spPr>
          <a:xfrm>
            <a:off x="6338302" y="9982482"/>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6213BDF3-FF3A-7048-8DE1-ED48BEF9118F}"/>
              </a:ext>
            </a:extLst>
          </p:cNvPr>
          <p:cNvCxnSpPr>
            <a:stCxn id="126" idx="3"/>
          </p:cNvCxnSpPr>
          <p:nvPr userDrawn="1"/>
        </p:nvCxnSpPr>
        <p:spPr>
          <a:xfrm flipV="1">
            <a:off x="6152147" y="9075618"/>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4070D5D4-6055-C14C-A2EC-C5D301234B9B}"/>
              </a:ext>
            </a:extLst>
          </p:cNvPr>
          <p:cNvCxnSpPr>
            <a:cxnSpLocks/>
          </p:cNvCxnSpPr>
          <p:nvPr userDrawn="1"/>
        </p:nvCxnSpPr>
        <p:spPr>
          <a:xfrm>
            <a:off x="6152147" y="986369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Text Placeholder 23">
            <a:extLst>
              <a:ext uri="{FF2B5EF4-FFF2-40B4-BE49-F238E27FC236}">
                <a16:creationId xmlns:a16="http://schemas.microsoft.com/office/drawing/2014/main" id="{063D690E-133F-344A-ABD6-F2A6D47EC11C}"/>
              </a:ext>
            </a:extLst>
          </p:cNvPr>
          <p:cNvSpPr>
            <a:spLocks noGrp="1"/>
          </p:cNvSpPr>
          <p:nvPr>
            <p:ph type="body" sz="quarter" idx="23"/>
          </p:nvPr>
        </p:nvSpPr>
        <p:spPr>
          <a:xfrm>
            <a:off x="3651251" y="2725573"/>
            <a:ext cx="2484854"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Text Placeholder 23">
            <a:extLst>
              <a:ext uri="{FF2B5EF4-FFF2-40B4-BE49-F238E27FC236}">
                <a16:creationId xmlns:a16="http://schemas.microsoft.com/office/drawing/2014/main" id="{BA19F75B-9A16-6C4A-9E9F-AC60C38D47D0}"/>
              </a:ext>
            </a:extLst>
          </p:cNvPr>
          <p:cNvSpPr>
            <a:spLocks noGrp="1"/>
          </p:cNvSpPr>
          <p:nvPr>
            <p:ph type="body" sz="quarter" idx="24"/>
          </p:nvPr>
        </p:nvSpPr>
        <p:spPr>
          <a:xfrm>
            <a:off x="6331577" y="2730104"/>
            <a:ext cx="3617495"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Rectangle 132">
            <a:extLst>
              <a:ext uri="{FF2B5EF4-FFF2-40B4-BE49-F238E27FC236}">
                <a16:creationId xmlns:a16="http://schemas.microsoft.com/office/drawing/2014/main" id="{CAB59F37-9524-C04E-9CBD-8CB8A904ACCC}"/>
              </a:ext>
            </a:extLst>
          </p:cNvPr>
          <p:cNvSpPr/>
          <p:nvPr userDrawn="1"/>
        </p:nvSpPr>
        <p:spPr>
          <a:xfrm>
            <a:off x="10172366" y="3277671"/>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DB6252C1-8FED-6D48-97D4-3766FFC654DC}"/>
              </a:ext>
            </a:extLst>
          </p:cNvPr>
          <p:cNvSpPr/>
          <p:nvPr userDrawn="1"/>
        </p:nvSpPr>
        <p:spPr>
          <a:xfrm>
            <a:off x="12856055" y="3277671"/>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D8FDC2E1-896B-2E43-8B83-A6DEAFFDB2C1}"/>
              </a:ext>
            </a:extLst>
          </p:cNvPr>
          <p:cNvSpPr/>
          <p:nvPr userDrawn="1"/>
        </p:nvSpPr>
        <p:spPr>
          <a:xfrm>
            <a:off x="12856055" y="4500138"/>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0A437674-2A48-364D-9CC8-7C5F215400AF}"/>
              </a:ext>
            </a:extLst>
          </p:cNvPr>
          <p:cNvCxnSpPr>
            <a:stCxn id="133" idx="3"/>
          </p:cNvCxnSpPr>
          <p:nvPr userDrawn="1"/>
        </p:nvCxnSpPr>
        <p:spPr>
          <a:xfrm flipV="1">
            <a:off x="12657221" y="3593274"/>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4AB0E02-F297-6544-8D8C-94E7B5D013DD}"/>
              </a:ext>
            </a:extLst>
          </p:cNvPr>
          <p:cNvCxnSpPr>
            <a:cxnSpLocks/>
          </p:cNvCxnSpPr>
          <p:nvPr userDrawn="1"/>
        </p:nvCxnSpPr>
        <p:spPr>
          <a:xfrm>
            <a:off x="12657221" y="4381351"/>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8" name="Text Placeholder 23">
            <a:extLst>
              <a:ext uri="{FF2B5EF4-FFF2-40B4-BE49-F238E27FC236}">
                <a16:creationId xmlns:a16="http://schemas.microsoft.com/office/drawing/2014/main" id="{B47B576F-00D2-7F48-B0E3-96D8D944D981}"/>
              </a:ext>
            </a:extLst>
          </p:cNvPr>
          <p:cNvSpPr>
            <a:spLocks noGrp="1"/>
          </p:cNvSpPr>
          <p:nvPr>
            <p:ph type="body" sz="quarter" idx="26"/>
          </p:nvPr>
        </p:nvSpPr>
        <p:spPr>
          <a:xfrm>
            <a:off x="12860065" y="3325341"/>
            <a:ext cx="3601454" cy="88098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E87726BD-5807-D44E-9BC8-9D585398B78B}"/>
              </a:ext>
            </a:extLst>
          </p:cNvPr>
          <p:cNvSpPr>
            <a:spLocks noGrp="1"/>
          </p:cNvSpPr>
          <p:nvPr>
            <p:ph type="body" sz="quarter" idx="27"/>
          </p:nvPr>
        </p:nvSpPr>
        <p:spPr>
          <a:xfrm>
            <a:off x="12860065" y="4614181"/>
            <a:ext cx="3601454" cy="75679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Rectangle 139">
            <a:extLst>
              <a:ext uri="{FF2B5EF4-FFF2-40B4-BE49-F238E27FC236}">
                <a16:creationId xmlns:a16="http://schemas.microsoft.com/office/drawing/2014/main" id="{08A8B7BF-75CA-8544-AC47-4D3182BAABFE}"/>
              </a:ext>
            </a:extLst>
          </p:cNvPr>
          <p:cNvSpPr/>
          <p:nvPr userDrawn="1"/>
        </p:nvSpPr>
        <p:spPr>
          <a:xfrm>
            <a:off x="10180387" y="5722605"/>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FA39187-313B-CC4D-A032-AA736EC696AE}"/>
              </a:ext>
            </a:extLst>
          </p:cNvPr>
          <p:cNvSpPr/>
          <p:nvPr userDrawn="1"/>
        </p:nvSpPr>
        <p:spPr>
          <a:xfrm>
            <a:off x="12856055" y="572260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AECFFF37-B086-554A-A547-68AFAFFBE916}"/>
              </a:ext>
            </a:extLst>
          </p:cNvPr>
          <p:cNvSpPr/>
          <p:nvPr userDrawn="1"/>
        </p:nvSpPr>
        <p:spPr>
          <a:xfrm>
            <a:off x="12856055" y="6731869"/>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6368F00D-7DD4-7942-8308-9AF2D481DEFA}"/>
              </a:ext>
            </a:extLst>
          </p:cNvPr>
          <p:cNvSpPr/>
          <p:nvPr userDrawn="1"/>
        </p:nvSpPr>
        <p:spPr>
          <a:xfrm>
            <a:off x="12856055" y="774113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4" name="Straight Connector 143">
            <a:extLst>
              <a:ext uri="{FF2B5EF4-FFF2-40B4-BE49-F238E27FC236}">
                <a16:creationId xmlns:a16="http://schemas.microsoft.com/office/drawing/2014/main" id="{07951E6E-6602-2E41-B289-723330768587}"/>
              </a:ext>
            </a:extLst>
          </p:cNvPr>
          <p:cNvCxnSpPr>
            <a:cxnSpLocks/>
          </p:cNvCxnSpPr>
          <p:nvPr userDrawn="1"/>
        </p:nvCxnSpPr>
        <p:spPr>
          <a:xfrm flipH="1">
            <a:off x="12665242" y="7142454"/>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FC23DD4-1A04-4840-914B-97CB9FEE31EB}"/>
              </a:ext>
            </a:extLst>
          </p:cNvPr>
          <p:cNvCxnSpPr>
            <a:cxnSpLocks/>
            <a:stCxn id="140" idx="3"/>
          </p:cNvCxnSpPr>
          <p:nvPr userDrawn="1"/>
        </p:nvCxnSpPr>
        <p:spPr>
          <a:xfrm flipV="1">
            <a:off x="12665242" y="6038208"/>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B56AD6A-4BBD-CC4F-A978-747FCAB133A2}"/>
              </a:ext>
            </a:extLst>
          </p:cNvPr>
          <p:cNvCxnSpPr>
            <a:cxnSpLocks/>
          </p:cNvCxnSpPr>
          <p:nvPr userDrawn="1"/>
        </p:nvCxnSpPr>
        <p:spPr>
          <a:xfrm>
            <a:off x="12665241" y="7151721"/>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7" name="Text Placeholder 23">
            <a:extLst>
              <a:ext uri="{FF2B5EF4-FFF2-40B4-BE49-F238E27FC236}">
                <a16:creationId xmlns:a16="http://schemas.microsoft.com/office/drawing/2014/main" id="{990A939A-672B-D64A-9776-3F865037CD72}"/>
              </a:ext>
            </a:extLst>
          </p:cNvPr>
          <p:cNvSpPr>
            <a:spLocks noGrp="1"/>
          </p:cNvSpPr>
          <p:nvPr>
            <p:ph type="body" sz="quarter" idx="29"/>
          </p:nvPr>
        </p:nvSpPr>
        <p:spPr>
          <a:xfrm>
            <a:off x="12860065" y="5846546"/>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Text Placeholder 23">
            <a:extLst>
              <a:ext uri="{FF2B5EF4-FFF2-40B4-BE49-F238E27FC236}">
                <a16:creationId xmlns:a16="http://schemas.microsoft.com/office/drawing/2014/main" id="{8BAEFFD7-0F33-6840-A047-BF0F076B82FA}"/>
              </a:ext>
            </a:extLst>
          </p:cNvPr>
          <p:cNvSpPr>
            <a:spLocks noGrp="1"/>
          </p:cNvSpPr>
          <p:nvPr>
            <p:ph type="body" sz="quarter" idx="30"/>
          </p:nvPr>
        </p:nvSpPr>
        <p:spPr>
          <a:xfrm>
            <a:off x="12860065" y="683567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48CC4DDB-8BEA-7647-951D-2F521A7D3242}"/>
              </a:ext>
            </a:extLst>
          </p:cNvPr>
          <p:cNvSpPr>
            <a:spLocks noGrp="1"/>
          </p:cNvSpPr>
          <p:nvPr>
            <p:ph type="body" sz="quarter" idx="31"/>
          </p:nvPr>
        </p:nvSpPr>
        <p:spPr>
          <a:xfrm>
            <a:off x="12860065" y="784530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Rectangle 149">
            <a:extLst>
              <a:ext uri="{FF2B5EF4-FFF2-40B4-BE49-F238E27FC236}">
                <a16:creationId xmlns:a16="http://schemas.microsoft.com/office/drawing/2014/main" id="{73A680E1-18EE-D041-AE7D-3837A2AC3663}"/>
              </a:ext>
            </a:extLst>
          </p:cNvPr>
          <p:cNvSpPr/>
          <p:nvPr userDrawn="1"/>
        </p:nvSpPr>
        <p:spPr>
          <a:xfrm>
            <a:off x="12856055" y="8755207"/>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224341B8-B228-5F4D-A9D6-ADBC43FAD20C}"/>
              </a:ext>
            </a:extLst>
          </p:cNvPr>
          <p:cNvSpPr/>
          <p:nvPr userDrawn="1"/>
        </p:nvSpPr>
        <p:spPr>
          <a:xfrm>
            <a:off x="12856055" y="9972866"/>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2" name="Straight Connector 151">
            <a:extLst>
              <a:ext uri="{FF2B5EF4-FFF2-40B4-BE49-F238E27FC236}">
                <a16:creationId xmlns:a16="http://schemas.microsoft.com/office/drawing/2014/main" id="{7B8F096B-9EC9-B048-BE78-58C6362DFE81}"/>
              </a:ext>
            </a:extLst>
          </p:cNvPr>
          <p:cNvCxnSpPr>
            <a:cxnSpLocks/>
          </p:cNvCxnSpPr>
          <p:nvPr userDrawn="1"/>
        </p:nvCxnSpPr>
        <p:spPr>
          <a:xfrm>
            <a:off x="12665241" y="9252524"/>
            <a:ext cx="194824"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3" name="Rectangle 152">
            <a:extLst>
              <a:ext uri="{FF2B5EF4-FFF2-40B4-BE49-F238E27FC236}">
                <a16:creationId xmlns:a16="http://schemas.microsoft.com/office/drawing/2014/main" id="{54050E04-277B-F344-9287-71C05E5B870B}"/>
              </a:ext>
            </a:extLst>
          </p:cNvPr>
          <p:cNvSpPr/>
          <p:nvPr userDrawn="1"/>
        </p:nvSpPr>
        <p:spPr>
          <a:xfrm>
            <a:off x="10180387" y="8755207"/>
            <a:ext cx="2490387"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a:extLst>
              <a:ext uri="{FF2B5EF4-FFF2-40B4-BE49-F238E27FC236}">
                <a16:creationId xmlns:a16="http://schemas.microsoft.com/office/drawing/2014/main" id="{869CC876-B2F3-094B-AB03-A28B386E4989}"/>
              </a:ext>
            </a:extLst>
          </p:cNvPr>
          <p:cNvSpPr/>
          <p:nvPr userDrawn="1"/>
        </p:nvSpPr>
        <p:spPr>
          <a:xfrm>
            <a:off x="10180387" y="9972866"/>
            <a:ext cx="2490387"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ext Placeholder 23">
            <a:extLst>
              <a:ext uri="{FF2B5EF4-FFF2-40B4-BE49-F238E27FC236}">
                <a16:creationId xmlns:a16="http://schemas.microsoft.com/office/drawing/2014/main" id="{6717A563-4BB6-4444-B9C0-D7D9680DC74C}"/>
              </a:ext>
            </a:extLst>
          </p:cNvPr>
          <p:cNvSpPr>
            <a:spLocks noGrp="1"/>
          </p:cNvSpPr>
          <p:nvPr>
            <p:ph type="body" sz="quarter" idx="35"/>
          </p:nvPr>
        </p:nvSpPr>
        <p:spPr>
          <a:xfrm>
            <a:off x="10183750" y="8922257"/>
            <a:ext cx="2484854" cy="6642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182C68C0-77C9-EE4B-8E1D-866629EE6C4E}"/>
              </a:ext>
            </a:extLst>
          </p:cNvPr>
          <p:cNvSpPr>
            <a:spLocks noGrp="1"/>
          </p:cNvSpPr>
          <p:nvPr>
            <p:ph type="body" sz="quarter" idx="37"/>
          </p:nvPr>
        </p:nvSpPr>
        <p:spPr>
          <a:xfrm>
            <a:off x="10180387" y="2730879"/>
            <a:ext cx="2484854"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880E4130-5BD8-7D44-83B0-5BC6C82C4A9B}"/>
              </a:ext>
            </a:extLst>
          </p:cNvPr>
          <p:cNvSpPr>
            <a:spLocks noGrp="1"/>
          </p:cNvSpPr>
          <p:nvPr>
            <p:ph type="body" sz="quarter" idx="38"/>
          </p:nvPr>
        </p:nvSpPr>
        <p:spPr>
          <a:xfrm>
            <a:off x="12852045" y="2735410"/>
            <a:ext cx="3617495"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8E52218B-6D7B-4140-B5E1-872E76843D10}"/>
              </a:ext>
            </a:extLst>
          </p:cNvPr>
          <p:cNvSpPr>
            <a:spLocks noGrp="1"/>
          </p:cNvSpPr>
          <p:nvPr>
            <p:ph type="body" sz="quarter" idx="39"/>
          </p:nvPr>
        </p:nvSpPr>
        <p:spPr>
          <a:xfrm>
            <a:off x="6339597" y="892225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5933BB9E-54C6-794B-9B18-1FB044673240}"/>
              </a:ext>
            </a:extLst>
          </p:cNvPr>
          <p:cNvSpPr>
            <a:spLocks noGrp="1"/>
          </p:cNvSpPr>
          <p:nvPr>
            <p:ph type="body" sz="quarter" idx="40"/>
          </p:nvPr>
        </p:nvSpPr>
        <p:spPr>
          <a:xfrm>
            <a:off x="12860065" y="892225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41358214-C600-9C43-87C3-B835B1471E0E}"/>
              </a:ext>
            </a:extLst>
          </p:cNvPr>
          <p:cNvSpPr>
            <a:spLocks noGrp="1"/>
          </p:cNvSpPr>
          <p:nvPr>
            <p:ph type="body" sz="quarter" idx="41"/>
          </p:nvPr>
        </p:nvSpPr>
        <p:spPr>
          <a:xfrm>
            <a:off x="6339597" y="100919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F24ADD0C-89CC-8C4B-B886-14F9DEFA66F3}"/>
              </a:ext>
            </a:extLst>
          </p:cNvPr>
          <p:cNvSpPr>
            <a:spLocks noGrp="1"/>
          </p:cNvSpPr>
          <p:nvPr>
            <p:ph type="body" sz="quarter" idx="42"/>
          </p:nvPr>
        </p:nvSpPr>
        <p:spPr>
          <a:xfrm>
            <a:off x="12860065" y="100919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0724010B-F0B3-C046-AC95-0BDC5F53690F}"/>
              </a:ext>
            </a:extLst>
          </p:cNvPr>
          <p:cNvSpPr>
            <a:spLocks noGrp="1"/>
          </p:cNvSpPr>
          <p:nvPr>
            <p:ph type="body" sz="quarter" idx="43"/>
          </p:nvPr>
        </p:nvSpPr>
        <p:spPr>
          <a:xfrm>
            <a:off x="10183750" y="10091937"/>
            <a:ext cx="2484854" cy="6642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3" name="Text Placeholder 23">
            <a:extLst>
              <a:ext uri="{FF2B5EF4-FFF2-40B4-BE49-F238E27FC236}">
                <a16:creationId xmlns:a16="http://schemas.microsoft.com/office/drawing/2014/main" id="{D51116FC-57DA-5946-B302-F47E2C6C34C7}"/>
              </a:ext>
            </a:extLst>
          </p:cNvPr>
          <p:cNvSpPr>
            <a:spLocks noGrp="1"/>
          </p:cNvSpPr>
          <p:nvPr>
            <p:ph type="body" sz="quarter" idx="28"/>
          </p:nvPr>
        </p:nvSpPr>
        <p:spPr>
          <a:xfrm>
            <a:off x="10180387" y="6716723"/>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Text Placeholder 23">
            <a:extLst>
              <a:ext uri="{FF2B5EF4-FFF2-40B4-BE49-F238E27FC236}">
                <a16:creationId xmlns:a16="http://schemas.microsoft.com/office/drawing/2014/main" id="{04A9504E-13B5-654C-8708-D87305982397}"/>
              </a:ext>
            </a:extLst>
          </p:cNvPr>
          <p:cNvSpPr>
            <a:spLocks noGrp="1"/>
          </p:cNvSpPr>
          <p:nvPr>
            <p:ph type="body" sz="quarter" idx="25"/>
          </p:nvPr>
        </p:nvSpPr>
        <p:spPr>
          <a:xfrm>
            <a:off x="10180387" y="3924036"/>
            <a:ext cx="2476834" cy="13208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5" name="Straight Connector 164">
            <a:extLst>
              <a:ext uri="{FF2B5EF4-FFF2-40B4-BE49-F238E27FC236}">
                <a16:creationId xmlns:a16="http://schemas.microsoft.com/office/drawing/2014/main" id="{86735F77-6E99-A04E-82CC-9BDC5BC16793}"/>
              </a:ext>
            </a:extLst>
          </p:cNvPr>
          <p:cNvCxnSpPr>
            <a:cxnSpLocks/>
          </p:cNvCxnSpPr>
          <p:nvPr userDrawn="1"/>
        </p:nvCxnSpPr>
        <p:spPr>
          <a:xfrm>
            <a:off x="12665241" y="10470183"/>
            <a:ext cx="194824"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66568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7_Statement Slide-2-SALMON">
    <p:bg>
      <p:bgPr>
        <a:solidFill>
          <a:srgbClr val="FC4420"/>
        </a:solidFill>
        <a:effectLst/>
      </p:bgPr>
    </p:bg>
    <p:spTree>
      <p:nvGrpSpPr>
        <p:cNvPr id="1" name=""/>
        <p:cNvGrpSpPr/>
        <p:nvPr/>
      </p:nvGrpSpPr>
      <p:grpSpPr>
        <a:xfrm>
          <a:off x="0" y="0"/>
          <a:ext cx="0" cy="0"/>
          <a:chOff x="0" y="0"/>
          <a:chExt cx="0" cy="0"/>
        </a:xfrm>
      </p:grpSpPr>
      <p:pic>
        <p:nvPicPr>
          <p:cNvPr id="76" name="Picture 75" descr="A picture containing drawing&#10;&#10;Description automatically generated">
            <a:extLst>
              <a:ext uri="{FF2B5EF4-FFF2-40B4-BE49-F238E27FC236}">
                <a16:creationId xmlns:a16="http://schemas.microsoft.com/office/drawing/2014/main" id="{70F20AB1-B1C0-F34F-BDD0-53230A5A345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220" r="89411"/>
          <a:stretch/>
        </p:blipFill>
        <p:spPr>
          <a:xfrm>
            <a:off x="0" y="9863695"/>
            <a:ext cx="2128838" cy="1445258"/>
          </a:xfrm>
          <a:prstGeom prst="rect">
            <a:avLst/>
          </a:prstGeom>
        </p:spPr>
      </p:pic>
      <p:sp>
        <p:nvSpPr>
          <p:cNvPr id="73" name="Text Placeholder 23">
            <a:extLst>
              <a:ext uri="{FF2B5EF4-FFF2-40B4-BE49-F238E27FC236}">
                <a16:creationId xmlns:a16="http://schemas.microsoft.com/office/drawing/2014/main" id="{7E1E1E5C-6864-0D47-81F5-6B4F005ECD91}"/>
              </a:ext>
            </a:extLst>
          </p:cNvPr>
          <p:cNvSpPr>
            <a:spLocks noGrp="1"/>
          </p:cNvSpPr>
          <p:nvPr>
            <p:ph type="body" sz="quarter" idx="10"/>
          </p:nvPr>
        </p:nvSpPr>
        <p:spPr>
          <a:xfrm>
            <a:off x="3667292" y="4070143"/>
            <a:ext cx="2476834" cy="109813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7" name="Title 6">
            <a:extLst>
              <a:ext uri="{FF2B5EF4-FFF2-40B4-BE49-F238E27FC236}">
                <a16:creationId xmlns:a16="http://schemas.microsoft.com/office/drawing/2014/main" id="{C3EDB1D1-EA6D-B647-8177-31405F57D377}"/>
              </a:ext>
            </a:extLst>
          </p:cNvPr>
          <p:cNvSpPr>
            <a:spLocks noGrp="1"/>
          </p:cNvSpPr>
          <p:nvPr>
            <p:ph type="title"/>
          </p:nvPr>
        </p:nvSpPr>
        <p:spPr>
          <a:xfrm>
            <a:off x="3651250" y="405726"/>
            <a:ext cx="12810269"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78" name="Rectangle 77">
            <a:extLst>
              <a:ext uri="{FF2B5EF4-FFF2-40B4-BE49-F238E27FC236}">
                <a16:creationId xmlns:a16="http://schemas.microsoft.com/office/drawing/2014/main" id="{E428DEED-7123-4141-83C5-91A952067AE0}"/>
              </a:ext>
            </a:extLst>
          </p:cNvPr>
          <p:cNvSpPr/>
          <p:nvPr userDrawn="1"/>
        </p:nvSpPr>
        <p:spPr>
          <a:xfrm>
            <a:off x="3667292" y="1978543"/>
            <a:ext cx="6272463"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Rectangle 78">
            <a:extLst>
              <a:ext uri="{FF2B5EF4-FFF2-40B4-BE49-F238E27FC236}">
                <a16:creationId xmlns:a16="http://schemas.microsoft.com/office/drawing/2014/main" id="{44D10363-4D9E-9A4D-A581-B1C77E11B9DA}"/>
              </a:ext>
            </a:extLst>
          </p:cNvPr>
          <p:cNvSpPr/>
          <p:nvPr userDrawn="1"/>
        </p:nvSpPr>
        <p:spPr>
          <a:xfrm>
            <a:off x="10172366" y="1978543"/>
            <a:ext cx="6272463"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Text Placeholder 23">
            <a:extLst>
              <a:ext uri="{FF2B5EF4-FFF2-40B4-BE49-F238E27FC236}">
                <a16:creationId xmlns:a16="http://schemas.microsoft.com/office/drawing/2014/main" id="{84308DD5-1763-5E4D-898F-6F668F427E01}"/>
              </a:ext>
            </a:extLst>
          </p:cNvPr>
          <p:cNvSpPr>
            <a:spLocks noGrp="1"/>
          </p:cNvSpPr>
          <p:nvPr>
            <p:ph type="body" sz="quarter" idx="11"/>
          </p:nvPr>
        </p:nvSpPr>
        <p:spPr>
          <a:xfrm>
            <a:off x="3659271" y="1953819"/>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95A46D62-81E6-8049-BA7D-41A6FB0E5FB5}"/>
              </a:ext>
            </a:extLst>
          </p:cNvPr>
          <p:cNvSpPr>
            <a:spLocks noGrp="1"/>
          </p:cNvSpPr>
          <p:nvPr>
            <p:ph type="body" sz="quarter" idx="12"/>
          </p:nvPr>
        </p:nvSpPr>
        <p:spPr>
          <a:xfrm>
            <a:off x="10172366" y="1953819"/>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2" name="Rectangle 81">
            <a:extLst>
              <a:ext uri="{FF2B5EF4-FFF2-40B4-BE49-F238E27FC236}">
                <a16:creationId xmlns:a16="http://schemas.microsoft.com/office/drawing/2014/main" id="{306200E5-FFD7-A34D-A019-CC3AD2D44B23}"/>
              </a:ext>
            </a:extLst>
          </p:cNvPr>
          <p:cNvSpPr/>
          <p:nvPr userDrawn="1"/>
        </p:nvSpPr>
        <p:spPr>
          <a:xfrm>
            <a:off x="3659271" y="328693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Rectangle 92">
            <a:extLst>
              <a:ext uri="{FF2B5EF4-FFF2-40B4-BE49-F238E27FC236}">
                <a16:creationId xmlns:a16="http://schemas.microsoft.com/office/drawing/2014/main" id="{1108E578-0480-9B43-B2A9-1D1D788547C3}"/>
              </a:ext>
            </a:extLst>
          </p:cNvPr>
          <p:cNvSpPr/>
          <p:nvPr userDrawn="1"/>
        </p:nvSpPr>
        <p:spPr>
          <a:xfrm>
            <a:off x="6330281" y="328693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Rectangle 93">
            <a:extLst>
              <a:ext uri="{FF2B5EF4-FFF2-40B4-BE49-F238E27FC236}">
                <a16:creationId xmlns:a16="http://schemas.microsoft.com/office/drawing/2014/main" id="{943055E1-35DA-384B-8B78-EF97EDF6EC06}"/>
              </a:ext>
            </a:extLst>
          </p:cNvPr>
          <p:cNvSpPr/>
          <p:nvPr userDrawn="1"/>
        </p:nvSpPr>
        <p:spPr>
          <a:xfrm>
            <a:off x="6330281" y="407492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Rectangle 98">
            <a:extLst>
              <a:ext uri="{FF2B5EF4-FFF2-40B4-BE49-F238E27FC236}">
                <a16:creationId xmlns:a16="http://schemas.microsoft.com/office/drawing/2014/main" id="{F0C93361-3917-8D46-9AB0-D499549F3D5C}"/>
              </a:ext>
            </a:extLst>
          </p:cNvPr>
          <p:cNvSpPr/>
          <p:nvPr userDrawn="1"/>
        </p:nvSpPr>
        <p:spPr>
          <a:xfrm>
            <a:off x="6330281" y="486291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00" name="Straight Connector 99">
            <a:extLst>
              <a:ext uri="{FF2B5EF4-FFF2-40B4-BE49-F238E27FC236}">
                <a16:creationId xmlns:a16="http://schemas.microsoft.com/office/drawing/2014/main" id="{E3C92273-9013-3F4F-AEAA-3DC2FFD9ABDC}"/>
              </a:ext>
            </a:extLst>
          </p:cNvPr>
          <p:cNvCxnSpPr>
            <a:stCxn id="94" idx="1"/>
          </p:cNvCxnSpPr>
          <p:nvPr userDrawn="1"/>
        </p:nvCxnSpPr>
        <p:spPr>
          <a:xfrm flipH="1" flipV="1">
            <a:off x="6144126" y="4395488"/>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A8E7EFF-E092-634A-A1DE-A74AA9B2B499}"/>
              </a:ext>
            </a:extLst>
          </p:cNvPr>
          <p:cNvCxnSpPr>
            <a:stCxn id="82" idx="3"/>
          </p:cNvCxnSpPr>
          <p:nvPr userDrawn="1"/>
        </p:nvCxnSpPr>
        <p:spPr>
          <a:xfrm flipV="1">
            <a:off x="6144126" y="360254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EC2CFA4-29C9-9F41-A0BB-AF0AAB5B4DEC}"/>
              </a:ext>
            </a:extLst>
          </p:cNvPr>
          <p:cNvCxnSpPr>
            <a:cxnSpLocks/>
          </p:cNvCxnSpPr>
          <p:nvPr userDrawn="1"/>
        </p:nvCxnSpPr>
        <p:spPr>
          <a:xfrm>
            <a:off x="6144126" y="439061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1" name="Text Placeholder 23">
            <a:extLst>
              <a:ext uri="{FF2B5EF4-FFF2-40B4-BE49-F238E27FC236}">
                <a16:creationId xmlns:a16="http://schemas.microsoft.com/office/drawing/2014/main" id="{E5C3B0BC-D231-C94B-B2FA-09CF07C7A349}"/>
              </a:ext>
            </a:extLst>
          </p:cNvPr>
          <p:cNvSpPr>
            <a:spLocks noGrp="1"/>
          </p:cNvSpPr>
          <p:nvPr>
            <p:ph type="body" sz="quarter" idx="13"/>
          </p:nvPr>
        </p:nvSpPr>
        <p:spPr>
          <a:xfrm>
            <a:off x="6339597" y="3354760"/>
            <a:ext cx="3601454" cy="57724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2" name="Text Placeholder 23">
            <a:extLst>
              <a:ext uri="{FF2B5EF4-FFF2-40B4-BE49-F238E27FC236}">
                <a16:creationId xmlns:a16="http://schemas.microsoft.com/office/drawing/2014/main" id="{941C05FA-FEE9-6242-A635-7F9D91E46D03}"/>
              </a:ext>
            </a:extLst>
          </p:cNvPr>
          <p:cNvSpPr>
            <a:spLocks noGrp="1"/>
          </p:cNvSpPr>
          <p:nvPr>
            <p:ph type="body" sz="quarter" idx="14"/>
          </p:nvPr>
        </p:nvSpPr>
        <p:spPr>
          <a:xfrm>
            <a:off x="6339597" y="4140615"/>
            <a:ext cx="3601454" cy="56427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3" name="Text Placeholder 23">
            <a:extLst>
              <a:ext uri="{FF2B5EF4-FFF2-40B4-BE49-F238E27FC236}">
                <a16:creationId xmlns:a16="http://schemas.microsoft.com/office/drawing/2014/main" id="{EDF11DB6-ECA6-1847-B6DB-915E21657E0A}"/>
              </a:ext>
            </a:extLst>
          </p:cNvPr>
          <p:cNvSpPr>
            <a:spLocks noGrp="1"/>
          </p:cNvSpPr>
          <p:nvPr>
            <p:ph type="body" sz="quarter" idx="15"/>
          </p:nvPr>
        </p:nvSpPr>
        <p:spPr>
          <a:xfrm>
            <a:off x="6339597" y="4913498"/>
            <a:ext cx="3601454" cy="59054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C1A8F252-ABF8-EA4C-97DE-149EDC9F0119}"/>
              </a:ext>
            </a:extLst>
          </p:cNvPr>
          <p:cNvSpPr>
            <a:spLocks noGrp="1"/>
          </p:cNvSpPr>
          <p:nvPr>
            <p:ph type="body" sz="quarter" idx="16"/>
          </p:nvPr>
        </p:nvSpPr>
        <p:spPr>
          <a:xfrm>
            <a:off x="3667292" y="664457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Rectangle 114">
            <a:extLst>
              <a:ext uri="{FF2B5EF4-FFF2-40B4-BE49-F238E27FC236}">
                <a16:creationId xmlns:a16="http://schemas.microsoft.com/office/drawing/2014/main" id="{D0B6EC4A-CBCA-0B44-86B6-560E5C846419}"/>
              </a:ext>
            </a:extLst>
          </p:cNvPr>
          <p:cNvSpPr/>
          <p:nvPr userDrawn="1"/>
        </p:nvSpPr>
        <p:spPr>
          <a:xfrm>
            <a:off x="3651250" y="570209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Rectangle 115">
            <a:extLst>
              <a:ext uri="{FF2B5EF4-FFF2-40B4-BE49-F238E27FC236}">
                <a16:creationId xmlns:a16="http://schemas.microsoft.com/office/drawing/2014/main" id="{D4B7EAFE-7560-5E44-BAF9-A230EF1168CE}"/>
              </a:ext>
            </a:extLst>
          </p:cNvPr>
          <p:cNvSpPr/>
          <p:nvPr userDrawn="1"/>
        </p:nvSpPr>
        <p:spPr>
          <a:xfrm>
            <a:off x="6322260" y="570209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116">
            <a:extLst>
              <a:ext uri="{FF2B5EF4-FFF2-40B4-BE49-F238E27FC236}">
                <a16:creationId xmlns:a16="http://schemas.microsoft.com/office/drawing/2014/main" id="{84C9982C-16B6-C341-A633-DB4DAE759366}"/>
              </a:ext>
            </a:extLst>
          </p:cNvPr>
          <p:cNvSpPr/>
          <p:nvPr userDrawn="1"/>
        </p:nvSpPr>
        <p:spPr>
          <a:xfrm>
            <a:off x="6322260" y="671136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5B0E4EEB-5A02-3342-8284-3ECF4D18D6FA}"/>
              </a:ext>
            </a:extLst>
          </p:cNvPr>
          <p:cNvSpPr/>
          <p:nvPr userDrawn="1"/>
        </p:nvSpPr>
        <p:spPr>
          <a:xfrm>
            <a:off x="6322260" y="772062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9" name="Straight Connector 118">
            <a:extLst>
              <a:ext uri="{FF2B5EF4-FFF2-40B4-BE49-F238E27FC236}">
                <a16:creationId xmlns:a16="http://schemas.microsoft.com/office/drawing/2014/main" id="{25155C28-46F5-334C-A9BA-E8FA804D4AB7}"/>
              </a:ext>
            </a:extLst>
          </p:cNvPr>
          <p:cNvCxnSpPr>
            <a:cxnSpLocks/>
          </p:cNvCxnSpPr>
          <p:nvPr userDrawn="1"/>
        </p:nvCxnSpPr>
        <p:spPr>
          <a:xfrm flipH="1">
            <a:off x="6136105" y="712194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1B553ABF-1139-3740-A407-AAA7A3469D2F}"/>
              </a:ext>
            </a:extLst>
          </p:cNvPr>
          <p:cNvCxnSpPr>
            <a:cxnSpLocks/>
            <a:stCxn id="115" idx="3"/>
          </p:cNvCxnSpPr>
          <p:nvPr userDrawn="1"/>
        </p:nvCxnSpPr>
        <p:spPr>
          <a:xfrm flipV="1">
            <a:off x="6136105" y="601769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1C0049C-FAA5-EA44-9139-88023091F2ED}"/>
              </a:ext>
            </a:extLst>
          </p:cNvPr>
          <p:cNvCxnSpPr>
            <a:cxnSpLocks/>
          </p:cNvCxnSpPr>
          <p:nvPr userDrawn="1"/>
        </p:nvCxnSpPr>
        <p:spPr>
          <a:xfrm>
            <a:off x="6136104" y="713121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22" name="Text Placeholder 23">
            <a:extLst>
              <a:ext uri="{FF2B5EF4-FFF2-40B4-BE49-F238E27FC236}">
                <a16:creationId xmlns:a16="http://schemas.microsoft.com/office/drawing/2014/main" id="{91C77429-E35D-E440-B822-F89B258A9C91}"/>
              </a:ext>
            </a:extLst>
          </p:cNvPr>
          <p:cNvSpPr>
            <a:spLocks noGrp="1"/>
          </p:cNvSpPr>
          <p:nvPr>
            <p:ph type="body" sz="quarter" idx="17"/>
          </p:nvPr>
        </p:nvSpPr>
        <p:spPr>
          <a:xfrm>
            <a:off x="6339597" y="58260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E89C9434-309D-624E-8909-05278A8C420D}"/>
              </a:ext>
            </a:extLst>
          </p:cNvPr>
          <p:cNvSpPr>
            <a:spLocks noGrp="1"/>
          </p:cNvSpPr>
          <p:nvPr>
            <p:ph type="body" sz="quarter" idx="18"/>
          </p:nvPr>
        </p:nvSpPr>
        <p:spPr>
          <a:xfrm>
            <a:off x="6339597" y="683567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7519B362-72BA-5448-A098-99E02541A4D6}"/>
              </a:ext>
            </a:extLst>
          </p:cNvPr>
          <p:cNvSpPr>
            <a:spLocks noGrp="1"/>
          </p:cNvSpPr>
          <p:nvPr>
            <p:ph type="body" sz="quarter" idx="19"/>
          </p:nvPr>
        </p:nvSpPr>
        <p:spPr>
          <a:xfrm>
            <a:off x="6339597" y="784530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56033D85-8DDC-B748-9712-1835E6425F74}"/>
              </a:ext>
            </a:extLst>
          </p:cNvPr>
          <p:cNvSpPr>
            <a:spLocks noGrp="1"/>
          </p:cNvSpPr>
          <p:nvPr>
            <p:ph type="body" sz="quarter" idx="20"/>
          </p:nvPr>
        </p:nvSpPr>
        <p:spPr>
          <a:xfrm>
            <a:off x="3667292" y="954322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Rectangle 125">
            <a:extLst>
              <a:ext uri="{FF2B5EF4-FFF2-40B4-BE49-F238E27FC236}">
                <a16:creationId xmlns:a16="http://schemas.microsoft.com/office/drawing/2014/main" id="{20992A21-12BA-C647-9870-4536A5952207}"/>
              </a:ext>
            </a:extLst>
          </p:cNvPr>
          <p:cNvSpPr/>
          <p:nvPr userDrawn="1"/>
        </p:nvSpPr>
        <p:spPr>
          <a:xfrm>
            <a:off x="3667292" y="876001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7" name="Rectangle 126">
            <a:extLst>
              <a:ext uri="{FF2B5EF4-FFF2-40B4-BE49-F238E27FC236}">
                <a16:creationId xmlns:a16="http://schemas.microsoft.com/office/drawing/2014/main" id="{560A3FD0-C606-1F4C-BA24-FF5778A69FB5}"/>
              </a:ext>
            </a:extLst>
          </p:cNvPr>
          <p:cNvSpPr/>
          <p:nvPr userDrawn="1"/>
        </p:nvSpPr>
        <p:spPr>
          <a:xfrm>
            <a:off x="6338302" y="8760015"/>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8" name="Rectangle 127">
            <a:extLst>
              <a:ext uri="{FF2B5EF4-FFF2-40B4-BE49-F238E27FC236}">
                <a16:creationId xmlns:a16="http://schemas.microsoft.com/office/drawing/2014/main" id="{362BAC3A-2F17-AD41-ACDB-80823BCA9581}"/>
              </a:ext>
            </a:extLst>
          </p:cNvPr>
          <p:cNvSpPr/>
          <p:nvPr userDrawn="1"/>
        </p:nvSpPr>
        <p:spPr>
          <a:xfrm>
            <a:off x="6338302" y="9982482"/>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9" name="Straight Connector 128">
            <a:extLst>
              <a:ext uri="{FF2B5EF4-FFF2-40B4-BE49-F238E27FC236}">
                <a16:creationId xmlns:a16="http://schemas.microsoft.com/office/drawing/2014/main" id="{131EF828-50C9-7C40-84BA-D25DF591D598}"/>
              </a:ext>
            </a:extLst>
          </p:cNvPr>
          <p:cNvCxnSpPr>
            <a:stCxn id="126" idx="3"/>
          </p:cNvCxnSpPr>
          <p:nvPr userDrawn="1"/>
        </p:nvCxnSpPr>
        <p:spPr>
          <a:xfrm flipV="1">
            <a:off x="6152147" y="9075618"/>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C85B65B-3922-4C46-ADB8-84E63FAD9743}"/>
              </a:ext>
            </a:extLst>
          </p:cNvPr>
          <p:cNvCxnSpPr>
            <a:cxnSpLocks/>
          </p:cNvCxnSpPr>
          <p:nvPr userDrawn="1"/>
        </p:nvCxnSpPr>
        <p:spPr>
          <a:xfrm>
            <a:off x="6152147" y="986369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1" name="Text Placeholder 23">
            <a:extLst>
              <a:ext uri="{FF2B5EF4-FFF2-40B4-BE49-F238E27FC236}">
                <a16:creationId xmlns:a16="http://schemas.microsoft.com/office/drawing/2014/main" id="{AFE3C3C7-4888-AD40-8F43-58BD227197A5}"/>
              </a:ext>
            </a:extLst>
          </p:cNvPr>
          <p:cNvSpPr>
            <a:spLocks noGrp="1"/>
          </p:cNvSpPr>
          <p:nvPr>
            <p:ph type="body" sz="quarter" idx="23"/>
          </p:nvPr>
        </p:nvSpPr>
        <p:spPr>
          <a:xfrm>
            <a:off x="3651251" y="2725573"/>
            <a:ext cx="2484854"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Text Placeholder 23">
            <a:extLst>
              <a:ext uri="{FF2B5EF4-FFF2-40B4-BE49-F238E27FC236}">
                <a16:creationId xmlns:a16="http://schemas.microsoft.com/office/drawing/2014/main" id="{EC70A07D-5B9F-294F-96F7-B4FADB062EE1}"/>
              </a:ext>
            </a:extLst>
          </p:cNvPr>
          <p:cNvSpPr>
            <a:spLocks noGrp="1"/>
          </p:cNvSpPr>
          <p:nvPr>
            <p:ph type="body" sz="quarter" idx="24"/>
          </p:nvPr>
        </p:nvSpPr>
        <p:spPr>
          <a:xfrm>
            <a:off x="6331577" y="2730104"/>
            <a:ext cx="3617495"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Rectangle 132">
            <a:extLst>
              <a:ext uri="{FF2B5EF4-FFF2-40B4-BE49-F238E27FC236}">
                <a16:creationId xmlns:a16="http://schemas.microsoft.com/office/drawing/2014/main" id="{71DB7968-E7B1-244C-9BA4-3F67379B1254}"/>
              </a:ext>
            </a:extLst>
          </p:cNvPr>
          <p:cNvSpPr/>
          <p:nvPr userDrawn="1"/>
        </p:nvSpPr>
        <p:spPr>
          <a:xfrm>
            <a:off x="10176377" y="3277671"/>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Rectangle 133">
            <a:extLst>
              <a:ext uri="{FF2B5EF4-FFF2-40B4-BE49-F238E27FC236}">
                <a16:creationId xmlns:a16="http://schemas.microsoft.com/office/drawing/2014/main" id="{EB7723DD-09C1-2F40-8FB1-B4AA23526FF6}"/>
              </a:ext>
            </a:extLst>
          </p:cNvPr>
          <p:cNvSpPr/>
          <p:nvPr userDrawn="1"/>
        </p:nvSpPr>
        <p:spPr>
          <a:xfrm>
            <a:off x="12856055" y="3277671"/>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Rectangle 134">
            <a:extLst>
              <a:ext uri="{FF2B5EF4-FFF2-40B4-BE49-F238E27FC236}">
                <a16:creationId xmlns:a16="http://schemas.microsoft.com/office/drawing/2014/main" id="{0829EA05-4AFB-8041-859D-946B0F3EE415}"/>
              </a:ext>
            </a:extLst>
          </p:cNvPr>
          <p:cNvSpPr/>
          <p:nvPr userDrawn="1"/>
        </p:nvSpPr>
        <p:spPr>
          <a:xfrm>
            <a:off x="12856055" y="4500138"/>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36" name="Straight Connector 135">
            <a:extLst>
              <a:ext uri="{FF2B5EF4-FFF2-40B4-BE49-F238E27FC236}">
                <a16:creationId xmlns:a16="http://schemas.microsoft.com/office/drawing/2014/main" id="{2AE998EA-61D3-A141-8812-800623B248B2}"/>
              </a:ext>
            </a:extLst>
          </p:cNvPr>
          <p:cNvCxnSpPr>
            <a:stCxn id="133" idx="3"/>
          </p:cNvCxnSpPr>
          <p:nvPr userDrawn="1"/>
        </p:nvCxnSpPr>
        <p:spPr>
          <a:xfrm flipV="1">
            <a:off x="12661232" y="3593274"/>
            <a:ext cx="182144"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BD5E9C63-202A-3849-99FD-546A7B0AD419}"/>
              </a:ext>
            </a:extLst>
          </p:cNvPr>
          <p:cNvCxnSpPr>
            <a:cxnSpLocks/>
          </p:cNvCxnSpPr>
          <p:nvPr userDrawn="1"/>
        </p:nvCxnSpPr>
        <p:spPr>
          <a:xfrm>
            <a:off x="12657221" y="4381351"/>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8" name="Text Placeholder 23">
            <a:extLst>
              <a:ext uri="{FF2B5EF4-FFF2-40B4-BE49-F238E27FC236}">
                <a16:creationId xmlns:a16="http://schemas.microsoft.com/office/drawing/2014/main" id="{F3B95637-A8F9-144C-8DEB-E46B57D78791}"/>
              </a:ext>
            </a:extLst>
          </p:cNvPr>
          <p:cNvSpPr>
            <a:spLocks noGrp="1"/>
          </p:cNvSpPr>
          <p:nvPr>
            <p:ph type="body" sz="quarter" idx="26"/>
          </p:nvPr>
        </p:nvSpPr>
        <p:spPr>
          <a:xfrm>
            <a:off x="12860065" y="3354760"/>
            <a:ext cx="3601454" cy="95931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F1D58D9A-5095-334D-915C-CEC6AAA5A02D}"/>
              </a:ext>
            </a:extLst>
          </p:cNvPr>
          <p:cNvSpPr>
            <a:spLocks noGrp="1"/>
          </p:cNvSpPr>
          <p:nvPr>
            <p:ph type="body" sz="quarter" idx="27"/>
          </p:nvPr>
        </p:nvSpPr>
        <p:spPr>
          <a:xfrm>
            <a:off x="12860065" y="4708310"/>
            <a:ext cx="3601454" cy="7704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Text Placeholder 23">
            <a:extLst>
              <a:ext uri="{FF2B5EF4-FFF2-40B4-BE49-F238E27FC236}">
                <a16:creationId xmlns:a16="http://schemas.microsoft.com/office/drawing/2014/main" id="{2ACCA1B0-EAF3-714F-A265-B48A90FCD084}"/>
              </a:ext>
            </a:extLst>
          </p:cNvPr>
          <p:cNvSpPr>
            <a:spLocks noGrp="1"/>
          </p:cNvSpPr>
          <p:nvPr>
            <p:ph type="body" sz="quarter" idx="28"/>
          </p:nvPr>
        </p:nvSpPr>
        <p:spPr>
          <a:xfrm>
            <a:off x="10180387" y="6716723"/>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Rectangle 140">
            <a:extLst>
              <a:ext uri="{FF2B5EF4-FFF2-40B4-BE49-F238E27FC236}">
                <a16:creationId xmlns:a16="http://schemas.microsoft.com/office/drawing/2014/main" id="{F2CE6D9A-52BB-EE4B-8241-477445BF2E09}"/>
              </a:ext>
            </a:extLst>
          </p:cNvPr>
          <p:cNvSpPr/>
          <p:nvPr userDrawn="1"/>
        </p:nvSpPr>
        <p:spPr>
          <a:xfrm>
            <a:off x="10176377" y="5722605"/>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2" name="Rectangle 141">
            <a:extLst>
              <a:ext uri="{FF2B5EF4-FFF2-40B4-BE49-F238E27FC236}">
                <a16:creationId xmlns:a16="http://schemas.microsoft.com/office/drawing/2014/main" id="{BC4E51FC-F59A-6F4F-871E-3A1A9C28ED9E}"/>
              </a:ext>
            </a:extLst>
          </p:cNvPr>
          <p:cNvSpPr/>
          <p:nvPr userDrawn="1"/>
        </p:nvSpPr>
        <p:spPr>
          <a:xfrm>
            <a:off x="12856055" y="572260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Rectangle 142">
            <a:extLst>
              <a:ext uri="{FF2B5EF4-FFF2-40B4-BE49-F238E27FC236}">
                <a16:creationId xmlns:a16="http://schemas.microsoft.com/office/drawing/2014/main" id="{94E55E21-1832-124B-9462-8BC97A0E73CE}"/>
              </a:ext>
            </a:extLst>
          </p:cNvPr>
          <p:cNvSpPr/>
          <p:nvPr userDrawn="1"/>
        </p:nvSpPr>
        <p:spPr>
          <a:xfrm>
            <a:off x="12856055" y="6731869"/>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4" name="Rectangle 143">
            <a:extLst>
              <a:ext uri="{FF2B5EF4-FFF2-40B4-BE49-F238E27FC236}">
                <a16:creationId xmlns:a16="http://schemas.microsoft.com/office/drawing/2014/main" id="{5B1DEB25-F85D-1B43-BA1E-E4B084331A9A}"/>
              </a:ext>
            </a:extLst>
          </p:cNvPr>
          <p:cNvSpPr/>
          <p:nvPr userDrawn="1"/>
        </p:nvSpPr>
        <p:spPr>
          <a:xfrm>
            <a:off x="12856055" y="774113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45" name="Straight Connector 144">
            <a:extLst>
              <a:ext uri="{FF2B5EF4-FFF2-40B4-BE49-F238E27FC236}">
                <a16:creationId xmlns:a16="http://schemas.microsoft.com/office/drawing/2014/main" id="{CDA0B672-EE6F-8247-9978-ED79ED825E83}"/>
              </a:ext>
            </a:extLst>
          </p:cNvPr>
          <p:cNvCxnSpPr>
            <a:cxnSpLocks/>
          </p:cNvCxnSpPr>
          <p:nvPr userDrawn="1"/>
        </p:nvCxnSpPr>
        <p:spPr>
          <a:xfrm flipH="1">
            <a:off x="12665242" y="7142454"/>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0307A4E-0B5E-CB42-BF57-2C9A6ABAE5B0}"/>
              </a:ext>
            </a:extLst>
          </p:cNvPr>
          <p:cNvCxnSpPr>
            <a:cxnSpLocks/>
            <a:stCxn id="141" idx="3"/>
          </p:cNvCxnSpPr>
          <p:nvPr userDrawn="1"/>
        </p:nvCxnSpPr>
        <p:spPr>
          <a:xfrm flipV="1">
            <a:off x="12661232" y="6038208"/>
            <a:ext cx="19016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AB9752E-CF20-E945-B2C8-43F3A7400BE8}"/>
              </a:ext>
            </a:extLst>
          </p:cNvPr>
          <p:cNvCxnSpPr>
            <a:cxnSpLocks/>
          </p:cNvCxnSpPr>
          <p:nvPr userDrawn="1"/>
        </p:nvCxnSpPr>
        <p:spPr>
          <a:xfrm>
            <a:off x="12665241" y="7151721"/>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48" name="Text Placeholder 23">
            <a:extLst>
              <a:ext uri="{FF2B5EF4-FFF2-40B4-BE49-F238E27FC236}">
                <a16:creationId xmlns:a16="http://schemas.microsoft.com/office/drawing/2014/main" id="{7F554994-2FC4-D64E-984A-31ABB700BDD1}"/>
              </a:ext>
            </a:extLst>
          </p:cNvPr>
          <p:cNvSpPr>
            <a:spLocks noGrp="1"/>
          </p:cNvSpPr>
          <p:nvPr>
            <p:ph type="body" sz="quarter" idx="29"/>
          </p:nvPr>
        </p:nvSpPr>
        <p:spPr>
          <a:xfrm>
            <a:off x="12860065" y="58260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63CB2905-EE5D-204C-B064-12CF676E3635}"/>
              </a:ext>
            </a:extLst>
          </p:cNvPr>
          <p:cNvSpPr>
            <a:spLocks noGrp="1"/>
          </p:cNvSpPr>
          <p:nvPr>
            <p:ph type="body" sz="quarter" idx="30"/>
          </p:nvPr>
        </p:nvSpPr>
        <p:spPr>
          <a:xfrm>
            <a:off x="12860065" y="683567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CD9A38E6-3EFB-474F-B3DF-95B114FD1748}"/>
              </a:ext>
            </a:extLst>
          </p:cNvPr>
          <p:cNvSpPr>
            <a:spLocks noGrp="1"/>
          </p:cNvSpPr>
          <p:nvPr>
            <p:ph type="body" sz="quarter" idx="31"/>
          </p:nvPr>
        </p:nvSpPr>
        <p:spPr>
          <a:xfrm>
            <a:off x="12860065" y="784530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Rectangle 150">
            <a:extLst>
              <a:ext uri="{FF2B5EF4-FFF2-40B4-BE49-F238E27FC236}">
                <a16:creationId xmlns:a16="http://schemas.microsoft.com/office/drawing/2014/main" id="{CCE7C210-BD1A-B849-A25F-080372B465ED}"/>
              </a:ext>
            </a:extLst>
          </p:cNvPr>
          <p:cNvSpPr/>
          <p:nvPr userDrawn="1"/>
        </p:nvSpPr>
        <p:spPr>
          <a:xfrm>
            <a:off x="12856055" y="8750399"/>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2" name="Rectangle 151">
            <a:extLst>
              <a:ext uri="{FF2B5EF4-FFF2-40B4-BE49-F238E27FC236}">
                <a16:creationId xmlns:a16="http://schemas.microsoft.com/office/drawing/2014/main" id="{88F7F14C-BF27-D746-AA0E-33C2BF1147AA}"/>
              </a:ext>
            </a:extLst>
          </p:cNvPr>
          <p:cNvSpPr/>
          <p:nvPr userDrawn="1"/>
        </p:nvSpPr>
        <p:spPr>
          <a:xfrm>
            <a:off x="12860065" y="9972866"/>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3" name="Rectangle 152">
            <a:extLst>
              <a:ext uri="{FF2B5EF4-FFF2-40B4-BE49-F238E27FC236}">
                <a16:creationId xmlns:a16="http://schemas.microsoft.com/office/drawing/2014/main" id="{1D05483D-1EC0-2A4D-8CCA-7E501D4D0BD4}"/>
              </a:ext>
            </a:extLst>
          </p:cNvPr>
          <p:cNvSpPr/>
          <p:nvPr userDrawn="1"/>
        </p:nvSpPr>
        <p:spPr>
          <a:xfrm>
            <a:off x="10180387" y="8750399"/>
            <a:ext cx="2490387"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4" name="Rectangle 153">
            <a:extLst>
              <a:ext uri="{FF2B5EF4-FFF2-40B4-BE49-F238E27FC236}">
                <a16:creationId xmlns:a16="http://schemas.microsoft.com/office/drawing/2014/main" id="{D0237D81-D799-A24F-B558-8EAC3F976DD9}"/>
              </a:ext>
            </a:extLst>
          </p:cNvPr>
          <p:cNvSpPr/>
          <p:nvPr userDrawn="1"/>
        </p:nvSpPr>
        <p:spPr>
          <a:xfrm>
            <a:off x="10180387" y="9972866"/>
            <a:ext cx="2490387"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5" name="Text Placeholder 23">
            <a:extLst>
              <a:ext uri="{FF2B5EF4-FFF2-40B4-BE49-F238E27FC236}">
                <a16:creationId xmlns:a16="http://schemas.microsoft.com/office/drawing/2014/main" id="{0A40B9CD-0705-8A4C-B9D3-A10438748EC7}"/>
              </a:ext>
            </a:extLst>
          </p:cNvPr>
          <p:cNvSpPr>
            <a:spLocks noGrp="1"/>
          </p:cNvSpPr>
          <p:nvPr>
            <p:ph type="body" sz="quarter" idx="37"/>
          </p:nvPr>
        </p:nvSpPr>
        <p:spPr>
          <a:xfrm>
            <a:off x="10176377" y="2730879"/>
            <a:ext cx="2484854"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32EC90D2-A7AF-C94E-A3F8-47D96C578BA9}"/>
              </a:ext>
            </a:extLst>
          </p:cNvPr>
          <p:cNvSpPr>
            <a:spLocks noGrp="1"/>
          </p:cNvSpPr>
          <p:nvPr>
            <p:ph type="body" sz="quarter" idx="38"/>
          </p:nvPr>
        </p:nvSpPr>
        <p:spPr>
          <a:xfrm>
            <a:off x="12852045" y="2735410"/>
            <a:ext cx="3617495"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504CD6EE-54A5-BC43-8233-642A4D12F1F7}"/>
              </a:ext>
            </a:extLst>
          </p:cNvPr>
          <p:cNvSpPr>
            <a:spLocks noGrp="1"/>
          </p:cNvSpPr>
          <p:nvPr>
            <p:ph type="body" sz="quarter" idx="39"/>
          </p:nvPr>
        </p:nvSpPr>
        <p:spPr>
          <a:xfrm>
            <a:off x="6339597" y="892225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28B9388B-9F50-1749-8F35-CF7EE45105B4}"/>
              </a:ext>
            </a:extLst>
          </p:cNvPr>
          <p:cNvSpPr>
            <a:spLocks noGrp="1"/>
          </p:cNvSpPr>
          <p:nvPr>
            <p:ph type="body" sz="quarter" idx="40"/>
          </p:nvPr>
        </p:nvSpPr>
        <p:spPr>
          <a:xfrm>
            <a:off x="12860065" y="892225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0C3646A6-BCA2-AD4D-B47B-E3923223E54A}"/>
              </a:ext>
            </a:extLst>
          </p:cNvPr>
          <p:cNvSpPr>
            <a:spLocks noGrp="1"/>
          </p:cNvSpPr>
          <p:nvPr>
            <p:ph type="body" sz="quarter" idx="41"/>
          </p:nvPr>
        </p:nvSpPr>
        <p:spPr>
          <a:xfrm>
            <a:off x="6339597" y="100919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8DEBE04B-24E1-0D44-BDF0-91E0D717927B}"/>
              </a:ext>
            </a:extLst>
          </p:cNvPr>
          <p:cNvSpPr>
            <a:spLocks noGrp="1"/>
          </p:cNvSpPr>
          <p:nvPr>
            <p:ph type="body" sz="quarter" idx="42"/>
          </p:nvPr>
        </p:nvSpPr>
        <p:spPr>
          <a:xfrm>
            <a:off x="12860065" y="100919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4EDB1B91-D828-B344-A434-8C1661BC456F}"/>
              </a:ext>
            </a:extLst>
          </p:cNvPr>
          <p:cNvSpPr>
            <a:spLocks noGrp="1"/>
          </p:cNvSpPr>
          <p:nvPr>
            <p:ph type="body" sz="quarter" idx="35"/>
          </p:nvPr>
        </p:nvSpPr>
        <p:spPr>
          <a:xfrm>
            <a:off x="10183750" y="8922257"/>
            <a:ext cx="2484854" cy="6642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650A0B2B-1812-3F43-8FF7-F7C06876A759}"/>
              </a:ext>
            </a:extLst>
          </p:cNvPr>
          <p:cNvSpPr>
            <a:spLocks noGrp="1"/>
          </p:cNvSpPr>
          <p:nvPr>
            <p:ph type="body" sz="quarter" idx="43"/>
          </p:nvPr>
        </p:nvSpPr>
        <p:spPr>
          <a:xfrm>
            <a:off x="10183750" y="10091937"/>
            <a:ext cx="2484854" cy="6642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3" name="Text Placeholder 23">
            <a:extLst>
              <a:ext uri="{FF2B5EF4-FFF2-40B4-BE49-F238E27FC236}">
                <a16:creationId xmlns:a16="http://schemas.microsoft.com/office/drawing/2014/main" id="{69F20E57-1656-CD4F-9656-E310193AD668}"/>
              </a:ext>
            </a:extLst>
          </p:cNvPr>
          <p:cNvSpPr>
            <a:spLocks noGrp="1"/>
          </p:cNvSpPr>
          <p:nvPr>
            <p:ph type="body" sz="quarter" idx="25"/>
          </p:nvPr>
        </p:nvSpPr>
        <p:spPr>
          <a:xfrm>
            <a:off x="10180387" y="3924036"/>
            <a:ext cx="2476834" cy="13208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4" name="Straight Connector 163">
            <a:extLst>
              <a:ext uri="{FF2B5EF4-FFF2-40B4-BE49-F238E27FC236}">
                <a16:creationId xmlns:a16="http://schemas.microsoft.com/office/drawing/2014/main" id="{BD7A6A56-432D-344A-B130-4351A7A97843}"/>
              </a:ext>
            </a:extLst>
          </p:cNvPr>
          <p:cNvCxnSpPr>
            <a:cxnSpLocks/>
          </p:cNvCxnSpPr>
          <p:nvPr userDrawn="1"/>
        </p:nvCxnSpPr>
        <p:spPr>
          <a:xfrm>
            <a:off x="12665241" y="9252524"/>
            <a:ext cx="194824"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DDAC5BF-9AD1-E340-BC91-2DA3BD344543}"/>
              </a:ext>
            </a:extLst>
          </p:cNvPr>
          <p:cNvCxnSpPr>
            <a:cxnSpLocks/>
          </p:cNvCxnSpPr>
          <p:nvPr userDrawn="1"/>
        </p:nvCxnSpPr>
        <p:spPr>
          <a:xfrm>
            <a:off x="12665241" y="10470183"/>
            <a:ext cx="194824"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391656"/>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0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9CF09264-7FFD-3747-BCC4-B9339861C2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893" r="89198"/>
          <a:stretch/>
        </p:blipFill>
        <p:spPr>
          <a:xfrm>
            <a:off x="0" y="9826725"/>
            <a:ext cx="2171700" cy="1482227"/>
          </a:xfrm>
          <a:prstGeom prst="rect">
            <a:avLst/>
          </a:prstGeom>
        </p:spPr>
      </p:pic>
      <p:sp>
        <p:nvSpPr>
          <p:cNvPr id="23" name="Text Placeholder 23">
            <a:extLst>
              <a:ext uri="{FF2B5EF4-FFF2-40B4-BE49-F238E27FC236}">
                <a16:creationId xmlns:a16="http://schemas.microsoft.com/office/drawing/2014/main" id="{E1B8A39A-1D38-344C-A85C-BC8C6ACE07C7}"/>
              </a:ext>
            </a:extLst>
          </p:cNvPr>
          <p:cNvSpPr>
            <a:spLocks noGrp="1"/>
          </p:cNvSpPr>
          <p:nvPr>
            <p:ph type="body" sz="quarter" idx="11"/>
          </p:nvPr>
        </p:nvSpPr>
        <p:spPr>
          <a:xfrm>
            <a:off x="6911808" y="1786973"/>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2" name="Title 6">
            <a:extLst>
              <a:ext uri="{FF2B5EF4-FFF2-40B4-BE49-F238E27FC236}">
                <a16:creationId xmlns:a16="http://schemas.microsoft.com/office/drawing/2014/main" id="{F99A3BE3-0215-1E45-9895-521C3023EFAC}"/>
              </a:ext>
            </a:extLst>
          </p:cNvPr>
          <p:cNvSpPr>
            <a:spLocks noGrp="1"/>
          </p:cNvSpPr>
          <p:nvPr>
            <p:ph type="title"/>
          </p:nvPr>
        </p:nvSpPr>
        <p:spPr>
          <a:xfrm>
            <a:off x="2525815" y="750907"/>
            <a:ext cx="15089832"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7" name="Text Placeholder 23">
            <a:extLst>
              <a:ext uri="{FF2B5EF4-FFF2-40B4-BE49-F238E27FC236}">
                <a16:creationId xmlns:a16="http://schemas.microsoft.com/office/drawing/2014/main" id="{45401A8F-2B78-DE4B-B413-BB78526121B1}"/>
              </a:ext>
            </a:extLst>
          </p:cNvPr>
          <p:cNvSpPr>
            <a:spLocks noGrp="1"/>
          </p:cNvSpPr>
          <p:nvPr>
            <p:ph type="body" sz="quarter" idx="10"/>
          </p:nvPr>
        </p:nvSpPr>
        <p:spPr>
          <a:xfrm>
            <a:off x="2755384"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Rectangle 47">
            <a:extLst>
              <a:ext uri="{FF2B5EF4-FFF2-40B4-BE49-F238E27FC236}">
                <a16:creationId xmlns:a16="http://schemas.microsoft.com/office/drawing/2014/main" id="{9F55024F-6319-DC42-A2E2-9DCAC7A13BEA}"/>
              </a:ext>
            </a:extLst>
          </p:cNvPr>
          <p:cNvSpPr/>
          <p:nvPr userDrawn="1"/>
        </p:nvSpPr>
        <p:spPr>
          <a:xfrm>
            <a:off x="2639786" y="3387554"/>
            <a:ext cx="7384085" cy="27008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Text Placeholder 23">
            <a:extLst>
              <a:ext uri="{FF2B5EF4-FFF2-40B4-BE49-F238E27FC236}">
                <a16:creationId xmlns:a16="http://schemas.microsoft.com/office/drawing/2014/main" id="{BF521FD6-D644-FC4D-AC99-9C8270130881}"/>
              </a:ext>
            </a:extLst>
          </p:cNvPr>
          <p:cNvSpPr>
            <a:spLocks noGrp="1"/>
          </p:cNvSpPr>
          <p:nvPr>
            <p:ph type="body" sz="quarter" idx="12"/>
          </p:nvPr>
        </p:nvSpPr>
        <p:spPr>
          <a:xfrm>
            <a:off x="2755384" y="3477499"/>
            <a:ext cx="6966840" cy="465988"/>
          </a:xfrm>
          <a:prstGeom prst="rect">
            <a:avLst/>
          </a:prstGeom>
        </p:spPr>
        <p:txBody>
          <a:bodyPr>
            <a:noAutofit/>
          </a:bodyPr>
          <a:lstStyle>
            <a:lvl1pPr marL="0" indent="0" algn="l">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0" name="Text Placeholder 23">
            <a:extLst>
              <a:ext uri="{FF2B5EF4-FFF2-40B4-BE49-F238E27FC236}">
                <a16:creationId xmlns:a16="http://schemas.microsoft.com/office/drawing/2014/main" id="{97E10135-8187-0842-B1F5-3982E676E552}"/>
              </a:ext>
            </a:extLst>
          </p:cNvPr>
          <p:cNvSpPr>
            <a:spLocks noGrp="1"/>
          </p:cNvSpPr>
          <p:nvPr>
            <p:ph type="body" sz="quarter" idx="13"/>
          </p:nvPr>
        </p:nvSpPr>
        <p:spPr>
          <a:xfrm>
            <a:off x="6911808" y="2790792"/>
            <a:ext cx="6280484"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1" name="Text Placeholder 23">
            <a:extLst>
              <a:ext uri="{FF2B5EF4-FFF2-40B4-BE49-F238E27FC236}">
                <a16:creationId xmlns:a16="http://schemas.microsoft.com/office/drawing/2014/main" id="{1FFEF760-36C1-6D46-92E9-D22F82B65B1A}"/>
              </a:ext>
            </a:extLst>
          </p:cNvPr>
          <p:cNvSpPr>
            <a:spLocks noGrp="1"/>
          </p:cNvSpPr>
          <p:nvPr>
            <p:ph type="body" sz="quarter" idx="14"/>
          </p:nvPr>
        </p:nvSpPr>
        <p:spPr>
          <a:xfrm>
            <a:off x="10215086"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2" name="Rectangle 51">
            <a:extLst>
              <a:ext uri="{FF2B5EF4-FFF2-40B4-BE49-F238E27FC236}">
                <a16:creationId xmlns:a16="http://schemas.microsoft.com/office/drawing/2014/main" id="{2E053330-DCD6-9745-AF6C-771A1C1653BA}"/>
              </a:ext>
            </a:extLst>
          </p:cNvPr>
          <p:cNvSpPr/>
          <p:nvPr userDrawn="1"/>
        </p:nvSpPr>
        <p:spPr>
          <a:xfrm>
            <a:off x="10099488" y="3387554"/>
            <a:ext cx="7384085" cy="27008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Text Placeholder 23">
            <a:extLst>
              <a:ext uri="{FF2B5EF4-FFF2-40B4-BE49-F238E27FC236}">
                <a16:creationId xmlns:a16="http://schemas.microsoft.com/office/drawing/2014/main" id="{FCC9D92F-AA62-E348-848C-F51C3C5BDC25}"/>
              </a:ext>
            </a:extLst>
          </p:cNvPr>
          <p:cNvSpPr>
            <a:spLocks noGrp="1"/>
          </p:cNvSpPr>
          <p:nvPr>
            <p:ph type="body" sz="quarter" idx="15"/>
          </p:nvPr>
        </p:nvSpPr>
        <p:spPr>
          <a:xfrm>
            <a:off x="10215086" y="3477499"/>
            <a:ext cx="6966840" cy="465988"/>
          </a:xfrm>
          <a:prstGeom prst="rect">
            <a:avLst/>
          </a:prstGeom>
        </p:spPr>
        <p:txBody>
          <a:bodyPr>
            <a:noAutofit/>
          </a:bodyPr>
          <a:lstStyle>
            <a:lvl1pPr marL="0" indent="0" algn="l">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4" name="Text Placeholder 23">
            <a:extLst>
              <a:ext uri="{FF2B5EF4-FFF2-40B4-BE49-F238E27FC236}">
                <a16:creationId xmlns:a16="http://schemas.microsoft.com/office/drawing/2014/main" id="{E5D3899A-6DA8-EB42-B619-50CC4EFB3B46}"/>
              </a:ext>
            </a:extLst>
          </p:cNvPr>
          <p:cNvSpPr>
            <a:spLocks noGrp="1"/>
          </p:cNvSpPr>
          <p:nvPr>
            <p:ph type="body" sz="quarter" idx="16"/>
          </p:nvPr>
        </p:nvSpPr>
        <p:spPr>
          <a:xfrm>
            <a:off x="2755384"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5" name="Rectangle 54">
            <a:extLst>
              <a:ext uri="{FF2B5EF4-FFF2-40B4-BE49-F238E27FC236}">
                <a16:creationId xmlns:a16="http://schemas.microsoft.com/office/drawing/2014/main" id="{41A8B7DC-EE00-E147-9008-5A15464C3A28}"/>
              </a:ext>
            </a:extLst>
          </p:cNvPr>
          <p:cNvSpPr/>
          <p:nvPr userDrawn="1"/>
        </p:nvSpPr>
        <p:spPr>
          <a:xfrm>
            <a:off x="2639788"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Text Placeholder 23">
            <a:extLst>
              <a:ext uri="{FF2B5EF4-FFF2-40B4-BE49-F238E27FC236}">
                <a16:creationId xmlns:a16="http://schemas.microsoft.com/office/drawing/2014/main" id="{777182B3-4F4D-1A4A-A631-79DD05F258DF}"/>
              </a:ext>
            </a:extLst>
          </p:cNvPr>
          <p:cNvSpPr>
            <a:spLocks noGrp="1"/>
          </p:cNvSpPr>
          <p:nvPr>
            <p:ph type="body" sz="quarter" idx="17"/>
          </p:nvPr>
        </p:nvSpPr>
        <p:spPr>
          <a:xfrm>
            <a:off x="2755384"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7" name="Text Placeholder 23">
            <a:extLst>
              <a:ext uri="{FF2B5EF4-FFF2-40B4-BE49-F238E27FC236}">
                <a16:creationId xmlns:a16="http://schemas.microsoft.com/office/drawing/2014/main" id="{EFFB681F-8FFA-B143-B431-E3884D843ED3}"/>
              </a:ext>
            </a:extLst>
          </p:cNvPr>
          <p:cNvSpPr>
            <a:spLocks noGrp="1"/>
          </p:cNvSpPr>
          <p:nvPr>
            <p:ph type="body" sz="quarter" idx="18"/>
          </p:nvPr>
        </p:nvSpPr>
        <p:spPr>
          <a:xfrm>
            <a:off x="7747277"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8" name="Rectangle 57">
            <a:extLst>
              <a:ext uri="{FF2B5EF4-FFF2-40B4-BE49-F238E27FC236}">
                <a16:creationId xmlns:a16="http://schemas.microsoft.com/office/drawing/2014/main" id="{CA5B4A7B-A2CD-3144-8F27-CE542B501154}"/>
              </a:ext>
            </a:extLst>
          </p:cNvPr>
          <p:cNvSpPr/>
          <p:nvPr userDrawn="1"/>
        </p:nvSpPr>
        <p:spPr>
          <a:xfrm>
            <a:off x="7631681"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Text Placeholder 23">
            <a:extLst>
              <a:ext uri="{FF2B5EF4-FFF2-40B4-BE49-F238E27FC236}">
                <a16:creationId xmlns:a16="http://schemas.microsoft.com/office/drawing/2014/main" id="{B3B48382-30AF-F84F-A262-56A2DA45DD3E}"/>
              </a:ext>
            </a:extLst>
          </p:cNvPr>
          <p:cNvSpPr>
            <a:spLocks noGrp="1"/>
          </p:cNvSpPr>
          <p:nvPr>
            <p:ph type="body" sz="quarter" idx="19"/>
          </p:nvPr>
        </p:nvSpPr>
        <p:spPr>
          <a:xfrm>
            <a:off x="7747277"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60" name="Text Placeholder 23">
            <a:extLst>
              <a:ext uri="{FF2B5EF4-FFF2-40B4-BE49-F238E27FC236}">
                <a16:creationId xmlns:a16="http://schemas.microsoft.com/office/drawing/2014/main" id="{8DBCFEC0-2E9B-7443-9D44-EB35DAD54FFD}"/>
              </a:ext>
            </a:extLst>
          </p:cNvPr>
          <p:cNvSpPr>
            <a:spLocks noGrp="1"/>
          </p:cNvSpPr>
          <p:nvPr>
            <p:ph type="body" sz="quarter" idx="20"/>
          </p:nvPr>
        </p:nvSpPr>
        <p:spPr>
          <a:xfrm>
            <a:off x="12739170"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1" name="Rectangle 60">
            <a:extLst>
              <a:ext uri="{FF2B5EF4-FFF2-40B4-BE49-F238E27FC236}">
                <a16:creationId xmlns:a16="http://schemas.microsoft.com/office/drawing/2014/main" id="{80904E3B-55EE-DC49-8AAE-A1B720FCC36B}"/>
              </a:ext>
            </a:extLst>
          </p:cNvPr>
          <p:cNvSpPr/>
          <p:nvPr userDrawn="1"/>
        </p:nvSpPr>
        <p:spPr>
          <a:xfrm>
            <a:off x="12623574"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Text Placeholder 23">
            <a:extLst>
              <a:ext uri="{FF2B5EF4-FFF2-40B4-BE49-F238E27FC236}">
                <a16:creationId xmlns:a16="http://schemas.microsoft.com/office/drawing/2014/main" id="{221E12DD-D296-284E-AF26-2249AF1517B0}"/>
              </a:ext>
            </a:extLst>
          </p:cNvPr>
          <p:cNvSpPr>
            <a:spLocks noGrp="1"/>
          </p:cNvSpPr>
          <p:nvPr>
            <p:ph type="body" sz="quarter" idx="21"/>
          </p:nvPr>
        </p:nvSpPr>
        <p:spPr>
          <a:xfrm>
            <a:off x="12739170"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63" name="Rectangle 62">
            <a:extLst>
              <a:ext uri="{FF2B5EF4-FFF2-40B4-BE49-F238E27FC236}">
                <a16:creationId xmlns:a16="http://schemas.microsoft.com/office/drawing/2014/main" id="{BA441A56-3DCE-2945-9AFE-AF1D0E06F986}"/>
              </a:ext>
            </a:extLst>
          </p:cNvPr>
          <p:cNvSpPr/>
          <p:nvPr userDrawn="1"/>
        </p:nvSpPr>
        <p:spPr>
          <a:xfrm>
            <a:off x="2525815" y="2648633"/>
            <a:ext cx="15089832" cy="3527819"/>
          </a:xfrm>
          <a:prstGeom prst="rect">
            <a:avLst/>
          </a:prstGeom>
          <a:noFill/>
          <a:ln w="9525">
            <a:solidFill>
              <a:srgbClr val="1806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52527832"/>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1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CC8DC853-0312-1A48-8A62-969E9EB395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585" r="89837"/>
          <a:stretch/>
        </p:blipFill>
        <p:spPr>
          <a:xfrm>
            <a:off x="0" y="9678807"/>
            <a:ext cx="2043113" cy="1630145"/>
          </a:xfrm>
          <a:prstGeom prst="rect">
            <a:avLst/>
          </a:prstGeom>
        </p:spPr>
      </p:pic>
      <p:sp>
        <p:nvSpPr>
          <p:cNvPr id="22" name="Text Placeholder 23">
            <a:extLst>
              <a:ext uri="{FF2B5EF4-FFF2-40B4-BE49-F238E27FC236}">
                <a16:creationId xmlns:a16="http://schemas.microsoft.com/office/drawing/2014/main" id="{DEF4FB49-7F7C-2C40-A2AB-4CDEA3C6290E}"/>
              </a:ext>
            </a:extLst>
          </p:cNvPr>
          <p:cNvSpPr>
            <a:spLocks noGrp="1"/>
          </p:cNvSpPr>
          <p:nvPr>
            <p:ph type="body" sz="quarter" idx="10"/>
          </p:nvPr>
        </p:nvSpPr>
        <p:spPr>
          <a:xfrm>
            <a:off x="2755384" y="4045707"/>
            <a:ext cx="6966840" cy="190676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 name="Text Placeholder 23">
            <a:extLst>
              <a:ext uri="{FF2B5EF4-FFF2-40B4-BE49-F238E27FC236}">
                <a16:creationId xmlns:a16="http://schemas.microsoft.com/office/drawing/2014/main" id="{8E2E750B-BBBC-7146-B69D-35CD8E558CE6}"/>
              </a:ext>
            </a:extLst>
          </p:cNvPr>
          <p:cNvSpPr>
            <a:spLocks noGrp="1"/>
          </p:cNvSpPr>
          <p:nvPr>
            <p:ph type="body" sz="quarter" idx="11"/>
          </p:nvPr>
        </p:nvSpPr>
        <p:spPr>
          <a:xfrm>
            <a:off x="6911808" y="1786973"/>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6" name="Rectangle 25">
            <a:extLst>
              <a:ext uri="{FF2B5EF4-FFF2-40B4-BE49-F238E27FC236}">
                <a16:creationId xmlns:a16="http://schemas.microsoft.com/office/drawing/2014/main" id="{0D876DA3-75E6-B847-B0B2-4BC82C698991}"/>
              </a:ext>
            </a:extLst>
          </p:cNvPr>
          <p:cNvSpPr/>
          <p:nvPr userDrawn="1"/>
        </p:nvSpPr>
        <p:spPr>
          <a:xfrm>
            <a:off x="2639786" y="3387554"/>
            <a:ext cx="7384085" cy="27008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 Placeholder 23">
            <a:extLst>
              <a:ext uri="{FF2B5EF4-FFF2-40B4-BE49-F238E27FC236}">
                <a16:creationId xmlns:a16="http://schemas.microsoft.com/office/drawing/2014/main" id="{B8DE25F8-443B-A244-8824-21DB4008BA44}"/>
              </a:ext>
            </a:extLst>
          </p:cNvPr>
          <p:cNvSpPr>
            <a:spLocks noGrp="1"/>
          </p:cNvSpPr>
          <p:nvPr>
            <p:ph type="body" sz="quarter" idx="12"/>
          </p:nvPr>
        </p:nvSpPr>
        <p:spPr>
          <a:xfrm>
            <a:off x="2755384" y="3477499"/>
            <a:ext cx="6966840" cy="465988"/>
          </a:xfrm>
          <a:prstGeom prst="rect">
            <a:avLst/>
          </a:prstGeom>
        </p:spPr>
        <p:txBody>
          <a:bodyPr>
            <a:noAutofit/>
          </a:bodyPr>
          <a:lstStyle>
            <a:lvl1pPr marL="0" indent="0" algn="l">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17F43FE0-CFCC-794F-8E59-EB1AE9786A85}"/>
              </a:ext>
            </a:extLst>
          </p:cNvPr>
          <p:cNvSpPr>
            <a:spLocks noGrp="1"/>
          </p:cNvSpPr>
          <p:nvPr>
            <p:ph type="body" sz="quarter" idx="13"/>
          </p:nvPr>
        </p:nvSpPr>
        <p:spPr>
          <a:xfrm>
            <a:off x="6911808" y="2790792"/>
            <a:ext cx="6280484"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9" name="Text Placeholder 23">
            <a:extLst>
              <a:ext uri="{FF2B5EF4-FFF2-40B4-BE49-F238E27FC236}">
                <a16:creationId xmlns:a16="http://schemas.microsoft.com/office/drawing/2014/main" id="{17743EBF-0B0B-FB4F-BA31-045BE59262B6}"/>
              </a:ext>
            </a:extLst>
          </p:cNvPr>
          <p:cNvSpPr>
            <a:spLocks noGrp="1"/>
          </p:cNvSpPr>
          <p:nvPr>
            <p:ph type="body" sz="quarter" idx="14"/>
          </p:nvPr>
        </p:nvSpPr>
        <p:spPr>
          <a:xfrm>
            <a:off x="10215086" y="4045707"/>
            <a:ext cx="6966840" cy="190676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Rectangle 29">
            <a:extLst>
              <a:ext uri="{FF2B5EF4-FFF2-40B4-BE49-F238E27FC236}">
                <a16:creationId xmlns:a16="http://schemas.microsoft.com/office/drawing/2014/main" id="{53D6DB4E-A2E4-394D-974A-944B22453C59}"/>
              </a:ext>
            </a:extLst>
          </p:cNvPr>
          <p:cNvSpPr/>
          <p:nvPr userDrawn="1"/>
        </p:nvSpPr>
        <p:spPr>
          <a:xfrm>
            <a:off x="10099488" y="3387554"/>
            <a:ext cx="7384085" cy="27008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Text Placeholder 23">
            <a:extLst>
              <a:ext uri="{FF2B5EF4-FFF2-40B4-BE49-F238E27FC236}">
                <a16:creationId xmlns:a16="http://schemas.microsoft.com/office/drawing/2014/main" id="{046D7327-EAD9-B848-8D30-8BCE10B21DBE}"/>
              </a:ext>
            </a:extLst>
          </p:cNvPr>
          <p:cNvSpPr>
            <a:spLocks noGrp="1"/>
          </p:cNvSpPr>
          <p:nvPr>
            <p:ph type="body" sz="quarter" idx="15"/>
          </p:nvPr>
        </p:nvSpPr>
        <p:spPr>
          <a:xfrm>
            <a:off x="10215086" y="3477499"/>
            <a:ext cx="6966840" cy="465988"/>
          </a:xfrm>
          <a:prstGeom prst="rect">
            <a:avLst/>
          </a:prstGeom>
        </p:spPr>
        <p:txBody>
          <a:bodyPr>
            <a:noAutofit/>
          </a:bodyPr>
          <a:lstStyle>
            <a:lvl1pPr marL="0" indent="0" algn="l">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3" name="Rectangle 32">
            <a:extLst>
              <a:ext uri="{FF2B5EF4-FFF2-40B4-BE49-F238E27FC236}">
                <a16:creationId xmlns:a16="http://schemas.microsoft.com/office/drawing/2014/main" id="{F96871CE-59EE-9645-B470-570CEB2659ED}"/>
              </a:ext>
            </a:extLst>
          </p:cNvPr>
          <p:cNvSpPr/>
          <p:nvPr userDrawn="1"/>
        </p:nvSpPr>
        <p:spPr>
          <a:xfrm>
            <a:off x="2639788"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ectangle 35">
            <a:extLst>
              <a:ext uri="{FF2B5EF4-FFF2-40B4-BE49-F238E27FC236}">
                <a16:creationId xmlns:a16="http://schemas.microsoft.com/office/drawing/2014/main" id="{D9B108C3-650E-DA43-B332-8D738B5654CE}"/>
              </a:ext>
            </a:extLst>
          </p:cNvPr>
          <p:cNvSpPr/>
          <p:nvPr userDrawn="1"/>
        </p:nvSpPr>
        <p:spPr>
          <a:xfrm>
            <a:off x="7631681"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Rectangle 38">
            <a:extLst>
              <a:ext uri="{FF2B5EF4-FFF2-40B4-BE49-F238E27FC236}">
                <a16:creationId xmlns:a16="http://schemas.microsoft.com/office/drawing/2014/main" id="{B5105140-0D87-5848-B117-E3D24B862D81}"/>
              </a:ext>
            </a:extLst>
          </p:cNvPr>
          <p:cNvSpPr/>
          <p:nvPr userDrawn="1"/>
        </p:nvSpPr>
        <p:spPr>
          <a:xfrm>
            <a:off x="12623574"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Rectangle 40">
            <a:extLst>
              <a:ext uri="{FF2B5EF4-FFF2-40B4-BE49-F238E27FC236}">
                <a16:creationId xmlns:a16="http://schemas.microsoft.com/office/drawing/2014/main" id="{06598A4E-C269-8046-8E5F-2DBC12F3E9B3}"/>
              </a:ext>
            </a:extLst>
          </p:cNvPr>
          <p:cNvSpPr/>
          <p:nvPr userDrawn="1"/>
        </p:nvSpPr>
        <p:spPr>
          <a:xfrm>
            <a:off x="2525815" y="2648633"/>
            <a:ext cx="15089832" cy="3527819"/>
          </a:xfrm>
          <a:prstGeom prst="rect">
            <a:avLst/>
          </a:prstGeom>
          <a:noFill/>
          <a:ln w="95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itle 6">
            <a:extLst>
              <a:ext uri="{FF2B5EF4-FFF2-40B4-BE49-F238E27FC236}">
                <a16:creationId xmlns:a16="http://schemas.microsoft.com/office/drawing/2014/main" id="{7A9187E9-D19F-BA4D-9CA9-4463D650273A}"/>
              </a:ext>
            </a:extLst>
          </p:cNvPr>
          <p:cNvSpPr>
            <a:spLocks noGrp="1"/>
          </p:cNvSpPr>
          <p:nvPr>
            <p:ph type="title"/>
          </p:nvPr>
        </p:nvSpPr>
        <p:spPr>
          <a:xfrm>
            <a:off x="2525815" y="750907"/>
            <a:ext cx="15089832"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3" name="Text Placeholder 23">
            <a:extLst>
              <a:ext uri="{FF2B5EF4-FFF2-40B4-BE49-F238E27FC236}">
                <a16:creationId xmlns:a16="http://schemas.microsoft.com/office/drawing/2014/main" id="{1AD6B449-ABE1-2B42-83ED-EDE8780E9925}"/>
              </a:ext>
            </a:extLst>
          </p:cNvPr>
          <p:cNvSpPr>
            <a:spLocks noGrp="1"/>
          </p:cNvSpPr>
          <p:nvPr>
            <p:ph type="body" sz="quarter" idx="16"/>
          </p:nvPr>
        </p:nvSpPr>
        <p:spPr>
          <a:xfrm>
            <a:off x="2755384"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4" name="Text Placeholder 23">
            <a:extLst>
              <a:ext uri="{FF2B5EF4-FFF2-40B4-BE49-F238E27FC236}">
                <a16:creationId xmlns:a16="http://schemas.microsoft.com/office/drawing/2014/main" id="{3AFC1E67-95D4-364E-AB2B-9D4FEEE52E64}"/>
              </a:ext>
            </a:extLst>
          </p:cNvPr>
          <p:cNvSpPr>
            <a:spLocks noGrp="1"/>
          </p:cNvSpPr>
          <p:nvPr>
            <p:ph type="body" sz="quarter" idx="17"/>
          </p:nvPr>
        </p:nvSpPr>
        <p:spPr>
          <a:xfrm>
            <a:off x="2755384"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5" name="Text Placeholder 23">
            <a:extLst>
              <a:ext uri="{FF2B5EF4-FFF2-40B4-BE49-F238E27FC236}">
                <a16:creationId xmlns:a16="http://schemas.microsoft.com/office/drawing/2014/main" id="{89F282E0-9893-164D-B1A4-43FAD1088F2B}"/>
              </a:ext>
            </a:extLst>
          </p:cNvPr>
          <p:cNvSpPr>
            <a:spLocks noGrp="1"/>
          </p:cNvSpPr>
          <p:nvPr>
            <p:ph type="body" sz="quarter" idx="18"/>
          </p:nvPr>
        </p:nvSpPr>
        <p:spPr>
          <a:xfrm>
            <a:off x="7747277"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6" name="Text Placeholder 23">
            <a:extLst>
              <a:ext uri="{FF2B5EF4-FFF2-40B4-BE49-F238E27FC236}">
                <a16:creationId xmlns:a16="http://schemas.microsoft.com/office/drawing/2014/main" id="{04B0B790-1492-3846-8EA5-32C488B74779}"/>
              </a:ext>
            </a:extLst>
          </p:cNvPr>
          <p:cNvSpPr>
            <a:spLocks noGrp="1"/>
          </p:cNvSpPr>
          <p:nvPr>
            <p:ph type="body" sz="quarter" idx="19"/>
          </p:nvPr>
        </p:nvSpPr>
        <p:spPr>
          <a:xfrm>
            <a:off x="7747277"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55E83224-4AD4-B54A-B1E5-2755B992BB38}"/>
              </a:ext>
            </a:extLst>
          </p:cNvPr>
          <p:cNvSpPr>
            <a:spLocks noGrp="1"/>
          </p:cNvSpPr>
          <p:nvPr>
            <p:ph type="body" sz="quarter" idx="20"/>
          </p:nvPr>
        </p:nvSpPr>
        <p:spPr>
          <a:xfrm>
            <a:off x="12739170"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83198E60-133D-F642-95B9-9FEE383A73AD}"/>
              </a:ext>
            </a:extLst>
          </p:cNvPr>
          <p:cNvSpPr>
            <a:spLocks noGrp="1"/>
          </p:cNvSpPr>
          <p:nvPr>
            <p:ph type="body" sz="quarter" idx="21"/>
          </p:nvPr>
        </p:nvSpPr>
        <p:spPr>
          <a:xfrm>
            <a:off x="12739170"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51532607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477C2D41-4F9A-2249-BB4A-7C0183659BD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667" r="90264"/>
          <a:stretch/>
        </p:blipFill>
        <p:spPr>
          <a:xfrm>
            <a:off x="0" y="9801225"/>
            <a:ext cx="1957388" cy="1507728"/>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639786" y="405726"/>
            <a:ext cx="14834155"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220117"/>
            <a:ext cx="4839175" cy="339493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2639786" y="2623087"/>
            <a:ext cx="4839175"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2755384" y="7445222"/>
            <a:ext cx="4725141" cy="2707028"/>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758515"/>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836691"/>
            <a:ext cx="4744403" cy="465988"/>
          </a:xfrm>
          <a:prstGeom prst="rect">
            <a:avLst/>
          </a:prstGeom>
        </p:spPr>
        <p:txBody>
          <a:bodyPr>
            <a:noAutofit/>
          </a:bodyPr>
          <a:lstStyle>
            <a:lvl1pPr marL="0" indent="0" algn="l">
              <a:lnSpc>
                <a:spcPct val="90000"/>
              </a:lnSpc>
              <a:buNone/>
              <a:defRPr sz="1800"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7747277" y="7445222"/>
            <a:ext cx="9707403" cy="2707028"/>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0" y="6758515"/>
            <a:ext cx="9842261"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836691"/>
            <a:ext cx="9707403" cy="465988"/>
          </a:xfrm>
          <a:prstGeom prst="rect">
            <a:avLst/>
          </a:prstGeom>
        </p:spPr>
        <p:txBody>
          <a:bodyPr>
            <a:noAutofit/>
          </a:bodyPr>
          <a:lstStyle>
            <a:lvl1pPr marL="0" indent="0" algn="l">
              <a:lnSpc>
                <a:spcPct val="90000"/>
              </a:lnSpc>
              <a:buNone/>
              <a:defRPr sz="1800"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7622050" y="3221069"/>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12613943" y="3221069"/>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7642875" y="2623087"/>
            <a:ext cx="9831066"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7737647" y="3879223"/>
            <a:ext cx="4675592" cy="2726217"/>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12729540" y="3879223"/>
            <a:ext cx="4675592" cy="2726217"/>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3878002"/>
            <a:ext cx="4633388" cy="2727812"/>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7747277"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12739170"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3" name="Picture 2" descr="A picture containing object, clock, building&#10;&#10;Description automatically generated">
            <a:extLst>
              <a:ext uri="{FF2B5EF4-FFF2-40B4-BE49-F238E27FC236}">
                <a16:creationId xmlns:a16="http://schemas.microsoft.com/office/drawing/2014/main" id="{EA63A870-4644-EF45-AFBC-F4FD83AD96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13049" y="5887636"/>
            <a:ext cx="711200" cy="660400"/>
          </a:xfrm>
          <a:prstGeom prst="rect">
            <a:avLst/>
          </a:prstGeom>
        </p:spPr>
      </p:pic>
      <p:pic>
        <p:nvPicPr>
          <p:cNvPr id="28" name="Picture 27" descr="A picture containing object, clock, building&#10;&#10;Description automatically generated">
            <a:extLst>
              <a:ext uri="{FF2B5EF4-FFF2-40B4-BE49-F238E27FC236}">
                <a16:creationId xmlns:a16="http://schemas.microsoft.com/office/drawing/2014/main" id="{1B25984F-46F6-5F4F-AE31-507AEA1854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46315" y="5887636"/>
            <a:ext cx="711200" cy="660400"/>
          </a:xfrm>
          <a:prstGeom prst="rect">
            <a:avLst/>
          </a:prstGeom>
        </p:spPr>
      </p:pic>
      <p:pic>
        <p:nvPicPr>
          <p:cNvPr id="30" name="Picture 29" descr="A picture containing object, clock, building&#10;&#10;Description automatically generated">
            <a:extLst>
              <a:ext uri="{FF2B5EF4-FFF2-40B4-BE49-F238E27FC236}">
                <a16:creationId xmlns:a16="http://schemas.microsoft.com/office/drawing/2014/main" id="{AEBA6F0B-9508-F647-AB2D-C2C9291472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44856" y="5887636"/>
            <a:ext cx="711200" cy="660400"/>
          </a:xfrm>
          <a:prstGeom prst="rect">
            <a:avLst/>
          </a:prstGeom>
        </p:spPr>
      </p:pic>
    </p:spTree>
    <p:extLst>
      <p:ext uri="{BB962C8B-B14F-4D97-AF65-F5344CB8AC3E}">
        <p14:creationId xmlns:p14="http://schemas.microsoft.com/office/powerpoint/2010/main" val="191269411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Statement Slide-2-SALMON">
    <p:bg>
      <p:bgPr>
        <a:solidFill>
          <a:srgbClr val="FC4420"/>
        </a:solidFill>
        <a:effectLst/>
      </p:bgPr>
    </p:bg>
    <p:spTree>
      <p:nvGrpSpPr>
        <p:cNvPr id="1" name=""/>
        <p:cNvGrpSpPr/>
        <p:nvPr/>
      </p:nvGrpSpPr>
      <p:grpSpPr>
        <a:xfrm>
          <a:off x="0" y="0"/>
          <a:ext cx="0" cy="0"/>
          <a:chOff x="0" y="0"/>
          <a:chExt cx="0" cy="0"/>
        </a:xfrm>
      </p:grpSpPr>
      <p:pic>
        <p:nvPicPr>
          <p:cNvPr id="25" name="Picture 24" descr="A picture containing drawing&#10;&#10;Description automatically generated">
            <a:extLst>
              <a:ext uri="{FF2B5EF4-FFF2-40B4-BE49-F238E27FC236}">
                <a16:creationId xmlns:a16="http://schemas.microsoft.com/office/drawing/2014/main" id="{5D2AB89E-1EAC-6740-BCFB-9EFD4999A3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639786" y="405726"/>
            <a:ext cx="14834155"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220117"/>
            <a:ext cx="4839175" cy="339493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2639786" y="2623087"/>
            <a:ext cx="4839175"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758515"/>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836691"/>
            <a:ext cx="4744403" cy="465988"/>
          </a:xfrm>
          <a:prstGeom prst="rect">
            <a:avLst/>
          </a:prstGeom>
        </p:spPr>
        <p:txBody>
          <a:bodyPr>
            <a:noAutofit/>
          </a:bodyPr>
          <a:lstStyle>
            <a:lvl1pPr marL="0" indent="0" algn="l">
              <a:lnSpc>
                <a:spcPct val="90000"/>
              </a:lnSpc>
              <a:buNone/>
              <a:defRPr sz="1800"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0" y="6758515"/>
            <a:ext cx="9842261"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836691"/>
            <a:ext cx="9707403" cy="465988"/>
          </a:xfrm>
          <a:prstGeom prst="rect">
            <a:avLst/>
          </a:prstGeom>
        </p:spPr>
        <p:txBody>
          <a:bodyPr>
            <a:noAutofit/>
          </a:bodyPr>
          <a:lstStyle>
            <a:lvl1pPr marL="0" indent="0" algn="l">
              <a:lnSpc>
                <a:spcPct val="90000"/>
              </a:lnSpc>
              <a:buNone/>
              <a:defRPr sz="1800"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7622050" y="3221069"/>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12613943" y="3221069"/>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7642875" y="2623087"/>
            <a:ext cx="9831066"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7737647" y="3879223"/>
            <a:ext cx="4675592" cy="2726217"/>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12729540" y="3879223"/>
            <a:ext cx="4675592" cy="2726217"/>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3878002"/>
            <a:ext cx="4633388" cy="2727812"/>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7747277"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12739170"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4" name="Picture 3" descr="A close up of a sign&#10;&#10;Description automatically generated">
            <a:extLst>
              <a:ext uri="{FF2B5EF4-FFF2-40B4-BE49-F238E27FC236}">
                <a16:creationId xmlns:a16="http://schemas.microsoft.com/office/drawing/2014/main" id="{04BBCFB9-2FEC-2C4F-A188-CE5BA69163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14388" y="5829310"/>
            <a:ext cx="711200" cy="711200"/>
          </a:xfrm>
          <a:prstGeom prst="rect">
            <a:avLst/>
          </a:prstGeom>
        </p:spPr>
      </p:pic>
      <p:pic>
        <p:nvPicPr>
          <p:cNvPr id="32" name="Picture 31" descr="A close up of a sign&#10;&#10;Description automatically generated">
            <a:extLst>
              <a:ext uri="{FF2B5EF4-FFF2-40B4-BE49-F238E27FC236}">
                <a16:creationId xmlns:a16="http://schemas.microsoft.com/office/drawing/2014/main" id="{32957039-7258-4E47-A9C3-9F91EB3C15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14141" y="5829310"/>
            <a:ext cx="711200" cy="711200"/>
          </a:xfrm>
          <a:prstGeom prst="rect">
            <a:avLst/>
          </a:prstGeom>
        </p:spPr>
      </p:pic>
      <p:pic>
        <p:nvPicPr>
          <p:cNvPr id="33" name="Picture 32" descr="A close up of a sign&#10;&#10;Description automatically generated">
            <a:extLst>
              <a:ext uri="{FF2B5EF4-FFF2-40B4-BE49-F238E27FC236}">
                <a16:creationId xmlns:a16="http://schemas.microsoft.com/office/drawing/2014/main" id="{85F8F154-C863-2A48-AF17-3BECC9DC6E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13894" y="5829310"/>
            <a:ext cx="711200" cy="711200"/>
          </a:xfrm>
          <a:prstGeom prst="rect">
            <a:avLst/>
          </a:prstGeom>
        </p:spPr>
      </p:pic>
      <p:sp>
        <p:nvSpPr>
          <p:cNvPr id="28" name="Text Placeholder 23">
            <a:extLst>
              <a:ext uri="{FF2B5EF4-FFF2-40B4-BE49-F238E27FC236}">
                <a16:creationId xmlns:a16="http://schemas.microsoft.com/office/drawing/2014/main" id="{ACF11515-A90C-5E44-825E-BF537299318C}"/>
              </a:ext>
            </a:extLst>
          </p:cNvPr>
          <p:cNvSpPr>
            <a:spLocks noGrp="1"/>
          </p:cNvSpPr>
          <p:nvPr>
            <p:ph type="body" sz="quarter" idx="16"/>
          </p:nvPr>
        </p:nvSpPr>
        <p:spPr>
          <a:xfrm>
            <a:off x="2755384" y="7445222"/>
            <a:ext cx="4725141" cy="2707028"/>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4929E446-4F4D-FA4A-B89B-B00337CE7BEA}"/>
              </a:ext>
            </a:extLst>
          </p:cNvPr>
          <p:cNvSpPr>
            <a:spLocks noGrp="1"/>
          </p:cNvSpPr>
          <p:nvPr>
            <p:ph type="body" sz="quarter" idx="18"/>
          </p:nvPr>
        </p:nvSpPr>
        <p:spPr>
          <a:xfrm>
            <a:off x="7747277" y="7445222"/>
            <a:ext cx="9707403" cy="2707028"/>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31641110"/>
      </p:ext>
    </p:extLst>
  </p:cSld>
  <p:clrMapOvr>
    <a:masterClrMapping/>
  </p:clrMapOvr>
  <p:extLst>
    <p:ext uri="{DCECCB84-F9BA-43D5-87BE-67443E8EF086}">
      <p15:sldGuideLst xmlns:p15="http://schemas.microsoft.com/office/powerpoint/2012/main">
        <p15:guide id="1" pos="442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4_Statement Slide-2-SALMON">
    <p:bg>
      <p:bgPr>
        <a:solidFill>
          <a:srgbClr val="FC4420"/>
        </a:solidFill>
        <a:effectLst/>
      </p:bgPr>
    </p:bg>
    <p:spTree>
      <p:nvGrpSpPr>
        <p:cNvPr id="1" name=""/>
        <p:cNvGrpSpPr/>
        <p:nvPr/>
      </p:nvGrpSpPr>
      <p:grpSpPr>
        <a:xfrm>
          <a:off x="0" y="0"/>
          <a:ext cx="0" cy="0"/>
          <a:chOff x="0" y="0"/>
          <a:chExt cx="0" cy="0"/>
        </a:xfrm>
      </p:grpSpPr>
      <p:pic>
        <p:nvPicPr>
          <p:cNvPr id="59" name="Picture 58" descr="A picture containing drawing&#10;&#10;Description automatically generated">
            <a:extLst>
              <a:ext uri="{FF2B5EF4-FFF2-40B4-BE49-F238E27FC236}">
                <a16:creationId xmlns:a16="http://schemas.microsoft.com/office/drawing/2014/main" id="{50EF0260-9E4F-7D44-84CB-740924ADBF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8405"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443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557401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6583279"/>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759254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12647906" y="6993864"/>
            <a:ext cx="181436" cy="2"/>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12647912" y="5889618"/>
            <a:ext cx="182263" cy="2113510"/>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5654675"/>
            <a:ext cx="3601454" cy="73731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668708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769671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12834061" y="471432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4" y="3470328"/>
            <a:ext cx="181671" cy="158102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12843377" y="4765177"/>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12647906" y="4246898"/>
            <a:ext cx="186155"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12834061" y="860242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12834061" y="939041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12834061" y="1017840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12843377" y="864083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12843377" y="942835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12843377" y="10229257"/>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12658443" y="8934408"/>
            <a:ext cx="171732" cy="158102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12650324" y="9716389"/>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10163051" y="5574015"/>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63051" y="8601809"/>
            <a:ext cx="2490387" cy="222671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10163051" y="9394631"/>
            <a:ext cx="248485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6568133"/>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48404"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333180"/>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5_Statement Slide-2-SALMON">
    <p:bg>
      <p:bgPr>
        <a:solidFill>
          <a:srgbClr val="FC4420"/>
        </a:solidFill>
        <a:effectLst/>
      </p:bgPr>
    </p:bg>
    <p:spTree>
      <p:nvGrpSpPr>
        <p:cNvPr id="1" name=""/>
        <p:cNvGrpSpPr/>
        <p:nvPr/>
      </p:nvGrpSpPr>
      <p:grpSpPr>
        <a:xfrm>
          <a:off x="0" y="0"/>
          <a:ext cx="0" cy="0"/>
          <a:chOff x="0" y="0"/>
          <a:chExt cx="0" cy="0"/>
        </a:xfrm>
      </p:grpSpPr>
      <p:pic>
        <p:nvPicPr>
          <p:cNvPr id="60" name="Picture 59" descr="A picture containing drawing&#10;&#10;Description automatically generated">
            <a:extLst>
              <a:ext uri="{FF2B5EF4-FFF2-40B4-BE49-F238E27FC236}">
                <a16:creationId xmlns:a16="http://schemas.microsoft.com/office/drawing/2014/main" id="{782065EC-BB3C-F24E-B791-CF82D0908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8405"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443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557401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6583279"/>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759254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12647906" y="6993864"/>
            <a:ext cx="181436" cy="2"/>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12647912" y="5889618"/>
            <a:ext cx="182263" cy="2113510"/>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5654675"/>
            <a:ext cx="3601454" cy="7373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668708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769671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12834061" y="471432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4" y="3470328"/>
            <a:ext cx="181671" cy="158102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12843377" y="4765177"/>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12647906" y="4246898"/>
            <a:ext cx="186155"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12834061" y="860242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12834061" y="939041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12834061" y="1017840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12843377" y="864083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12843377" y="942835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12843377" y="10229257"/>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12658443" y="8934408"/>
            <a:ext cx="171732" cy="158102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12650324" y="9716389"/>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10163051" y="5574015"/>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63051" y="8601809"/>
            <a:ext cx="2490387" cy="222671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10163051" y="9394631"/>
            <a:ext cx="248485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6568133"/>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48404"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506970"/>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D8924B64-6E45-8F4D-A376-FA6E2AA5C2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44747"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66314" y="6121399"/>
            <a:ext cx="9747250" cy="4232867"/>
          </a:xfrm>
          <a:prstGeom prst="rect">
            <a:avLst/>
          </a:prstGeom>
        </p:spPr>
        <p:txBody>
          <a:bodyPr>
            <a:normAutofit/>
          </a:bodyPr>
          <a:lstStyle>
            <a:lvl1pPr marL="0" indent="0" algn="ctr">
              <a:buNone/>
              <a:defRPr sz="24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10292796" y="0"/>
            <a:ext cx="9811303" cy="11308556"/>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5994341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6_Statement Slide-2-SALMON">
    <p:bg>
      <p:bgPr>
        <a:solidFill>
          <a:srgbClr val="FC4420"/>
        </a:solidFill>
        <a:effectLst/>
      </p:bgPr>
    </p:bg>
    <p:spTree>
      <p:nvGrpSpPr>
        <p:cNvPr id="1" name=""/>
        <p:cNvGrpSpPr/>
        <p:nvPr/>
      </p:nvGrpSpPr>
      <p:grpSpPr>
        <a:xfrm>
          <a:off x="0" y="0"/>
          <a:ext cx="0" cy="0"/>
          <a:chOff x="0" y="0"/>
          <a:chExt cx="0" cy="0"/>
        </a:xfrm>
      </p:grpSpPr>
      <p:pic>
        <p:nvPicPr>
          <p:cNvPr id="77" name="Picture 76" descr="A picture containing drawing&#10;&#10;Description automatically generated">
            <a:extLst>
              <a:ext uri="{FF2B5EF4-FFF2-40B4-BE49-F238E27FC236}">
                <a16:creationId xmlns:a16="http://schemas.microsoft.com/office/drawing/2014/main" id="{E6EA2B07-B4F8-1E44-A1E8-09F754208C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624"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624" y="471432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6148404" y="3453950"/>
            <a:ext cx="186498" cy="158102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4634"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4634" y="4803707"/>
            <a:ext cx="3601454" cy="5517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30624" y="555350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30624" y="757203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6144304" y="5869109"/>
            <a:ext cx="186156" cy="2258143"/>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4634" y="567744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4634" y="769671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6344171"/>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7353438"/>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8362701"/>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44731" y="7763086"/>
            <a:ext cx="192723" cy="93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12646026" y="6710850"/>
            <a:ext cx="190500" cy="2062435"/>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6424832"/>
            <a:ext cx="3601454" cy="73731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7457239"/>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8466874"/>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5" y="3442323"/>
            <a:ext cx="184846" cy="82116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63051" y="6344172"/>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7338290"/>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419066"/>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6330624" y="8604726"/>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6330624" y="10180699"/>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6334634" y="8643130"/>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6334634" y="10231556"/>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6148404" y="8936707"/>
            <a:ext cx="182231" cy="158102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12826040" y="5124248"/>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12643658" y="5444205"/>
            <a:ext cx="179314" cy="12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12835356" y="5153535"/>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10155030" y="4881619"/>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10155030" y="4730254"/>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12842080" y="979918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12656695" y="10115767"/>
            <a:ext cx="179314" cy="12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12851396" y="9828467"/>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10171070" y="9556551"/>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10171070" y="9405186"/>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7812018"/>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7_Statement Slide-2-SALMON">
    <p:bg>
      <p:bgPr>
        <a:solidFill>
          <a:srgbClr val="FC4420"/>
        </a:solidFill>
        <a:effectLst/>
      </p:bgPr>
    </p:bg>
    <p:spTree>
      <p:nvGrpSpPr>
        <p:cNvPr id="1" name=""/>
        <p:cNvGrpSpPr/>
        <p:nvPr/>
      </p:nvGrpSpPr>
      <p:grpSpPr>
        <a:xfrm>
          <a:off x="0" y="0"/>
          <a:ext cx="0" cy="0"/>
          <a:chOff x="0" y="0"/>
          <a:chExt cx="0" cy="0"/>
        </a:xfrm>
      </p:grpSpPr>
      <p:pic>
        <p:nvPicPr>
          <p:cNvPr id="78" name="Picture 77" descr="A picture containing drawing&#10;&#10;Description automatically generated">
            <a:extLst>
              <a:ext uri="{FF2B5EF4-FFF2-40B4-BE49-F238E27FC236}">
                <a16:creationId xmlns:a16="http://schemas.microsoft.com/office/drawing/2014/main" id="{3D79F639-5B1F-5443-AA11-BCD312AE83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991" r="89695"/>
          <a:stretch/>
        </p:blipFill>
        <p:spPr>
          <a:xfrm>
            <a:off x="0" y="9724783"/>
            <a:ext cx="2071688" cy="1584169"/>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624"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624" y="471432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6148404" y="3453950"/>
            <a:ext cx="186498" cy="158102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4634"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4634" y="4803707"/>
            <a:ext cx="3601454" cy="5517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30624" y="555350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30624" y="757203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6144304" y="5869109"/>
            <a:ext cx="186156" cy="2258143"/>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4634" y="567744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4634" y="769671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6344171"/>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7353438"/>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8362701"/>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44731" y="7763086"/>
            <a:ext cx="192723" cy="935"/>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12646026" y="6710850"/>
            <a:ext cx="190500" cy="2062435"/>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6424832"/>
            <a:ext cx="3601454" cy="7373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7457239"/>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8466874"/>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5" y="3442323"/>
            <a:ext cx="184846" cy="82116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63051" y="6344172"/>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7338290"/>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419066"/>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6330624" y="8604726"/>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6330624" y="10180699"/>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6334634" y="8643130"/>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6334634" y="10231556"/>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6148404" y="8936707"/>
            <a:ext cx="182231" cy="158102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12826040" y="5124248"/>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12643658" y="5444205"/>
            <a:ext cx="179314" cy="121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12835356" y="5153535"/>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10155030" y="4881619"/>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10155030" y="4730254"/>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12842080" y="979918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12656695" y="10115767"/>
            <a:ext cx="179314" cy="121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12851396" y="9828467"/>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10171070" y="9556551"/>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10171070" y="9405186"/>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2813119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3_Statement Slide-2-SALMON">
    <p:bg>
      <p:bgPr>
        <a:solidFill>
          <a:srgbClr val="FC4420"/>
        </a:solidFill>
        <a:effectLst/>
      </p:bgPr>
    </p:bg>
    <p:spTree>
      <p:nvGrpSpPr>
        <p:cNvPr id="1" name=""/>
        <p:cNvGrpSpPr/>
        <p:nvPr/>
      </p:nvGrpSpPr>
      <p:grpSpPr>
        <a:xfrm>
          <a:off x="0" y="0"/>
          <a:ext cx="0" cy="0"/>
          <a:chOff x="0" y="0"/>
          <a:chExt cx="0" cy="0"/>
        </a:xfrm>
      </p:grpSpPr>
      <p:pic>
        <p:nvPicPr>
          <p:cNvPr id="122" name="Picture 121" descr="A picture containing drawing&#10;&#10;Description automatically generated">
            <a:extLst>
              <a:ext uri="{FF2B5EF4-FFF2-40B4-BE49-F238E27FC236}">
                <a16:creationId xmlns:a16="http://schemas.microsoft.com/office/drawing/2014/main" id="{C6013E92-BDC7-A140-851D-1097C862C2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8459" r="90477"/>
          <a:stretch/>
        </p:blipFill>
        <p:spPr>
          <a:xfrm>
            <a:off x="0" y="10003883"/>
            <a:ext cx="1914525" cy="1305070"/>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772191" y="503262"/>
            <a:ext cx="14559717"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840728" y="2078448"/>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840728" y="279548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840728" y="352914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840728" y="4259492"/>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840728" y="4989092"/>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840728" y="5716753"/>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840728" y="6444414"/>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840728" y="7172075"/>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840728" y="789973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840728" y="8627397"/>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840728" y="9355054"/>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7" name="Text Placeholder 23">
            <a:extLst>
              <a:ext uri="{FF2B5EF4-FFF2-40B4-BE49-F238E27FC236}">
                <a16:creationId xmlns:a16="http://schemas.microsoft.com/office/drawing/2014/main" id="{19930B72-BFCB-2A4E-A108-C3364DB4113F}"/>
              </a:ext>
            </a:extLst>
          </p:cNvPr>
          <p:cNvSpPr>
            <a:spLocks noGrp="1"/>
          </p:cNvSpPr>
          <p:nvPr>
            <p:ph type="body" sz="quarter" idx="21" hasCustomPrompt="1"/>
          </p:nvPr>
        </p:nvSpPr>
        <p:spPr>
          <a:xfrm>
            <a:off x="3598081"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3596076"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5" name="Text Placeholder 23">
            <a:extLst>
              <a:ext uri="{FF2B5EF4-FFF2-40B4-BE49-F238E27FC236}">
                <a16:creationId xmlns:a16="http://schemas.microsoft.com/office/drawing/2014/main" id="{730A4868-FC1F-2D4E-95F5-0089DA5D1671}"/>
              </a:ext>
            </a:extLst>
          </p:cNvPr>
          <p:cNvSpPr>
            <a:spLocks noGrp="1"/>
          </p:cNvSpPr>
          <p:nvPr>
            <p:ph type="body" sz="quarter" idx="22" hasCustomPrompt="1"/>
          </p:nvPr>
        </p:nvSpPr>
        <p:spPr>
          <a:xfrm>
            <a:off x="7527288"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7525283"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7" name="Text Placeholder 23">
            <a:extLst>
              <a:ext uri="{FF2B5EF4-FFF2-40B4-BE49-F238E27FC236}">
                <a16:creationId xmlns:a16="http://schemas.microsoft.com/office/drawing/2014/main" id="{BA42875E-A9E2-7A43-9CD2-F59DE33907DE}"/>
              </a:ext>
            </a:extLst>
          </p:cNvPr>
          <p:cNvSpPr>
            <a:spLocks noGrp="1"/>
          </p:cNvSpPr>
          <p:nvPr>
            <p:ph type="body" sz="quarter" idx="23" hasCustomPrompt="1"/>
          </p:nvPr>
        </p:nvSpPr>
        <p:spPr>
          <a:xfrm>
            <a:off x="11456495"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11454490"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9" name="Text Placeholder 23">
            <a:extLst>
              <a:ext uri="{FF2B5EF4-FFF2-40B4-BE49-F238E27FC236}">
                <a16:creationId xmlns:a16="http://schemas.microsoft.com/office/drawing/2014/main" id="{09861243-A147-7147-9276-CDE40D471EAC}"/>
              </a:ext>
            </a:extLst>
          </p:cNvPr>
          <p:cNvSpPr>
            <a:spLocks noGrp="1"/>
          </p:cNvSpPr>
          <p:nvPr>
            <p:ph type="body" sz="quarter" idx="24" hasCustomPrompt="1"/>
          </p:nvPr>
        </p:nvSpPr>
        <p:spPr>
          <a:xfrm>
            <a:off x="15385702"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15383697"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1" name="Text Placeholder 23">
            <a:extLst>
              <a:ext uri="{FF2B5EF4-FFF2-40B4-BE49-F238E27FC236}">
                <a16:creationId xmlns:a16="http://schemas.microsoft.com/office/drawing/2014/main" id="{BF4554CF-3B77-5E4E-945C-D8CAB9D1EE41}"/>
              </a:ext>
            </a:extLst>
          </p:cNvPr>
          <p:cNvSpPr>
            <a:spLocks noGrp="1"/>
          </p:cNvSpPr>
          <p:nvPr>
            <p:ph type="body" sz="quarter" idx="25" hasCustomPrompt="1"/>
          </p:nvPr>
        </p:nvSpPr>
        <p:spPr>
          <a:xfrm>
            <a:off x="3592065"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3585858"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3" name="Text Placeholder 23">
            <a:extLst>
              <a:ext uri="{FF2B5EF4-FFF2-40B4-BE49-F238E27FC236}">
                <a16:creationId xmlns:a16="http://schemas.microsoft.com/office/drawing/2014/main" id="{03300D76-D7D5-3249-84F2-ACF2267DE426}"/>
              </a:ext>
            </a:extLst>
          </p:cNvPr>
          <p:cNvSpPr>
            <a:spLocks noGrp="1"/>
          </p:cNvSpPr>
          <p:nvPr>
            <p:ph type="body" sz="quarter" idx="26" hasCustomPrompt="1"/>
          </p:nvPr>
        </p:nvSpPr>
        <p:spPr>
          <a:xfrm>
            <a:off x="3592065"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3585858"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5" name="Text Placeholder 23">
            <a:extLst>
              <a:ext uri="{FF2B5EF4-FFF2-40B4-BE49-F238E27FC236}">
                <a16:creationId xmlns:a16="http://schemas.microsoft.com/office/drawing/2014/main" id="{8972B5C1-42EA-A94A-800F-343D622741D4}"/>
              </a:ext>
            </a:extLst>
          </p:cNvPr>
          <p:cNvSpPr>
            <a:spLocks noGrp="1"/>
          </p:cNvSpPr>
          <p:nvPr>
            <p:ph type="body" sz="quarter" idx="27" hasCustomPrompt="1"/>
          </p:nvPr>
        </p:nvSpPr>
        <p:spPr>
          <a:xfrm>
            <a:off x="3592065"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3585858"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7" name="Text Placeholder 23">
            <a:extLst>
              <a:ext uri="{FF2B5EF4-FFF2-40B4-BE49-F238E27FC236}">
                <a16:creationId xmlns:a16="http://schemas.microsoft.com/office/drawing/2014/main" id="{E219BB55-7856-D94E-8A40-FD0B85A25F65}"/>
              </a:ext>
            </a:extLst>
          </p:cNvPr>
          <p:cNvSpPr>
            <a:spLocks noGrp="1"/>
          </p:cNvSpPr>
          <p:nvPr>
            <p:ph type="body" sz="quarter" idx="28" hasCustomPrompt="1"/>
          </p:nvPr>
        </p:nvSpPr>
        <p:spPr>
          <a:xfrm>
            <a:off x="3592065"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3585858"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9" name="Text Placeholder 23">
            <a:extLst>
              <a:ext uri="{FF2B5EF4-FFF2-40B4-BE49-F238E27FC236}">
                <a16:creationId xmlns:a16="http://schemas.microsoft.com/office/drawing/2014/main" id="{6582C011-A98F-6940-A972-5408E58F4742}"/>
              </a:ext>
            </a:extLst>
          </p:cNvPr>
          <p:cNvSpPr>
            <a:spLocks noGrp="1"/>
          </p:cNvSpPr>
          <p:nvPr>
            <p:ph type="body" sz="quarter" idx="29" hasCustomPrompt="1"/>
          </p:nvPr>
        </p:nvSpPr>
        <p:spPr>
          <a:xfrm>
            <a:off x="3592065"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3585858"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1" name="Text Placeholder 23">
            <a:extLst>
              <a:ext uri="{FF2B5EF4-FFF2-40B4-BE49-F238E27FC236}">
                <a16:creationId xmlns:a16="http://schemas.microsoft.com/office/drawing/2014/main" id="{FB9C2D1F-94E1-3040-BA8F-B171263CF50C}"/>
              </a:ext>
            </a:extLst>
          </p:cNvPr>
          <p:cNvSpPr>
            <a:spLocks noGrp="1"/>
          </p:cNvSpPr>
          <p:nvPr>
            <p:ph type="body" sz="quarter" idx="30" hasCustomPrompt="1"/>
          </p:nvPr>
        </p:nvSpPr>
        <p:spPr>
          <a:xfrm>
            <a:off x="3592065"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3585858"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3" name="Text Placeholder 23">
            <a:extLst>
              <a:ext uri="{FF2B5EF4-FFF2-40B4-BE49-F238E27FC236}">
                <a16:creationId xmlns:a16="http://schemas.microsoft.com/office/drawing/2014/main" id="{EBAFA74D-1E21-484E-9750-81DBE73D2738}"/>
              </a:ext>
            </a:extLst>
          </p:cNvPr>
          <p:cNvSpPr>
            <a:spLocks noGrp="1"/>
          </p:cNvSpPr>
          <p:nvPr>
            <p:ph type="body" sz="quarter" idx="31" hasCustomPrompt="1"/>
          </p:nvPr>
        </p:nvSpPr>
        <p:spPr>
          <a:xfrm>
            <a:off x="3592065"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3585858"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5" name="Text Placeholder 23">
            <a:extLst>
              <a:ext uri="{FF2B5EF4-FFF2-40B4-BE49-F238E27FC236}">
                <a16:creationId xmlns:a16="http://schemas.microsoft.com/office/drawing/2014/main" id="{61A87A35-28F0-924F-874D-F101179B14D8}"/>
              </a:ext>
            </a:extLst>
          </p:cNvPr>
          <p:cNvSpPr>
            <a:spLocks noGrp="1"/>
          </p:cNvSpPr>
          <p:nvPr>
            <p:ph type="body" sz="quarter" idx="32" hasCustomPrompt="1"/>
          </p:nvPr>
        </p:nvSpPr>
        <p:spPr>
          <a:xfrm>
            <a:off x="3592065"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3585858"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7" name="Text Placeholder 23">
            <a:extLst>
              <a:ext uri="{FF2B5EF4-FFF2-40B4-BE49-F238E27FC236}">
                <a16:creationId xmlns:a16="http://schemas.microsoft.com/office/drawing/2014/main" id="{2D19F390-8895-4348-BAE4-AAA2A7F689FD}"/>
              </a:ext>
            </a:extLst>
          </p:cNvPr>
          <p:cNvSpPr>
            <a:spLocks noGrp="1"/>
          </p:cNvSpPr>
          <p:nvPr>
            <p:ph type="body" sz="quarter" idx="33" hasCustomPrompt="1"/>
          </p:nvPr>
        </p:nvSpPr>
        <p:spPr>
          <a:xfrm>
            <a:off x="3592065"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3585858"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9" name="Text Placeholder 23">
            <a:extLst>
              <a:ext uri="{FF2B5EF4-FFF2-40B4-BE49-F238E27FC236}">
                <a16:creationId xmlns:a16="http://schemas.microsoft.com/office/drawing/2014/main" id="{13070DA3-4BAF-8A48-ABC3-7587A07FD914}"/>
              </a:ext>
            </a:extLst>
          </p:cNvPr>
          <p:cNvSpPr>
            <a:spLocks noGrp="1"/>
          </p:cNvSpPr>
          <p:nvPr>
            <p:ph type="body" sz="quarter" idx="34" hasCustomPrompt="1"/>
          </p:nvPr>
        </p:nvSpPr>
        <p:spPr>
          <a:xfrm>
            <a:off x="3592065"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3585858"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1" name="Text Placeholder 23">
            <a:extLst>
              <a:ext uri="{FF2B5EF4-FFF2-40B4-BE49-F238E27FC236}">
                <a16:creationId xmlns:a16="http://schemas.microsoft.com/office/drawing/2014/main" id="{FA005BC6-BD6A-7646-B49B-69B20F92F98A}"/>
              </a:ext>
            </a:extLst>
          </p:cNvPr>
          <p:cNvSpPr>
            <a:spLocks noGrp="1"/>
          </p:cNvSpPr>
          <p:nvPr>
            <p:ph type="body" sz="quarter" idx="35" hasCustomPrompt="1"/>
          </p:nvPr>
        </p:nvSpPr>
        <p:spPr>
          <a:xfrm>
            <a:off x="3592065"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3585858"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3" name="Text Placeholder 23">
            <a:extLst>
              <a:ext uri="{FF2B5EF4-FFF2-40B4-BE49-F238E27FC236}">
                <a16:creationId xmlns:a16="http://schemas.microsoft.com/office/drawing/2014/main" id="{66E29742-E084-1044-85F0-C98F4A62EC32}"/>
              </a:ext>
            </a:extLst>
          </p:cNvPr>
          <p:cNvSpPr>
            <a:spLocks noGrp="1"/>
          </p:cNvSpPr>
          <p:nvPr>
            <p:ph type="body" sz="quarter" idx="36" hasCustomPrompt="1"/>
          </p:nvPr>
        </p:nvSpPr>
        <p:spPr>
          <a:xfrm>
            <a:off x="7521272"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7515065"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5" name="Text Placeholder 23">
            <a:extLst>
              <a:ext uri="{FF2B5EF4-FFF2-40B4-BE49-F238E27FC236}">
                <a16:creationId xmlns:a16="http://schemas.microsoft.com/office/drawing/2014/main" id="{061FCCCA-D1AE-7342-811A-E23738405AEF}"/>
              </a:ext>
            </a:extLst>
          </p:cNvPr>
          <p:cNvSpPr>
            <a:spLocks noGrp="1"/>
          </p:cNvSpPr>
          <p:nvPr>
            <p:ph type="body" sz="quarter" idx="37" hasCustomPrompt="1"/>
          </p:nvPr>
        </p:nvSpPr>
        <p:spPr>
          <a:xfrm>
            <a:off x="7521272"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7515065"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7" name="Text Placeholder 23">
            <a:extLst>
              <a:ext uri="{FF2B5EF4-FFF2-40B4-BE49-F238E27FC236}">
                <a16:creationId xmlns:a16="http://schemas.microsoft.com/office/drawing/2014/main" id="{F7924DED-CEB1-7640-9A4A-C9C191DA4F70}"/>
              </a:ext>
            </a:extLst>
          </p:cNvPr>
          <p:cNvSpPr>
            <a:spLocks noGrp="1"/>
          </p:cNvSpPr>
          <p:nvPr>
            <p:ph type="body" sz="quarter" idx="38" hasCustomPrompt="1"/>
          </p:nvPr>
        </p:nvSpPr>
        <p:spPr>
          <a:xfrm>
            <a:off x="7521272"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7515065"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9" name="Text Placeholder 23">
            <a:extLst>
              <a:ext uri="{FF2B5EF4-FFF2-40B4-BE49-F238E27FC236}">
                <a16:creationId xmlns:a16="http://schemas.microsoft.com/office/drawing/2014/main" id="{D3D0EA55-A706-D042-B218-C0E9CF5EF7DB}"/>
              </a:ext>
            </a:extLst>
          </p:cNvPr>
          <p:cNvSpPr>
            <a:spLocks noGrp="1"/>
          </p:cNvSpPr>
          <p:nvPr>
            <p:ph type="body" sz="quarter" idx="39" hasCustomPrompt="1"/>
          </p:nvPr>
        </p:nvSpPr>
        <p:spPr>
          <a:xfrm>
            <a:off x="7521272"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7515065"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1" name="Text Placeholder 23">
            <a:extLst>
              <a:ext uri="{FF2B5EF4-FFF2-40B4-BE49-F238E27FC236}">
                <a16:creationId xmlns:a16="http://schemas.microsoft.com/office/drawing/2014/main" id="{68014C05-E525-1040-A004-C7453CF09187}"/>
              </a:ext>
            </a:extLst>
          </p:cNvPr>
          <p:cNvSpPr>
            <a:spLocks noGrp="1"/>
          </p:cNvSpPr>
          <p:nvPr>
            <p:ph type="body" sz="quarter" idx="40" hasCustomPrompt="1"/>
          </p:nvPr>
        </p:nvSpPr>
        <p:spPr>
          <a:xfrm>
            <a:off x="7521272"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7515065"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3" name="Text Placeholder 23">
            <a:extLst>
              <a:ext uri="{FF2B5EF4-FFF2-40B4-BE49-F238E27FC236}">
                <a16:creationId xmlns:a16="http://schemas.microsoft.com/office/drawing/2014/main" id="{FDE6AB6B-55AA-0244-96C2-F882E8712D58}"/>
              </a:ext>
            </a:extLst>
          </p:cNvPr>
          <p:cNvSpPr>
            <a:spLocks noGrp="1"/>
          </p:cNvSpPr>
          <p:nvPr>
            <p:ph type="body" sz="quarter" idx="41" hasCustomPrompt="1"/>
          </p:nvPr>
        </p:nvSpPr>
        <p:spPr>
          <a:xfrm>
            <a:off x="7521272"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7515065"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5" name="Text Placeholder 23">
            <a:extLst>
              <a:ext uri="{FF2B5EF4-FFF2-40B4-BE49-F238E27FC236}">
                <a16:creationId xmlns:a16="http://schemas.microsoft.com/office/drawing/2014/main" id="{9141BFB9-EB29-7F45-A033-C2F5514A7431}"/>
              </a:ext>
            </a:extLst>
          </p:cNvPr>
          <p:cNvSpPr>
            <a:spLocks noGrp="1"/>
          </p:cNvSpPr>
          <p:nvPr>
            <p:ph type="body" sz="quarter" idx="42" hasCustomPrompt="1"/>
          </p:nvPr>
        </p:nvSpPr>
        <p:spPr>
          <a:xfrm>
            <a:off x="7521272"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7515065"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7" name="Text Placeholder 23">
            <a:extLst>
              <a:ext uri="{FF2B5EF4-FFF2-40B4-BE49-F238E27FC236}">
                <a16:creationId xmlns:a16="http://schemas.microsoft.com/office/drawing/2014/main" id="{34432D51-AF9A-7447-914B-E9ED2C33CBB4}"/>
              </a:ext>
            </a:extLst>
          </p:cNvPr>
          <p:cNvSpPr>
            <a:spLocks noGrp="1"/>
          </p:cNvSpPr>
          <p:nvPr>
            <p:ph type="body" sz="quarter" idx="43" hasCustomPrompt="1"/>
          </p:nvPr>
        </p:nvSpPr>
        <p:spPr>
          <a:xfrm>
            <a:off x="7521272"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7515065"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9" name="Text Placeholder 23">
            <a:extLst>
              <a:ext uri="{FF2B5EF4-FFF2-40B4-BE49-F238E27FC236}">
                <a16:creationId xmlns:a16="http://schemas.microsoft.com/office/drawing/2014/main" id="{563003A3-F0B3-EF4B-9B09-39DCBAD87BBC}"/>
              </a:ext>
            </a:extLst>
          </p:cNvPr>
          <p:cNvSpPr>
            <a:spLocks noGrp="1"/>
          </p:cNvSpPr>
          <p:nvPr>
            <p:ph type="body" sz="quarter" idx="44" hasCustomPrompt="1"/>
          </p:nvPr>
        </p:nvSpPr>
        <p:spPr>
          <a:xfrm>
            <a:off x="7521272"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7515065"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1" name="Text Placeholder 23">
            <a:extLst>
              <a:ext uri="{FF2B5EF4-FFF2-40B4-BE49-F238E27FC236}">
                <a16:creationId xmlns:a16="http://schemas.microsoft.com/office/drawing/2014/main" id="{B5CBB5E6-455E-E44E-AA68-D74928E3277E}"/>
              </a:ext>
            </a:extLst>
          </p:cNvPr>
          <p:cNvSpPr>
            <a:spLocks noGrp="1"/>
          </p:cNvSpPr>
          <p:nvPr>
            <p:ph type="body" sz="quarter" idx="45" hasCustomPrompt="1"/>
          </p:nvPr>
        </p:nvSpPr>
        <p:spPr>
          <a:xfrm>
            <a:off x="7521272"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7515065"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3" name="Text Placeholder 23">
            <a:extLst>
              <a:ext uri="{FF2B5EF4-FFF2-40B4-BE49-F238E27FC236}">
                <a16:creationId xmlns:a16="http://schemas.microsoft.com/office/drawing/2014/main" id="{12983468-D52B-A74C-9C59-D4C9A3B77F09}"/>
              </a:ext>
            </a:extLst>
          </p:cNvPr>
          <p:cNvSpPr>
            <a:spLocks noGrp="1"/>
          </p:cNvSpPr>
          <p:nvPr>
            <p:ph type="body" sz="quarter" idx="46" hasCustomPrompt="1"/>
          </p:nvPr>
        </p:nvSpPr>
        <p:spPr>
          <a:xfrm>
            <a:off x="7521272"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7515065"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5" name="Text Placeholder 23">
            <a:extLst>
              <a:ext uri="{FF2B5EF4-FFF2-40B4-BE49-F238E27FC236}">
                <a16:creationId xmlns:a16="http://schemas.microsoft.com/office/drawing/2014/main" id="{A368463F-E910-C54A-9144-C13780027B11}"/>
              </a:ext>
            </a:extLst>
          </p:cNvPr>
          <p:cNvSpPr>
            <a:spLocks noGrp="1"/>
          </p:cNvSpPr>
          <p:nvPr>
            <p:ph type="body" sz="quarter" idx="47" hasCustomPrompt="1"/>
          </p:nvPr>
        </p:nvSpPr>
        <p:spPr>
          <a:xfrm>
            <a:off x="11450479"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11444272"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7" name="Text Placeholder 23">
            <a:extLst>
              <a:ext uri="{FF2B5EF4-FFF2-40B4-BE49-F238E27FC236}">
                <a16:creationId xmlns:a16="http://schemas.microsoft.com/office/drawing/2014/main" id="{ACD34E8C-8429-2F47-8A1F-A60C0DD697D1}"/>
              </a:ext>
            </a:extLst>
          </p:cNvPr>
          <p:cNvSpPr>
            <a:spLocks noGrp="1"/>
          </p:cNvSpPr>
          <p:nvPr>
            <p:ph type="body" sz="quarter" idx="48" hasCustomPrompt="1"/>
          </p:nvPr>
        </p:nvSpPr>
        <p:spPr>
          <a:xfrm>
            <a:off x="11450479"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11444272"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9" name="Text Placeholder 23">
            <a:extLst>
              <a:ext uri="{FF2B5EF4-FFF2-40B4-BE49-F238E27FC236}">
                <a16:creationId xmlns:a16="http://schemas.microsoft.com/office/drawing/2014/main" id="{8B120BDF-33C0-5146-9619-B1FBFE3C0F91}"/>
              </a:ext>
            </a:extLst>
          </p:cNvPr>
          <p:cNvSpPr>
            <a:spLocks noGrp="1"/>
          </p:cNvSpPr>
          <p:nvPr>
            <p:ph type="body" sz="quarter" idx="49" hasCustomPrompt="1"/>
          </p:nvPr>
        </p:nvSpPr>
        <p:spPr>
          <a:xfrm>
            <a:off x="11450479"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11444272"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11450479"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11444272"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3" name="Text Placeholder 23">
            <a:extLst>
              <a:ext uri="{FF2B5EF4-FFF2-40B4-BE49-F238E27FC236}">
                <a16:creationId xmlns:a16="http://schemas.microsoft.com/office/drawing/2014/main" id="{E0BD48AD-5E06-2946-8DF5-0F473CBB0611}"/>
              </a:ext>
            </a:extLst>
          </p:cNvPr>
          <p:cNvSpPr>
            <a:spLocks noGrp="1"/>
          </p:cNvSpPr>
          <p:nvPr>
            <p:ph type="body" sz="quarter" idx="51" hasCustomPrompt="1"/>
          </p:nvPr>
        </p:nvSpPr>
        <p:spPr>
          <a:xfrm>
            <a:off x="11450479"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11444272"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5" name="Text Placeholder 23">
            <a:extLst>
              <a:ext uri="{FF2B5EF4-FFF2-40B4-BE49-F238E27FC236}">
                <a16:creationId xmlns:a16="http://schemas.microsoft.com/office/drawing/2014/main" id="{AD26A66B-2DB5-714D-AAE7-7B4F11C5FFE7}"/>
              </a:ext>
            </a:extLst>
          </p:cNvPr>
          <p:cNvSpPr>
            <a:spLocks noGrp="1"/>
          </p:cNvSpPr>
          <p:nvPr>
            <p:ph type="body" sz="quarter" idx="52" hasCustomPrompt="1"/>
          </p:nvPr>
        </p:nvSpPr>
        <p:spPr>
          <a:xfrm>
            <a:off x="11450479"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11444272"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7" name="Text Placeholder 23">
            <a:extLst>
              <a:ext uri="{FF2B5EF4-FFF2-40B4-BE49-F238E27FC236}">
                <a16:creationId xmlns:a16="http://schemas.microsoft.com/office/drawing/2014/main" id="{99810077-8440-374E-A778-CC196B2489DF}"/>
              </a:ext>
            </a:extLst>
          </p:cNvPr>
          <p:cNvSpPr>
            <a:spLocks noGrp="1"/>
          </p:cNvSpPr>
          <p:nvPr>
            <p:ph type="body" sz="quarter" idx="53" hasCustomPrompt="1"/>
          </p:nvPr>
        </p:nvSpPr>
        <p:spPr>
          <a:xfrm>
            <a:off x="11450479"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11444272"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9" name="Text Placeholder 23">
            <a:extLst>
              <a:ext uri="{FF2B5EF4-FFF2-40B4-BE49-F238E27FC236}">
                <a16:creationId xmlns:a16="http://schemas.microsoft.com/office/drawing/2014/main" id="{8C4F2930-1809-2B4B-86B1-AFF05D2B0711}"/>
              </a:ext>
            </a:extLst>
          </p:cNvPr>
          <p:cNvSpPr>
            <a:spLocks noGrp="1"/>
          </p:cNvSpPr>
          <p:nvPr>
            <p:ph type="body" sz="quarter" idx="54" hasCustomPrompt="1"/>
          </p:nvPr>
        </p:nvSpPr>
        <p:spPr>
          <a:xfrm>
            <a:off x="11450479"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11444272"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1" name="Text Placeholder 23">
            <a:extLst>
              <a:ext uri="{FF2B5EF4-FFF2-40B4-BE49-F238E27FC236}">
                <a16:creationId xmlns:a16="http://schemas.microsoft.com/office/drawing/2014/main" id="{B2FAC0B5-3CAF-AB47-82F1-24A86BFBF0CE}"/>
              </a:ext>
            </a:extLst>
          </p:cNvPr>
          <p:cNvSpPr>
            <a:spLocks noGrp="1"/>
          </p:cNvSpPr>
          <p:nvPr>
            <p:ph type="body" sz="quarter" idx="55" hasCustomPrompt="1"/>
          </p:nvPr>
        </p:nvSpPr>
        <p:spPr>
          <a:xfrm>
            <a:off x="11450479"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11444272"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3" name="Text Placeholder 23">
            <a:extLst>
              <a:ext uri="{FF2B5EF4-FFF2-40B4-BE49-F238E27FC236}">
                <a16:creationId xmlns:a16="http://schemas.microsoft.com/office/drawing/2014/main" id="{799572D0-5A49-2E49-9863-934DF3C8C8BF}"/>
              </a:ext>
            </a:extLst>
          </p:cNvPr>
          <p:cNvSpPr>
            <a:spLocks noGrp="1"/>
          </p:cNvSpPr>
          <p:nvPr>
            <p:ph type="body" sz="quarter" idx="56" hasCustomPrompt="1"/>
          </p:nvPr>
        </p:nvSpPr>
        <p:spPr>
          <a:xfrm>
            <a:off x="11450479"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11444272"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5" name="Text Placeholder 23">
            <a:extLst>
              <a:ext uri="{FF2B5EF4-FFF2-40B4-BE49-F238E27FC236}">
                <a16:creationId xmlns:a16="http://schemas.microsoft.com/office/drawing/2014/main" id="{D2B5B2B8-C9E0-CD48-8D0E-FBBEBD49BD15}"/>
              </a:ext>
            </a:extLst>
          </p:cNvPr>
          <p:cNvSpPr>
            <a:spLocks noGrp="1"/>
          </p:cNvSpPr>
          <p:nvPr>
            <p:ph type="body" sz="quarter" idx="57" hasCustomPrompt="1"/>
          </p:nvPr>
        </p:nvSpPr>
        <p:spPr>
          <a:xfrm>
            <a:off x="11450479"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11444272"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7" name="Text Placeholder 23">
            <a:extLst>
              <a:ext uri="{FF2B5EF4-FFF2-40B4-BE49-F238E27FC236}">
                <a16:creationId xmlns:a16="http://schemas.microsoft.com/office/drawing/2014/main" id="{AB08F00E-D004-994D-A83A-37F16C989B62}"/>
              </a:ext>
            </a:extLst>
          </p:cNvPr>
          <p:cNvSpPr>
            <a:spLocks noGrp="1"/>
          </p:cNvSpPr>
          <p:nvPr>
            <p:ph type="body" sz="quarter" idx="58" hasCustomPrompt="1"/>
          </p:nvPr>
        </p:nvSpPr>
        <p:spPr>
          <a:xfrm>
            <a:off x="15379686"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15373479"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9" name="Text Placeholder 23">
            <a:extLst>
              <a:ext uri="{FF2B5EF4-FFF2-40B4-BE49-F238E27FC236}">
                <a16:creationId xmlns:a16="http://schemas.microsoft.com/office/drawing/2014/main" id="{ED27E606-CEEA-FF49-B684-B0F1EA3F87DC}"/>
              </a:ext>
            </a:extLst>
          </p:cNvPr>
          <p:cNvSpPr>
            <a:spLocks noGrp="1"/>
          </p:cNvSpPr>
          <p:nvPr>
            <p:ph type="body" sz="quarter" idx="59" hasCustomPrompt="1"/>
          </p:nvPr>
        </p:nvSpPr>
        <p:spPr>
          <a:xfrm>
            <a:off x="15379686"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15373479"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1" name="Text Placeholder 23">
            <a:extLst>
              <a:ext uri="{FF2B5EF4-FFF2-40B4-BE49-F238E27FC236}">
                <a16:creationId xmlns:a16="http://schemas.microsoft.com/office/drawing/2014/main" id="{F851215D-474C-C84F-976A-2D218B8D1CD8}"/>
              </a:ext>
            </a:extLst>
          </p:cNvPr>
          <p:cNvSpPr>
            <a:spLocks noGrp="1"/>
          </p:cNvSpPr>
          <p:nvPr>
            <p:ph type="body" sz="quarter" idx="60" hasCustomPrompt="1"/>
          </p:nvPr>
        </p:nvSpPr>
        <p:spPr>
          <a:xfrm>
            <a:off x="15379686"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15373479"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15379686"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15373479"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5" name="Text Placeholder 23">
            <a:extLst>
              <a:ext uri="{FF2B5EF4-FFF2-40B4-BE49-F238E27FC236}">
                <a16:creationId xmlns:a16="http://schemas.microsoft.com/office/drawing/2014/main" id="{68963381-C4E9-AA4A-A8C3-3F4FCC4E7143}"/>
              </a:ext>
            </a:extLst>
          </p:cNvPr>
          <p:cNvSpPr>
            <a:spLocks noGrp="1"/>
          </p:cNvSpPr>
          <p:nvPr>
            <p:ph type="body" sz="quarter" idx="62" hasCustomPrompt="1"/>
          </p:nvPr>
        </p:nvSpPr>
        <p:spPr>
          <a:xfrm>
            <a:off x="15379686"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15373479"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7" name="Text Placeholder 23">
            <a:extLst>
              <a:ext uri="{FF2B5EF4-FFF2-40B4-BE49-F238E27FC236}">
                <a16:creationId xmlns:a16="http://schemas.microsoft.com/office/drawing/2014/main" id="{6D854956-CB6F-B04C-AE60-B256BF1B6402}"/>
              </a:ext>
            </a:extLst>
          </p:cNvPr>
          <p:cNvSpPr>
            <a:spLocks noGrp="1"/>
          </p:cNvSpPr>
          <p:nvPr>
            <p:ph type="body" sz="quarter" idx="63" hasCustomPrompt="1"/>
          </p:nvPr>
        </p:nvSpPr>
        <p:spPr>
          <a:xfrm>
            <a:off x="15379686"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15373479"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9" name="Text Placeholder 23">
            <a:extLst>
              <a:ext uri="{FF2B5EF4-FFF2-40B4-BE49-F238E27FC236}">
                <a16:creationId xmlns:a16="http://schemas.microsoft.com/office/drawing/2014/main" id="{D980A7B1-BA30-B34D-87DA-81076D2A45E8}"/>
              </a:ext>
            </a:extLst>
          </p:cNvPr>
          <p:cNvSpPr>
            <a:spLocks noGrp="1"/>
          </p:cNvSpPr>
          <p:nvPr>
            <p:ph type="body" sz="quarter" idx="64" hasCustomPrompt="1"/>
          </p:nvPr>
        </p:nvSpPr>
        <p:spPr>
          <a:xfrm>
            <a:off x="15379686"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15373479"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1" name="Text Placeholder 23">
            <a:extLst>
              <a:ext uri="{FF2B5EF4-FFF2-40B4-BE49-F238E27FC236}">
                <a16:creationId xmlns:a16="http://schemas.microsoft.com/office/drawing/2014/main" id="{20A626C5-E1F2-0843-AC84-1DC619C83BED}"/>
              </a:ext>
            </a:extLst>
          </p:cNvPr>
          <p:cNvSpPr>
            <a:spLocks noGrp="1"/>
          </p:cNvSpPr>
          <p:nvPr>
            <p:ph type="body" sz="quarter" idx="65" hasCustomPrompt="1"/>
          </p:nvPr>
        </p:nvSpPr>
        <p:spPr>
          <a:xfrm>
            <a:off x="15379686"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15373479"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3" name="Text Placeholder 23">
            <a:extLst>
              <a:ext uri="{FF2B5EF4-FFF2-40B4-BE49-F238E27FC236}">
                <a16:creationId xmlns:a16="http://schemas.microsoft.com/office/drawing/2014/main" id="{A93836D9-BF1D-D04A-B6AB-6A8B86B1DE02}"/>
              </a:ext>
            </a:extLst>
          </p:cNvPr>
          <p:cNvSpPr>
            <a:spLocks noGrp="1"/>
          </p:cNvSpPr>
          <p:nvPr>
            <p:ph type="body" sz="quarter" idx="66" hasCustomPrompt="1"/>
          </p:nvPr>
        </p:nvSpPr>
        <p:spPr>
          <a:xfrm>
            <a:off x="15379686"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15373479"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5" name="Text Placeholder 23">
            <a:extLst>
              <a:ext uri="{FF2B5EF4-FFF2-40B4-BE49-F238E27FC236}">
                <a16:creationId xmlns:a16="http://schemas.microsoft.com/office/drawing/2014/main" id="{961E2DE3-BE1D-BB4C-9054-A5602D3AA665}"/>
              </a:ext>
            </a:extLst>
          </p:cNvPr>
          <p:cNvSpPr>
            <a:spLocks noGrp="1"/>
          </p:cNvSpPr>
          <p:nvPr>
            <p:ph type="body" sz="quarter" idx="67" hasCustomPrompt="1"/>
          </p:nvPr>
        </p:nvSpPr>
        <p:spPr>
          <a:xfrm>
            <a:off x="15379686"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15373479"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7" name="Text Placeholder 23">
            <a:extLst>
              <a:ext uri="{FF2B5EF4-FFF2-40B4-BE49-F238E27FC236}">
                <a16:creationId xmlns:a16="http://schemas.microsoft.com/office/drawing/2014/main" id="{45D621BB-B5B4-2647-AB49-8CF4B75785EA}"/>
              </a:ext>
            </a:extLst>
          </p:cNvPr>
          <p:cNvSpPr>
            <a:spLocks noGrp="1"/>
          </p:cNvSpPr>
          <p:nvPr>
            <p:ph type="body" sz="quarter" idx="68" hasCustomPrompt="1"/>
          </p:nvPr>
        </p:nvSpPr>
        <p:spPr>
          <a:xfrm>
            <a:off x="15379686"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15373479"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844738" y="2078448"/>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844738" y="279548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844738" y="352914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844738" y="4259492"/>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844738" y="4989092"/>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844738" y="5716753"/>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844738" y="6444414"/>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844738" y="7172075"/>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844738" y="789973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844738" y="8627397"/>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844738" y="9355054"/>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80190822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4_Statement Slide-2-SALMON">
    <p:bg>
      <p:bgPr>
        <a:solidFill>
          <a:srgbClr val="FC4420"/>
        </a:solidFill>
        <a:effectLst/>
      </p:bgPr>
    </p:bg>
    <p:spTree>
      <p:nvGrpSpPr>
        <p:cNvPr id="1" name=""/>
        <p:cNvGrpSpPr/>
        <p:nvPr/>
      </p:nvGrpSpPr>
      <p:grpSpPr>
        <a:xfrm>
          <a:off x="0" y="0"/>
          <a:ext cx="0" cy="0"/>
          <a:chOff x="0" y="0"/>
          <a:chExt cx="0" cy="0"/>
        </a:xfrm>
      </p:grpSpPr>
      <p:pic>
        <p:nvPicPr>
          <p:cNvPr id="147" name="Picture 146" descr="A picture containing drawing&#10;&#10;Description automatically generated">
            <a:extLst>
              <a:ext uri="{FF2B5EF4-FFF2-40B4-BE49-F238E27FC236}">
                <a16:creationId xmlns:a16="http://schemas.microsoft.com/office/drawing/2014/main" id="{3D4D7638-68AC-2C44-B8DC-D52A803E93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173" r="86852"/>
          <a:stretch/>
        </p:blipFill>
        <p:spPr>
          <a:xfrm>
            <a:off x="0" y="9858375"/>
            <a:ext cx="2643188" cy="1450578"/>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772191" y="503262"/>
            <a:ext cx="14559717"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840728" y="2078448"/>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840728" y="279548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840728" y="352914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840728" y="4259492"/>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840728" y="4989092"/>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840728" y="5716753"/>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840728" y="6444414"/>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840728" y="7172075"/>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840728" y="789973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840728" y="8627397"/>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840728" y="9355054"/>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3596076"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7525283"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11454490"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15383697"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3585858"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3585858"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3585858"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3585858"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3585858"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3585858"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3585858"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3585858"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3585858"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3585858"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3585858"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7515065"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7515065"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7515065"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7515065"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7515065"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7515065"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7515065"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7515065"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7515065"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7515065"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7515065"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11444272"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11444272"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11444272"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11450479" y="4259492"/>
            <a:ext cx="3833057" cy="648829"/>
          </a:xfrm>
          <a:prstGeom prst="rect">
            <a:avLst/>
          </a:prstGeom>
          <a:ln>
            <a:solidFill>
              <a:schemeClr val="tx1"/>
            </a:solidFill>
          </a:ln>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11444272"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11444272"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11444272"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11444272"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11444272"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11444272"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11444272"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11444272"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15373479"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15373479"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15373479"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15379686" y="4259492"/>
            <a:ext cx="3833057" cy="648829"/>
          </a:xfrm>
          <a:prstGeom prst="rect">
            <a:avLst/>
          </a:prstGeom>
          <a:ln>
            <a:solidFill>
              <a:schemeClr val="tx1"/>
            </a:solidFill>
          </a:ln>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15373479"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15373479"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15373479"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15373479"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15373479"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15373479"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15373479"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15373479"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848749" y="2078448"/>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848749" y="279548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848749" y="352914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848749" y="4259492"/>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848749" y="4989092"/>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848749" y="5716753"/>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848749" y="6444414"/>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848749" y="7172075"/>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848749" y="789973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848749" y="8627397"/>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848749" y="9355054"/>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B769D63A-6936-D44A-8ABA-5BDA7E970237}"/>
              </a:ext>
            </a:extLst>
          </p:cNvPr>
          <p:cNvSpPr>
            <a:spLocks noGrp="1"/>
          </p:cNvSpPr>
          <p:nvPr>
            <p:ph type="body" sz="quarter" idx="21" hasCustomPrompt="1"/>
          </p:nvPr>
        </p:nvSpPr>
        <p:spPr>
          <a:xfrm>
            <a:off x="3598081"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4732FAC8-9064-4342-B86D-9CE1DDC45CC6}"/>
              </a:ext>
            </a:extLst>
          </p:cNvPr>
          <p:cNvSpPr>
            <a:spLocks noGrp="1"/>
          </p:cNvSpPr>
          <p:nvPr>
            <p:ph type="body" sz="quarter" idx="22" hasCustomPrompt="1"/>
          </p:nvPr>
        </p:nvSpPr>
        <p:spPr>
          <a:xfrm>
            <a:off x="7527288"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FEBB396-97B9-214E-9514-02067FD3BC8C}"/>
              </a:ext>
            </a:extLst>
          </p:cNvPr>
          <p:cNvSpPr>
            <a:spLocks noGrp="1"/>
          </p:cNvSpPr>
          <p:nvPr>
            <p:ph type="body" sz="quarter" idx="23" hasCustomPrompt="1"/>
          </p:nvPr>
        </p:nvSpPr>
        <p:spPr>
          <a:xfrm>
            <a:off x="11456495"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0A15B70D-35F5-1B43-9960-9E3D2453F150}"/>
              </a:ext>
            </a:extLst>
          </p:cNvPr>
          <p:cNvSpPr>
            <a:spLocks noGrp="1"/>
          </p:cNvSpPr>
          <p:nvPr>
            <p:ph type="body" sz="quarter" idx="24" hasCustomPrompt="1"/>
          </p:nvPr>
        </p:nvSpPr>
        <p:spPr>
          <a:xfrm>
            <a:off x="15385702"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Text Placeholder 23">
            <a:extLst>
              <a:ext uri="{FF2B5EF4-FFF2-40B4-BE49-F238E27FC236}">
                <a16:creationId xmlns:a16="http://schemas.microsoft.com/office/drawing/2014/main" id="{B502090E-7B44-5E48-8F21-C40D11D15D3F}"/>
              </a:ext>
            </a:extLst>
          </p:cNvPr>
          <p:cNvSpPr>
            <a:spLocks noGrp="1"/>
          </p:cNvSpPr>
          <p:nvPr>
            <p:ph type="body" sz="quarter" idx="25" hasCustomPrompt="1"/>
          </p:nvPr>
        </p:nvSpPr>
        <p:spPr>
          <a:xfrm>
            <a:off x="3592065"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D08940B2-A4FC-FB44-BB2E-64F8B44B357A}"/>
              </a:ext>
            </a:extLst>
          </p:cNvPr>
          <p:cNvSpPr>
            <a:spLocks noGrp="1"/>
          </p:cNvSpPr>
          <p:nvPr>
            <p:ph type="body" sz="quarter" idx="26" hasCustomPrompt="1"/>
          </p:nvPr>
        </p:nvSpPr>
        <p:spPr>
          <a:xfrm>
            <a:off x="3592065"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9" name="Text Placeholder 23">
            <a:extLst>
              <a:ext uri="{FF2B5EF4-FFF2-40B4-BE49-F238E27FC236}">
                <a16:creationId xmlns:a16="http://schemas.microsoft.com/office/drawing/2014/main" id="{2CC9B643-DF9D-7E47-87FC-213A0E895C8F}"/>
              </a:ext>
            </a:extLst>
          </p:cNvPr>
          <p:cNvSpPr>
            <a:spLocks noGrp="1"/>
          </p:cNvSpPr>
          <p:nvPr>
            <p:ph type="body" sz="quarter" idx="27" hasCustomPrompt="1"/>
          </p:nvPr>
        </p:nvSpPr>
        <p:spPr>
          <a:xfrm>
            <a:off x="3592065"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2750FC7D-072F-1142-A94D-FD2024FAAF23}"/>
              </a:ext>
            </a:extLst>
          </p:cNvPr>
          <p:cNvSpPr>
            <a:spLocks noGrp="1"/>
          </p:cNvSpPr>
          <p:nvPr>
            <p:ph type="body" sz="quarter" idx="28" hasCustomPrompt="1"/>
          </p:nvPr>
        </p:nvSpPr>
        <p:spPr>
          <a:xfrm>
            <a:off x="3592065"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Text Placeholder 23">
            <a:extLst>
              <a:ext uri="{FF2B5EF4-FFF2-40B4-BE49-F238E27FC236}">
                <a16:creationId xmlns:a16="http://schemas.microsoft.com/office/drawing/2014/main" id="{18350A7C-8355-DF4A-AF43-591219F05A86}"/>
              </a:ext>
            </a:extLst>
          </p:cNvPr>
          <p:cNvSpPr>
            <a:spLocks noGrp="1"/>
          </p:cNvSpPr>
          <p:nvPr>
            <p:ph type="body" sz="quarter" idx="29" hasCustomPrompt="1"/>
          </p:nvPr>
        </p:nvSpPr>
        <p:spPr>
          <a:xfrm>
            <a:off x="3592065"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5" name="Text Placeholder 23">
            <a:extLst>
              <a:ext uri="{FF2B5EF4-FFF2-40B4-BE49-F238E27FC236}">
                <a16:creationId xmlns:a16="http://schemas.microsoft.com/office/drawing/2014/main" id="{AE4B05F3-8497-3D43-96E8-D07A2B7393D7}"/>
              </a:ext>
            </a:extLst>
          </p:cNvPr>
          <p:cNvSpPr>
            <a:spLocks noGrp="1"/>
          </p:cNvSpPr>
          <p:nvPr>
            <p:ph type="body" sz="quarter" idx="30" hasCustomPrompt="1"/>
          </p:nvPr>
        </p:nvSpPr>
        <p:spPr>
          <a:xfrm>
            <a:off x="3592065"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7" name="Text Placeholder 23">
            <a:extLst>
              <a:ext uri="{FF2B5EF4-FFF2-40B4-BE49-F238E27FC236}">
                <a16:creationId xmlns:a16="http://schemas.microsoft.com/office/drawing/2014/main" id="{7100E29B-D230-4647-961C-4E1440830A8E}"/>
              </a:ext>
            </a:extLst>
          </p:cNvPr>
          <p:cNvSpPr>
            <a:spLocks noGrp="1"/>
          </p:cNvSpPr>
          <p:nvPr>
            <p:ph type="body" sz="quarter" idx="31" hasCustomPrompt="1"/>
          </p:nvPr>
        </p:nvSpPr>
        <p:spPr>
          <a:xfrm>
            <a:off x="3592065"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54C0E435-B93B-114C-9541-5A92F1BAD6BA}"/>
              </a:ext>
            </a:extLst>
          </p:cNvPr>
          <p:cNvSpPr>
            <a:spLocks noGrp="1"/>
          </p:cNvSpPr>
          <p:nvPr>
            <p:ph type="body" sz="quarter" idx="32" hasCustomPrompt="1"/>
          </p:nvPr>
        </p:nvSpPr>
        <p:spPr>
          <a:xfrm>
            <a:off x="3592065"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Text Placeholder 23">
            <a:extLst>
              <a:ext uri="{FF2B5EF4-FFF2-40B4-BE49-F238E27FC236}">
                <a16:creationId xmlns:a16="http://schemas.microsoft.com/office/drawing/2014/main" id="{B8EE626A-2ED5-A243-89D7-77635DA76AA1}"/>
              </a:ext>
            </a:extLst>
          </p:cNvPr>
          <p:cNvSpPr>
            <a:spLocks noGrp="1"/>
          </p:cNvSpPr>
          <p:nvPr>
            <p:ph type="body" sz="quarter" idx="33" hasCustomPrompt="1"/>
          </p:nvPr>
        </p:nvSpPr>
        <p:spPr>
          <a:xfrm>
            <a:off x="3592065"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3" name="Text Placeholder 23">
            <a:extLst>
              <a:ext uri="{FF2B5EF4-FFF2-40B4-BE49-F238E27FC236}">
                <a16:creationId xmlns:a16="http://schemas.microsoft.com/office/drawing/2014/main" id="{9A64948D-ACDA-F149-8BFB-AD7B98077211}"/>
              </a:ext>
            </a:extLst>
          </p:cNvPr>
          <p:cNvSpPr>
            <a:spLocks noGrp="1"/>
          </p:cNvSpPr>
          <p:nvPr>
            <p:ph type="body" sz="quarter" idx="34" hasCustomPrompt="1"/>
          </p:nvPr>
        </p:nvSpPr>
        <p:spPr>
          <a:xfrm>
            <a:off x="3592065"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5" name="Text Placeholder 23">
            <a:extLst>
              <a:ext uri="{FF2B5EF4-FFF2-40B4-BE49-F238E27FC236}">
                <a16:creationId xmlns:a16="http://schemas.microsoft.com/office/drawing/2014/main" id="{0D36EEE9-F20C-4344-9A0B-80EC991E5C8B}"/>
              </a:ext>
            </a:extLst>
          </p:cNvPr>
          <p:cNvSpPr>
            <a:spLocks noGrp="1"/>
          </p:cNvSpPr>
          <p:nvPr>
            <p:ph type="body" sz="quarter" idx="35" hasCustomPrompt="1"/>
          </p:nvPr>
        </p:nvSpPr>
        <p:spPr>
          <a:xfrm>
            <a:off x="3592065"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3FBA9D55-2046-CB47-A761-EA4ADACF3CCD}"/>
              </a:ext>
            </a:extLst>
          </p:cNvPr>
          <p:cNvSpPr>
            <a:spLocks noGrp="1"/>
          </p:cNvSpPr>
          <p:nvPr>
            <p:ph type="body" sz="quarter" idx="36" hasCustomPrompt="1"/>
          </p:nvPr>
        </p:nvSpPr>
        <p:spPr>
          <a:xfrm>
            <a:off x="7521272"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A083FBB9-6C33-AA48-88E1-112948B0CB09}"/>
              </a:ext>
            </a:extLst>
          </p:cNvPr>
          <p:cNvSpPr>
            <a:spLocks noGrp="1"/>
          </p:cNvSpPr>
          <p:nvPr>
            <p:ph type="body" sz="quarter" idx="37" hasCustomPrompt="1"/>
          </p:nvPr>
        </p:nvSpPr>
        <p:spPr>
          <a:xfrm>
            <a:off x="7521272"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Text Placeholder 23">
            <a:extLst>
              <a:ext uri="{FF2B5EF4-FFF2-40B4-BE49-F238E27FC236}">
                <a16:creationId xmlns:a16="http://schemas.microsoft.com/office/drawing/2014/main" id="{CE705401-5C8F-E245-BAF7-68D196B01264}"/>
              </a:ext>
            </a:extLst>
          </p:cNvPr>
          <p:cNvSpPr>
            <a:spLocks noGrp="1"/>
          </p:cNvSpPr>
          <p:nvPr>
            <p:ph type="body" sz="quarter" idx="38" hasCustomPrompt="1"/>
          </p:nvPr>
        </p:nvSpPr>
        <p:spPr>
          <a:xfrm>
            <a:off x="7521272"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2" name="Text Placeholder 23">
            <a:extLst>
              <a:ext uri="{FF2B5EF4-FFF2-40B4-BE49-F238E27FC236}">
                <a16:creationId xmlns:a16="http://schemas.microsoft.com/office/drawing/2014/main" id="{5B1503BC-F439-8441-A733-D52864368BF7}"/>
              </a:ext>
            </a:extLst>
          </p:cNvPr>
          <p:cNvSpPr>
            <a:spLocks noGrp="1"/>
          </p:cNvSpPr>
          <p:nvPr>
            <p:ph type="body" sz="quarter" idx="39" hasCustomPrompt="1"/>
          </p:nvPr>
        </p:nvSpPr>
        <p:spPr>
          <a:xfrm>
            <a:off x="7521272"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3" name="Text Placeholder 23">
            <a:extLst>
              <a:ext uri="{FF2B5EF4-FFF2-40B4-BE49-F238E27FC236}">
                <a16:creationId xmlns:a16="http://schemas.microsoft.com/office/drawing/2014/main" id="{AEA951E0-E75B-6141-BC64-40734740031B}"/>
              </a:ext>
            </a:extLst>
          </p:cNvPr>
          <p:cNvSpPr>
            <a:spLocks noGrp="1"/>
          </p:cNvSpPr>
          <p:nvPr>
            <p:ph type="body" sz="quarter" idx="40" hasCustomPrompt="1"/>
          </p:nvPr>
        </p:nvSpPr>
        <p:spPr>
          <a:xfrm>
            <a:off x="7521272"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4" name="Text Placeholder 23">
            <a:extLst>
              <a:ext uri="{FF2B5EF4-FFF2-40B4-BE49-F238E27FC236}">
                <a16:creationId xmlns:a16="http://schemas.microsoft.com/office/drawing/2014/main" id="{03DE2258-DD31-D741-AA96-3257C12D7E67}"/>
              </a:ext>
            </a:extLst>
          </p:cNvPr>
          <p:cNvSpPr>
            <a:spLocks noGrp="1"/>
          </p:cNvSpPr>
          <p:nvPr>
            <p:ph type="body" sz="quarter" idx="41" hasCustomPrompt="1"/>
          </p:nvPr>
        </p:nvSpPr>
        <p:spPr>
          <a:xfrm>
            <a:off x="7521272"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9" name="Text Placeholder 23">
            <a:extLst>
              <a:ext uri="{FF2B5EF4-FFF2-40B4-BE49-F238E27FC236}">
                <a16:creationId xmlns:a16="http://schemas.microsoft.com/office/drawing/2014/main" id="{4A471493-17D1-6947-8944-5CA8C2DF0751}"/>
              </a:ext>
            </a:extLst>
          </p:cNvPr>
          <p:cNvSpPr>
            <a:spLocks noGrp="1"/>
          </p:cNvSpPr>
          <p:nvPr>
            <p:ph type="body" sz="quarter" idx="42" hasCustomPrompt="1"/>
          </p:nvPr>
        </p:nvSpPr>
        <p:spPr>
          <a:xfrm>
            <a:off x="7521272"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0" name="Text Placeholder 23">
            <a:extLst>
              <a:ext uri="{FF2B5EF4-FFF2-40B4-BE49-F238E27FC236}">
                <a16:creationId xmlns:a16="http://schemas.microsoft.com/office/drawing/2014/main" id="{9910EC90-A7C0-1A4E-B007-ABD7DFCE3974}"/>
              </a:ext>
            </a:extLst>
          </p:cNvPr>
          <p:cNvSpPr>
            <a:spLocks noGrp="1"/>
          </p:cNvSpPr>
          <p:nvPr>
            <p:ph type="body" sz="quarter" idx="43" hasCustomPrompt="1"/>
          </p:nvPr>
        </p:nvSpPr>
        <p:spPr>
          <a:xfrm>
            <a:off x="7521272"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2" name="Text Placeholder 23">
            <a:extLst>
              <a:ext uri="{FF2B5EF4-FFF2-40B4-BE49-F238E27FC236}">
                <a16:creationId xmlns:a16="http://schemas.microsoft.com/office/drawing/2014/main" id="{76D92962-DEFD-5742-B4BF-457274C47121}"/>
              </a:ext>
            </a:extLst>
          </p:cNvPr>
          <p:cNvSpPr>
            <a:spLocks noGrp="1"/>
          </p:cNvSpPr>
          <p:nvPr>
            <p:ph type="body" sz="quarter" idx="44" hasCustomPrompt="1"/>
          </p:nvPr>
        </p:nvSpPr>
        <p:spPr>
          <a:xfrm>
            <a:off x="7521272"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3" name="Text Placeholder 23">
            <a:extLst>
              <a:ext uri="{FF2B5EF4-FFF2-40B4-BE49-F238E27FC236}">
                <a16:creationId xmlns:a16="http://schemas.microsoft.com/office/drawing/2014/main" id="{2892AD46-8C23-D648-8BA5-60A771F74900}"/>
              </a:ext>
            </a:extLst>
          </p:cNvPr>
          <p:cNvSpPr>
            <a:spLocks noGrp="1"/>
          </p:cNvSpPr>
          <p:nvPr>
            <p:ph type="body" sz="quarter" idx="45" hasCustomPrompt="1"/>
          </p:nvPr>
        </p:nvSpPr>
        <p:spPr>
          <a:xfrm>
            <a:off x="7521272"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4" name="Text Placeholder 23">
            <a:extLst>
              <a:ext uri="{FF2B5EF4-FFF2-40B4-BE49-F238E27FC236}">
                <a16:creationId xmlns:a16="http://schemas.microsoft.com/office/drawing/2014/main" id="{ABB9BD13-9880-CB48-84E1-20F35AF6298D}"/>
              </a:ext>
            </a:extLst>
          </p:cNvPr>
          <p:cNvSpPr>
            <a:spLocks noGrp="1"/>
          </p:cNvSpPr>
          <p:nvPr>
            <p:ph type="body" sz="quarter" idx="46" hasCustomPrompt="1"/>
          </p:nvPr>
        </p:nvSpPr>
        <p:spPr>
          <a:xfrm>
            <a:off x="7521272"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5" name="Text Placeholder 23">
            <a:extLst>
              <a:ext uri="{FF2B5EF4-FFF2-40B4-BE49-F238E27FC236}">
                <a16:creationId xmlns:a16="http://schemas.microsoft.com/office/drawing/2014/main" id="{BDBBC1F7-1527-4848-B5C1-8A60B1B435FF}"/>
              </a:ext>
            </a:extLst>
          </p:cNvPr>
          <p:cNvSpPr>
            <a:spLocks noGrp="1"/>
          </p:cNvSpPr>
          <p:nvPr>
            <p:ph type="body" sz="quarter" idx="47" hasCustomPrompt="1"/>
          </p:nvPr>
        </p:nvSpPr>
        <p:spPr>
          <a:xfrm>
            <a:off x="11450479"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6" name="Text Placeholder 23">
            <a:extLst>
              <a:ext uri="{FF2B5EF4-FFF2-40B4-BE49-F238E27FC236}">
                <a16:creationId xmlns:a16="http://schemas.microsoft.com/office/drawing/2014/main" id="{C691080E-43D9-964E-BA33-D2F81E51D959}"/>
              </a:ext>
            </a:extLst>
          </p:cNvPr>
          <p:cNvSpPr>
            <a:spLocks noGrp="1"/>
          </p:cNvSpPr>
          <p:nvPr>
            <p:ph type="body" sz="quarter" idx="48" hasCustomPrompt="1"/>
          </p:nvPr>
        </p:nvSpPr>
        <p:spPr>
          <a:xfrm>
            <a:off x="11450479"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7" name="Text Placeholder 23">
            <a:extLst>
              <a:ext uri="{FF2B5EF4-FFF2-40B4-BE49-F238E27FC236}">
                <a16:creationId xmlns:a16="http://schemas.microsoft.com/office/drawing/2014/main" id="{81FF5312-5DBF-484A-AEED-4309870E534C}"/>
              </a:ext>
            </a:extLst>
          </p:cNvPr>
          <p:cNvSpPr>
            <a:spLocks noGrp="1"/>
          </p:cNvSpPr>
          <p:nvPr>
            <p:ph type="body" sz="quarter" idx="49" hasCustomPrompt="1"/>
          </p:nvPr>
        </p:nvSpPr>
        <p:spPr>
          <a:xfrm>
            <a:off x="11450479"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8" name="Text Placeholder 23">
            <a:extLst>
              <a:ext uri="{FF2B5EF4-FFF2-40B4-BE49-F238E27FC236}">
                <a16:creationId xmlns:a16="http://schemas.microsoft.com/office/drawing/2014/main" id="{527CBBD8-6FC6-F740-842D-D3781A0697DF}"/>
              </a:ext>
            </a:extLst>
          </p:cNvPr>
          <p:cNvSpPr>
            <a:spLocks noGrp="1"/>
          </p:cNvSpPr>
          <p:nvPr>
            <p:ph type="body" sz="quarter" idx="51" hasCustomPrompt="1"/>
          </p:nvPr>
        </p:nvSpPr>
        <p:spPr>
          <a:xfrm>
            <a:off x="11450479"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9" name="Text Placeholder 23">
            <a:extLst>
              <a:ext uri="{FF2B5EF4-FFF2-40B4-BE49-F238E27FC236}">
                <a16:creationId xmlns:a16="http://schemas.microsoft.com/office/drawing/2014/main" id="{AAACED9F-D682-4B4A-8FB6-EEB433A653E5}"/>
              </a:ext>
            </a:extLst>
          </p:cNvPr>
          <p:cNvSpPr>
            <a:spLocks noGrp="1"/>
          </p:cNvSpPr>
          <p:nvPr>
            <p:ph type="body" sz="quarter" idx="52" hasCustomPrompt="1"/>
          </p:nvPr>
        </p:nvSpPr>
        <p:spPr>
          <a:xfrm>
            <a:off x="11450479"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0" name="Text Placeholder 23">
            <a:extLst>
              <a:ext uri="{FF2B5EF4-FFF2-40B4-BE49-F238E27FC236}">
                <a16:creationId xmlns:a16="http://schemas.microsoft.com/office/drawing/2014/main" id="{138DEFB0-651D-AA4C-B0D7-E45C530DB1C1}"/>
              </a:ext>
            </a:extLst>
          </p:cNvPr>
          <p:cNvSpPr>
            <a:spLocks noGrp="1"/>
          </p:cNvSpPr>
          <p:nvPr>
            <p:ph type="body" sz="quarter" idx="53" hasCustomPrompt="1"/>
          </p:nvPr>
        </p:nvSpPr>
        <p:spPr>
          <a:xfrm>
            <a:off x="11450479"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1" name="Text Placeholder 23">
            <a:extLst>
              <a:ext uri="{FF2B5EF4-FFF2-40B4-BE49-F238E27FC236}">
                <a16:creationId xmlns:a16="http://schemas.microsoft.com/office/drawing/2014/main" id="{8EDC4DE4-60DD-164C-8C9A-D44A7FA2DD1C}"/>
              </a:ext>
            </a:extLst>
          </p:cNvPr>
          <p:cNvSpPr>
            <a:spLocks noGrp="1"/>
          </p:cNvSpPr>
          <p:nvPr>
            <p:ph type="body" sz="quarter" idx="54" hasCustomPrompt="1"/>
          </p:nvPr>
        </p:nvSpPr>
        <p:spPr>
          <a:xfrm>
            <a:off x="11450479"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2" name="Text Placeholder 23">
            <a:extLst>
              <a:ext uri="{FF2B5EF4-FFF2-40B4-BE49-F238E27FC236}">
                <a16:creationId xmlns:a16="http://schemas.microsoft.com/office/drawing/2014/main" id="{AA9E0645-A158-0041-9A00-38311B2CD403}"/>
              </a:ext>
            </a:extLst>
          </p:cNvPr>
          <p:cNvSpPr>
            <a:spLocks noGrp="1"/>
          </p:cNvSpPr>
          <p:nvPr>
            <p:ph type="body" sz="quarter" idx="55" hasCustomPrompt="1"/>
          </p:nvPr>
        </p:nvSpPr>
        <p:spPr>
          <a:xfrm>
            <a:off x="11450479"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3" name="Text Placeholder 23">
            <a:extLst>
              <a:ext uri="{FF2B5EF4-FFF2-40B4-BE49-F238E27FC236}">
                <a16:creationId xmlns:a16="http://schemas.microsoft.com/office/drawing/2014/main" id="{FA184C7C-76C8-A547-A8BB-FB2E3F1C9F1B}"/>
              </a:ext>
            </a:extLst>
          </p:cNvPr>
          <p:cNvSpPr>
            <a:spLocks noGrp="1"/>
          </p:cNvSpPr>
          <p:nvPr>
            <p:ph type="body" sz="quarter" idx="56" hasCustomPrompt="1"/>
          </p:nvPr>
        </p:nvSpPr>
        <p:spPr>
          <a:xfrm>
            <a:off x="11450479"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4" name="Text Placeholder 23">
            <a:extLst>
              <a:ext uri="{FF2B5EF4-FFF2-40B4-BE49-F238E27FC236}">
                <a16:creationId xmlns:a16="http://schemas.microsoft.com/office/drawing/2014/main" id="{651EFA45-DB1B-C744-9BC3-9AE9C4AA06C5}"/>
              </a:ext>
            </a:extLst>
          </p:cNvPr>
          <p:cNvSpPr>
            <a:spLocks noGrp="1"/>
          </p:cNvSpPr>
          <p:nvPr>
            <p:ph type="body" sz="quarter" idx="57" hasCustomPrompt="1"/>
          </p:nvPr>
        </p:nvSpPr>
        <p:spPr>
          <a:xfrm>
            <a:off x="11450479"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5" name="Text Placeholder 23">
            <a:extLst>
              <a:ext uri="{FF2B5EF4-FFF2-40B4-BE49-F238E27FC236}">
                <a16:creationId xmlns:a16="http://schemas.microsoft.com/office/drawing/2014/main" id="{C611953E-2AB8-EB48-A829-C6E27F09541E}"/>
              </a:ext>
            </a:extLst>
          </p:cNvPr>
          <p:cNvSpPr>
            <a:spLocks noGrp="1"/>
          </p:cNvSpPr>
          <p:nvPr>
            <p:ph type="body" sz="quarter" idx="58" hasCustomPrompt="1"/>
          </p:nvPr>
        </p:nvSpPr>
        <p:spPr>
          <a:xfrm>
            <a:off x="15379686"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6" name="Text Placeholder 23">
            <a:extLst>
              <a:ext uri="{FF2B5EF4-FFF2-40B4-BE49-F238E27FC236}">
                <a16:creationId xmlns:a16="http://schemas.microsoft.com/office/drawing/2014/main" id="{530B4722-D9CC-0A42-9392-AC0902B4DB1E}"/>
              </a:ext>
            </a:extLst>
          </p:cNvPr>
          <p:cNvSpPr>
            <a:spLocks noGrp="1"/>
          </p:cNvSpPr>
          <p:nvPr>
            <p:ph type="body" sz="quarter" idx="59" hasCustomPrompt="1"/>
          </p:nvPr>
        </p:nvSpPr>
        <p:spPr>
          <a:xfrm>
            <a:off x="15379686"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7" name="Text Placeholder 23">
            <a:extLst>
              <a:ext uri="{FF2B5EF4-FFF2-40B4-BE49-F238E27FC236}">
                <a16:creationId xmlns:a16="http://schemas.microsoft.com/office/drawing/2014/main" id="{9B569306-F335-9249-9B68-7B1143A0F703}"/>
              </a:ext>
            </a:extLst>
          </p:cNvPr>
          <p:cNvSpPr>
            <a:spLocks noGrp="1"/>
          </p:cNvSpPr>
          <p:nvPr>
            <p:ph type="body" sz="quarter" idx="60" hasCustomPrompt="1"/>
          </p:nvPr>
        </p:nvSpPr>
        <p:spPr>
          <a:xfrm>
            <a:off x="15379686"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8" name="Text Placeholder 23">
            <a:extLst>
              <a:ext uri="{FF2B5EF4-FFF2-40B4-BE49-F238E27FC236}">
                <a16:creationId xmlns:a16="http://schemas.microsoft.com/office/drawing/2014/main" id="{2B87B192-F9CC-7F4A-B705-CED36C6A1C61}"/>
              </a:ext>
            </a:extLst>
          </p:cNvPr>
          <p:cNvSpPr>
            <a:spLocks noGrp="1"/>
          </p:cNvSpPr>
          <p:nvPr>
            <p:ph type="body" sz="quarter" idx="62" hasCustomPrompt="1"/>
          </p:nvPr>
        </p:nvSpPr>
        <p:spPr>
          <a:xfrm>
            <a:off x="15379686"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9" name="Text Placeholder 23">
            <a:extLst>
              <a:ext uri="{FF2B5EF4-FFF2-40B4-BE49-F238E27FC236}">
                <a16:creationId xmlns:a16="http://schemas.microsoft.com/office/drawing/2014/main" id="{DCDE8B2F-D444-1C4B-9D00-31211443E41E}"/>
              </a:ext>
            </a:extLst>
          </p:cNvPr>
          <p:cNvSpPr>
            <a:spLocks noGrp="1"/>
          </p:cNvSpPr>
          <p:nvPr>
            <p:ph type="body" sz="quarter" idx="63" hasCustomPrompt="1"/>
          </p:nvPr>
        </p:nvSpPr>
        <p:spPr>
          <a:xfrm>
            <a:off x="15379686"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0" name="Text Placeholder 23">
            <a:extLst>
              <a:ext uri="{FF2B5EF4-FFF2-40B4-BE49-F238E27FC236}">
                <a16:creationId xmlns:a16="http://schemas.microsoft.com/office/drawing/2014/main" id="{C0963877-CBE5-E746-956A-C2B899FC8852}"/>
              </a:ext>
            </a:extLst>
          </p:cNvPr>
          <p:cNvSpPr>
            <a:spLocks noGrp="1"/>
          </p:cNvSpPr>
          <p:nvPr>
            <p:ph type="body" sz="quarter" idx="64" hasCustomPrompt="1"/>
          </p:nvPr>
        </p:nvSpPr>
        <p:spPr>
          <a:xfrm>
            <a:off x="15379686"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1" name="Text Placeholder 23">
            <a:extLst>
              <a:ext uri="{FF2B5EF4-FFF2-40B4-BE49-F238E27FC236}">
                <a16:creationId xmlns:a16="http://schemas.microsoft.com/office/drawing/2014/main" id="{25ABBA16-80B4-CE40-BA9E-8810A19300C2}"/>
              </a:ext>
            </a:extLst>
          </p:cNvPr>
          <p:cNvSpPr>
            <a:spLocks noGrp="1"/>
          </p:cNvSpPr>
          <p:nvPr>
            <p:ph type="body" sz="quarter" idx="65" hasCustomPrompt="1"/>
          </p:nvPr>
        </p:nvSpPr>
        <p:spPr>
          <a:xfrm>
            <a:off x="15379686"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2" name="Text Placeholder 23">
            <a:extLst>
              <a:ext uri="{FF2B5EF4-FFF2-40B4-BE49-F238E27FC236}">
                <a16:creationId xmlns:a16="http://schemas.microsoft.com/office/drawing/2014/main" id="{349561CA-BB1C-AC45-A0B0-A74B364CFABB}"/>
              </a:ext>
            </a:extLst>
          </p:cNvPr>
          <p:cNvSpPr>
            <a:spLocks noGrp="1"/>
          </p:cNvSpPr>
          <p:nvPr>
            <p:ph type="body" sz="quarter" idx="66" hasCustomPrompt="1"/>
          </p:nvPr>
        </p:nvSpPr>
        <p:spPr>
          <a:xfrm>
            <a:off x="15379686"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3" name="Text Placeholder 23">
            <a:extLst>
              <a:ext uri="{FF2B5EF4-FFF2-40B4-BE49-F238E27FC236}">
                <a16:creationId xmlns:a16="http://schemas.microsoft.com/office/drawing/2014/main" id="{BC0AE23E-BC3D-C849-9941-3AB9F432DB33}"/>
              </a:ext>
            </a:extLst>
          </p:cNvPr>
          <p:cNvSpPr>
            <a:spLocks noGrp="1"/>
          </p:cNvSpPr>
          <p:nvPr>
            <p:ph type="body" sz="quarter" idx="67" hasCustomPrompt="1"/>
          </p:nvPr>
        </p:nvSpPr>
        <p:spPr>
          <a:xfrm>
            <a:off x="15379686"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4" name="Text Placeholder 23">
            <a:extLst>
              <a:ext uri="{FF2B5EF4-FFF2-40B4-BE49-F238E27FC236}">
                <a16:creationId xmlns:a16="http://schemas.microsoft.com/office/drawing/2014/main" id="{AF905284-2412-CF44-A75E-8EF4826D3D94}"/>
              </a:ext>
            </a:extLst>
          </p:cNvPr>
          <p:cNvSpPr>
            <a:spLocks noGrp="1"/>
          </p:cNvSpPr>
          <p:nvPr>
            <p:ph type="body" sz="quarter" idx="68" hasCustomPrompt="1"/>
          </p:nvPr>
        </p:nvSpPr>
        <p:spPr>
          <a:xfrm>
            <a:off x="15379686"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83364399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3_Title Slide-PURPLE">
    <p:bg>
      <p:bgPr>
        <a:solidFill>
          <a:schemeClr val="accent1"/>
        </a:solidFill>
        <a:effectLst/>
      </p:bgPr>
    </p:bg>
    <p:spTree>
      <p:nvGrpSpPr>
        <p:cNvPr id="1" name=""/>
        <p:cNvGrpSpPr/>
        <p:nvPr/>
      </p:nvGrpSpPr>
      <p:grpSpPr>
        <a:xfrm>
          <a:off x="0" y="0"/>
          <a:ext cx="0" cy="0"/>
          <a:chOff x="0" y="0"/>
          <a:chExt cx="0" cy="0"/>
        </a:xfrm>
      </p:grpSpPr>
      <p:pic>
        <p:nvPicPr>
          <p:cNvPr id="7" name="Picture 6" descr="A picture containing keyboard, black, white&#10;&#10;Description automatically generated">
            <a:extLst>
              <a:ext uri="{FF2B5EF4-FFF2-40B4-BE49-F238E27FC236}">
                <a16:creationId xmlns:a16="http://schemas.microsoft.com/office/drawing/2014/main" id="{9A112FDC-733A-5949-B463-8920CE7F3D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61681"/>
            <a:ext cx="11430000" cy="2185987"/>
          </a:xfrm>
        </p:spPr>
        <p:txBody>
          <a:bodyPr anchor="ctr" anchorCtr="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0802769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8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2179D07E-889F-0C47-B6B0-9086D08722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2242488" y="3644579"/>
            <a:ext cx="9666558" cy="1398588"/>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2264055" y="6121399"/>
            <a:ext cx="9747250" cy="4232867"/>
          </a:xfrm>
          <a:prstGeom prst="rect">
            <a:avLst/>
          </a:prstGeom>
        </p:spPr>
        <p:txBody>
          <a:bodyPr>
            <a:normAutofit/>
          </a:bodyPr>
          <a:lstStyle>
            <a:lvl1pPr marL="0" indent="0" algn="ctr">
              <a:buNone/>
              <a:defRPr sz="1800"/>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0346156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2_Title Slide-PURPLE">
    <p:bg>
      <p:bgPr>
        <a:solidFill>
          <a:srgbClr val="FF9567"/>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4EBB20E9-83A4-BF48-9008-F3A5A29310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44747"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66314" y="6121399"/>
            <a:ext cx="9747250" cy="4232867"/>
          </a:xfrm>
          <a:prstGeom prst="rect">
            <a:avLst/>
          </a:prstGeom>
        </p:spPr>
        <p:txBody>
          <a:bodyPr>
            <a:normAutofit/>
          </a:bodyPr>
          <a:lstStyle>
            <a:lvl1pPr marL="0" indent="0" algn="ctr">
              <a:buNone/>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10292796" y="0"/>
            <a:ext cx="9811303" cy="11308556"/>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20877452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6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15FF2A97-2672-264F-978C-1ACCF13A45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44747" y="3644579"/>
            <a:ext cx="9666558" cy="1569660"/>
          </a:xfrm>
          <a:prstGeom prst="rect">
            <a:avLst/>
          </a:prstGeom>
        </p:spPr>
        <p:txBody>
          <a:bodyPr wrap="square" anchor="t" anchorCtr="0">
            <a:spAutoFit/>
          </a:bodyPr>
          <a:lstStyle>
            <a:lvl1pPr algn="ctr">
              <a:defRPr sz="6000" cap="all" baseline="0">
                <a:solidFill>
                  <a:srgbClr val="18062E"/>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66314" y="6121399"/>
            <a:ext cx="9747250" cy="4232867"/>
          </a:xfrm>
          <a:prstGeom prst="rect">
            <a:avLst/>
          </a:prstGeom>
        </p:spPr>
        <p:txBody>
          <a:bodyPr>
            <a:normAutofit/>
          </a:bodyPr>
          <a:lstStyle>
            <a:lvl1pPr marL="0" indent="0" algn="ctr">
              <a:buNone/>
              <a:defRPr sz="1800">
                <a:solidFill>
                  <a:srgbClr val="18062E"/>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10292796" y="0"/>
            <a:ext cx="9811303" cy="11308556"/>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38069172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5_Title Slide-PURPLE">
    <p:bg>
      <p:bgPr>
        <a:solidFill>
          <a:srgbClr val="FF9567"/>
        </a:solidFill>
        <a:effectLst/>
      </p:bgPr>
    </p:bg>
    <p:spTree>
      <p:nvGrpSpPr>
        <p:cNvPr id="1" name=""/>
        <p:cNvGrpSpPr/>
        <p:nvPr/>
      </p:nvGrpSpPr>
      <p:grpSpPr>
        <a:xfrm>
          <a:off x="0" y="0"/>
          <a:ext cx="0" cy="0"/>
          <a:chOff x="0" y="0"/>
          <a:chExt cx="0" cy="0"/>
        </a:xfrm>
      </p:grpSpPr>
      <p:pic>
        <p:nvPicPr>
          <p:cNvPr id="6" name="Picture 5" descr="A picture containing door&#10;&#10;Description automatically generated">
            <a:extLst>
              <a:ext uri="{FF2B5EF4-FFF2-40B4-BE49-F238E27FC236}">
                <a16:creationId xmlns:a16="http://schemas.microsoft.com/office/drawing/2014/main" id="{C4426878-EB8A-5644-BD91-B946710377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5" r="90335"/>
          <a:stretch/>
        </p:blipFill>
        <p:spPr>
          <a:xfrm>
            <a:off x="0" y="9772649"/>
            <a:ext cx="1943100" cy="1536303"/>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231627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7_Title Slide-PURPLE">
    <p:bg>
      <p:bgPr>
        <a:solidFill>
          <a:srgbClr val="FF9567"/>
        </a:solidFill>
        <a:effectLst/>
      </p:bgPr>
    </p:bg>
    <p:spTree>
      <p:nvGrpSpPr>
        <p:cNvPr id="1" name=""/>
        <p:cNvGrpSpPr/>
        <p:nvPr/>
      </p:nvGrpSpPr>
      <p:grpSpPr>
        <a:xfrm>
          <a:off x="0" y="0"/>
          <a:ext cx="0" cy="0"/>
          <a:chOff x="0" y="0"/>
          <a:chExt cx="0" cy="0"/>
        </a:xfrm>
      </p:grpSpPr>
      <p:pic>
        <p:nvPicPr>
          <p:cNvPr id="11" name="Picture 10" descr="A picture containing door&#10;&#10;Description automatically generated">
            <a:extLst>
              <a:ext uri="{FF2B5EF4-FFF2-40B4-BE49-F238E27FC236}">
                <a16:creationId xmlns:a16="http://schemas.microsoft.com/office/drawing/2014/main" id="{DFCF2B78-6BD9-EA43-9948-51016435CB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415" r="89908"/>
          <a:stretch/>
        </p:blipFill>
        <p:spPr>
          <a:xfrm>
            <a:off x="0" y="9772649"/>
            <a:ext cx="2028825" cy="1536303"/>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5375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9_Title Slide-PURPL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a16="http://schemas.microsoft.com/office/drawing/2014/main" id="{AE2118C9-4EB5-644A-B67E-7FE412DE09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44747" y="3644579"/>
            <a:ext cx="9666558" cy="1569660"/>
          </a:xfrm>
          <a:prstGeom prst="rect">
            <a:avLst/>
          </a:prstGeom>
        </p:spPr>
        <p:txBody>
          <a:bodyPr wrap="square" anchor="t" anchorCtr="0">
            <a:spAutoFit/>
          </a:bodyPr>
          <a:lstStyle>
            <a:lvl1pPr algn="ctr">
              <a:defRPr sz="6000" cap="all" baseline="0">
                <a:solidFill>
                  <a:srgbClr val="18062E"/>
                </a:solidFill>
              </a:defRPr>
            </a:lvl1pPr>
          </a:lstStyle>
          <a:p>
            <a:r>
              <a:rPr lang="en-US"/>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66314" y="6121399"/>
            <a:ext cx="9747250" cy="4232867"/>
          </a:xfrm>
          <a:prstGeom prst="rect">
            <a:avLst/>
          </a:prstGeom>
        </p:spPr>
        <p:txBody>
          <a:bodyPr>
            <a:normAutofit/>
          </a:bodyPr>
          <a:lstStyle>
            <a:lvl1pPr marL="0" indent="0" algn="ctr">
              <a:buNone/>
              <a:defRPr sz="2400">
                <a:solidFill>
                  <a:srgbClr val="18062E"/>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 name="Picture Placeholder 5">
            <a:extLst>
              <a:ext uri="{FF2B5EF4-FFF2-40B4-BE49-F238E27FC236}">
                <a16:creationId xmlns:a16="http://schemas.microsoft.com/office/drawing/2014/main" id="{79BB5E44-1741-9643-8CAF-9912E956980F}"/>
              </a:ext>
            </a:extLst>
          </p:cNvPr>
          <p:cNvSpPr>
            <a:spLocks noGrp="1"/>
          </p:cNvSpPr>
          <p:nvPr>
            <p:ph type="pic" sz="quarter" idx="11"/>
          </p:nvPr>
        </p:nvSpPr>
        <p:spPr>
          <a:xfrm>
            <a:off x="10292796" y="0"/>
            <a:ext cx="9811303" cy="11308556"/>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45629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8_Title Slide-PURPLE">
    <p:bg>
      <p:bgPr>
        <a:solidFill>
          <a:srgbClr val="FF9567"/>
        </a:solidFill>
        <a:effectLst/>
      </p:bgPr>
    </p:bg>
    <p:spTree>
      <p:nvGrpSpPr>
        <p:cNvPr id="1" name=""/>
        <p:cNvGrpSpPr/>
        <p:nvPr/>
      </p:nvGrpSpPr>
      <p:grpSpPr>
        <a:xfrm>
          <a:off x="0" y="0"/>
          <a:ext cx="0" cy="0"/>
          <a:chOff x="0" y="0"/>
          <a:chExt cx="0" cy="0"/>
        </a:xfrm>
      </p:grpSpPr>
      <p:pic>
        <p:nvPicPr>
          <p:cNvPr id="6" name="Picture 5" descr="A picture containing looking, side, door, refrigerator&#10;&#10;Description automatically generated">
            <a:extLst>
              <a:ext uri="{FF2B5EF4-FFF2-40B4-BE49-F238E27FC236}">
                <a16:creationId xmlns:a16="http://schemas.microsoft.com/office/drawing/2014/main" id="{83729783-1090-334C-92CD-C3166F3CBD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657" r="90264"/>
          <a:stretch/>
        </p:blipFill>
        <p:spPr>
          <a:xfrm>
            <a:off x="0" y="9686925"/>
            <a:ext cx="1957388" cy="1622028"/>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136107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_Statement Slide-2-SALMON">
    <p:bg>
      <p:bgPr>
        <a:solidFill>
          <a:srgbClr val="FF9567"/>
        </a:solidFill>
        <a:effectLst/>
      </p:bgPr>
    </p:bg>
    <p:spTree>
      <p:nvGrpSpPr>
        <p:cNvPr id="1" name=""/>
        <p:cNvGrpSpPr/>
        <p:nvPr/>
      </p:nvGrpSpPr>
      <p:grpSpPr>
        <a:xfrm>
          <a:off x="0" y="0"/>
          <a:ext cx="0" cy="0"/>
          <a:chOff x="0" y="0"/>
          <a:chExt cx="0" cy="0"/>
        </a:xfrm>
      </p:grpSpPr>
      <p:pic>
        <p:nvPicPr>
          <p:cNvPr id="120" name="Picture 119" descr="A close up of a logo&#10;&#10;Description automatically generated">
            <a:extLst>
              <a:ext uri="{FF2B5EF4-FFF2-40B4-BE49-F238E27FC236}">
                <a16:creationId xmlns:a16="http://schemas.microsoft.com/office/drawing/2014/main" id="{790AA051-5E32-DE48-BBFA-F34609BB92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13" r="91045"/>
          <a:stretch/>
        </p:blipFill>
        <p:spPr>
          <a:xfrm>
            <a:off x="0" y="9749841"/>
            <a:ext cx="1800225" cy="1559111"/>
          </a:xfrm>
          <a:prstGeom prst="rect">
            <a:avLst/>
          </a:prstGeom>
        </p:spPr>
      </p:pic>
      <p:sp>
        <p:nvSpPr>
          <p:cNvPr id="71" name="Text Placeholder 23">
            <a:extLst>
              <a:ext uri="{FF2B5EF4-FFF2-40B4-BE49-F238E27FC236}">
                <a16:creationId xmlns:a16="http://schemas.microsoft.com/office/drawing/2014/main" id="{4C885B81-BE0B-214C-A199-381A2886D53F}"/>
              </a:ext>
            </a:extLst>
          </p:cNvPr>
          <p:cNvSpPr>
            <a:spLocks noGrp="1"/>
          </p:cNvSpPr>
          <p:nvPr>
            <p:ph type="body" sz="quarter" idx="10"/>
          </p:nvPr>
        </p:nvSpPr>
        <p:spPr>
          <a:xfrm>
            <a:off x="3667292" y="4070142"/>
            <a:ext cx="2476834" cy="1126387"/>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Title 6">
            <a:extLst>
              <a:ext uri="{FF2B5EF4-FFF2-40B4-BE49-F238E27FC236}">
                <a16:creationId xmlns:a16="http://schemas.microsoft.com/office/drawing/2014/main" id="{73010365-9709-094E-846B-C84381551127}"/>
              </a:ext>
            </a:extLst>
          </p:cNvPr>
          <p:cNvSpPr>
            <a:spLocks noGrp="1"/>
          </p:cNvSpPr>
          <p:nvPr>
            <p:ph type="title"/>
          </p:nvPr>
        </p:nvSpPr>
        <p:spPr>
          <a:xfrm>
            <a:off x="3651250" y="405726"/>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73" name="Rectangle 72">
            <a:extLst>
              <a:ext uri="{FF2B5EF4-FFF2-40B4-BE49-F238E27FC236}">
                <a16:creationId xmlns:a16="http://schemas.microsoft.com/office/drawing/2014/main" id="{65F60830-FF02-6D43-9F50-7B740D75C90D}"/>
              </a:ext>
            </a:extLst>
          </p:cNvPr>
          <p:cNvSpPr/>
          <p:nvPr userDrawn="1"/>
        </p:nvSpPr>
        <p:spPr>
          <a:xfrm>
            <a:off x="3667292" y="1978543"/>
            <a:ext cx="6272463"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149F082-AB23-074F-97CB-66CB74D13155}"/>
              </a:ext>
            </a:extLst>
          </p:cNvPr>
          <p:cNvSpPr/>
          <p:nvPr userDrawn="1"/>
        </p:nvSpPr>
        <p:spPr>
          <a:xfrm>
            <a:off x="10172366" y="1978543"/>
            <a:ext cx="6272463"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 Placeholder 23">
            <a:extLst>
              <a:ext uri="{FF2B5EF4-FFF2-40B4-BE49-F238E27FC236}">
                <a16:creationId xmlns:a16="http://schemas.microsoft.com/office/drawing/2014/main" id="{6C94AEA1-B8D2-E64D-A45F-427055AF8270}"/>
              </a:ext>
            </a:extLst>
          </p:cNvPr>
          <p:cNvSpPr>
            <a:spLocks noGrp="1"/>
          </p:cNvSpPr>
          <p:nvPr>
            <p:ph type="body" sz="quarter" idx="11"/>
          </p:nvPr>
        </p:nvSpPr>
        <p:spPr>
          <a:xfrm>
            <a:off x="3659271" y="1953819"/>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6" name="Text Placeholder 23">
            <a:extLst>
              <a:ext uri="{FF2B5EF4-FFF2-40B4-BE49-F238E27FC236}">
                <a16:creationId xmlns:a16="http://schemas.microsoft.com/office/drawing/2014/main" id="{ADF61852-7826-F84F-948C-E56D0F754F4F}"/>
              </a:ext>
            </a:extLst>
          </p:cNvPr>
          <p:cNvSpPr>
            <a:spLocks noGrp="1"/>
          </p:cNvSpPr>
          <p:nvPr>
            <p:ph type="body" sz="quarter" idx="12"/>
          </p:nvPr>
        </p:nvSpPr>
        <p:spPr>
          <a:xfrm>
            <a:off x="10172366" y="1953819"/>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7" name="Rectangle 76">
            <a:extLst>
              <a:ext uri="{FF2B5EF4-FFF2-40B4-BE49-F238E27FC236}">
                <a16:creationId xmlns:a16="http://schemas.microsoft.com/office/drawing/2014/main" id="{7ED459B3-7029-5040-8F07-C4F8CE1E10E6}"/>
              </a:ext>
            </a:extLst>
          </p:cNvPr>
          <p:cNvSpPr/>
          <p:nvPr userDrawn="1"/>
        </p:nvSpPr>
        <p:spPr>
          <a:xfrm>
            <a:off x="3659271" y="328693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AE95F1AC-27F3-3540-9DCA-3125A5F276BF}"/>
              </a:ext>
            </a:extLst>
          </p:cNvPr>
          <p:cNvSpPr/>
          <p:nvPr userDrawn="1"/>
        </p:nvSpPr>
        <p:spPr>
          <a:xfrm>
            <a:off x="6330281" y="328693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47C83B5B-740F-3D4E-882C-0EAA1E633F02}"/>
              </a:ext>
            </a:extLst>
          </p:cNvPr>
          <p:cNvSpPr/>
          <p:nvPr userDrawn="1"/>
        </p:nvSpPr>
        <p:spPr>
          <a:xfrm>
            <a:off x="6330281" y="407492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E52B4F3B-BEBD-3F41-B13D-53C3DB1F5A8B}"/>
              </a:ext>
            </a:extLst>
          </p:cNvPr>
          <p:cNvSpPr/>
          <p:nvPr userDrawn="1"/>
        </p:nvSpPr>
        <p:spPr>
          <a:xfrm>
            <a:off x="6330281" y="486291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A18DCA49-F57A-3A43-A062-BB0631BA2042}"/>
              </a:ext>
            </a:extLst>
          </p:cNvPr>
          <p:cNvCxnSpPr>
            <a:stCxn id="79" idx="1"/>
          </p:cNvCxnSpPr>
          <p:nvPr userDrawn="1"/>
        </p:nvCxnSpPr>
        <p:spPr>
          <a:xfrm flipH="1" flipV="1">
            <a:off x="6144126" y="4395488"/>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B9E90403-ACB3-994E-A1BF-6DEAA0B55FCC}"/>
              </a:ext>
            </a:extLst>
          </p:cNvPr>
          <p:cNvCxnSpPr>
            <a:stCxn id="77" idx="3"/>
          </p:cNvCxnSpPr>
          <p:nvPr userDrawn="1"/>
        </p:nvCxnSpPr>
        <p:spPr>
          <a:xfrm flipV="1">
            <a:off x="6144126" y="360254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F40D9F03-98E5-7D49-B9D6-7DB6CB9305CC}"/>
              </a:ext>
            </a:extLst>
          </p:cNvPr>
          <p:cNvCxnSpPr>
            <a:cxnSpLocks/>
          </p:cNvCxnSpPr>
          <p:nvPr userDrawn="1"/>
        </p:nvCxnSpPr>
        <p:spPr>
          <a:xfrm>
            <a:off x="6144126" y="439061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Text Placeholder 23">
            <a:extLst>
              <a:ext uri="{FF2B5EF4-FFF2-40B4-BE49-F238E27FC236}">
                <a16:creationId xmlns:a16="http://schemas.microsoft.com/office/drawing/2014/main" id="{CBBEAF68-1CF4-254D-AD98-8C6E9998DD87}"/>
              </a:ext>
            </a:extLst>
          </p:cNvPr>
          <p:cNvSpPr>
            <a:spLocks noGrp="1"/>
          </p:cNvSpPr>
          <p:nvPr>
            <p:ph type="body" sz="quarter" idx="13"/>
          </p:nvPr>
        </p:nvSpPr>
        <p:spPr>
          <a:xfrm>
            <a:off x="6339597" y="332534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B73A9BD8-8F03-3940-A574-B38F700022B1}"/>
              </a:ext>
            </a:extLst>
          </p:cNvPr>
          <p:cNvSpPr>
            <a:spLocks noGrp="1"/>
          </p:cNvSpPr>
          <p:nvPr>
            <p:ph type="body" sz="quarter" idx="14"/>
          </p:nvPr>
        </p:nvSpPr>
        <p:spPr>
          <a:xfrm>
            <a:off x="6339597" y="414628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Text Placeholder 23">
            <a:extLst>
              <a:ext uri="{FF2B5EF4-FFF2-40B4-BE49-F238E27FC236}">
                <a16:creationId xmlns:a16="http://schemas.microsoft.com/office/drawing/2014/main" id="{F55AB698-9042-EC43-8670-C5F77190BC7E}"/>
              </a:ext>
            </a:extLst>
          </p:cNvPr>
          <p:cNvSpPr>
            <a:spLocks noGrp="1"/>
          </p:cNvSpPr>
          <p:nvPr>
            <p:ph type="body" sz="quarter" idx="15"/>
          </p:nvPr>
        </p:nvSpPr>
        <p:spPr>
          <a:xfrm>
            <a:off x="6339597" y="4952297"/>
            <a:ext cx="3601454" cy="5517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4" name="Text Placeholder 23">
            <a:extLst>
              <a:ext uri="{FF2B5EF4-FFF2-40B4-BE49-F238E27FC236}">
                <a16:creationId xmlns:a16="http://schemas.microsoft.com/office/drawing/2014/main" id="{1DB0EC0A-3F51-814D-9000-E2C333A8AE94}"/>
              </a:ext>
            </a:extLst>
          </p:cNvPr>
          <p:cNvSpPr>
            <a:spLocks noGrp="1"/>
          </p:cNvSpPr>
          <p:nvPr>
            <p:ph type="body" sz="quarter" idx="16"/>
          </p:nvPr>
        </p:nvSpPr>
        <p:spPr>
          <a:xfrm>
            <a:off x="3667292" y="6667436"/>
            <a:ext cx="2476834" cy="1144629"/>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Rectangle 110">
            <a:extLst>
              <a:ext uri="{FF2B5EF4-FFF2-40B4-BE49-F238E27FC236}">
                <a16:creationId xmlns:a16="http://schemas.microsoft.com/office/drawing/2014/main" id="{ADD1A423-C1F4-F342-A49A-251AE0AFA743}"/>
              </a:ext>
            </a:extLst>
          </p:cNvPr>
          <p:cNvSpPr/>
          <p:nvPr userDrawn="1"/>
        </p:nvSpPr>
        <p:spPr>
          <a:xfrm>
            <a:off x="3651250" y="570209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A9B8F247-66B2-F544-AE18-FD6F966F5EAA}"/>
              </a:ext>
            </a:extLst>
          </p:cNvPr>
          <p:cNvSpPr/>
          <p:nvPr userDrawn="1"/>
        </p:nvSpPr>
        <p:spPr>
          <a:xfrm>
            <a:off x="6322260" y="570209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6D7EADEC-86FB-0D49-A902-48F03B846F49}"/>
              </a:ext>
            </a:extLst>
          </p:cNvPr>
          <p:cNvSpPr/>
          <p:nvPr userDrawn="1"/>
        </p:nvSpPr>
        <p:spPr>
          <a:xfrm>
            <a:off x="6322260" y="671136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1DBA6BE7-C6FB-2142-8444-E8E8CFE233F2}"/>
              </a:ext>
            </a:extLst>
          </p:cNvPr>
          <p:cNvSpPr/>
          <p:nvPr userDrawn="1"/>
        </p:nvSpPr>
        <p:spPr>
          <a:xfrm>
            <a:off x="6322260" y="772062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6" name="Straight Connector 115">
            <a:extLst>
              <a:ext uri="{FF2B5EF4-FFF2-40B4-BE49-F238E27FC236}">
                <a16:creationId xmlns:a16="http://schemas.microsoft.com/office/drawing/2014/main" id="{E403B9FC-0E8C-144A-9B92-B3E30B6AF9AE}"/>
              </a:ext>
            </a:extLst>
          </p:cNvPr>
          <p:cNvCxnSpPr>
            <a:cxnSpLocks/>
          </p:cNvCxnSpPr>
          <p:nvPr userDrawn="1"/>
        </p:nvCxnSpPr>
        <p:spPr>
          <a:xfrm flipH="1">
            <a:off x="6136105" y="712194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933DE1A-8932-424D-91D4-DE8DBE49BCBA}"/>
              </a:ext>
            </a:extLst>
          </p:cNvPr>
          <p:cNvCxnSpPr>
            <a:cxnSpLocks/>
            <a:stCxn id="111" idx="3"/>
          </p:cNvCxnSpPr>
          <p:nvPr userDrawn="1"/>
        </p:nvCxnSpPr>
        <p:spPr>
          <a:xfrm flipV="1">
            <a:off x="6136105" y="601769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7E82D2-2699-394A-9DDF-DAADDD2DE6A6}"/>
              </a:ext>
            </a:extLst>
          </p:cNvPr>
          <p:cNvCxnSpPr>
            <a:cxnSpLocks/>
          </p:cNvCxnSpPr>
          <p:nvPr userDrawn="1"/>
        </p:nvCxnSpPr>
        <p:spPr>
          <a:xfrm>
            <a:off x="6136104" y="713121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Text Placeholder 23">
            <a:extLst>
              <a:ext uri="{FF2B5EF4-FFF2-40B4-BE49-F238E27FC236}">
                <a16:creationId xmlns:a16="http://schemas.microsoft.com/office/drawing/2014/main" id="{DD0D1902-E2E9-0841-9A09-347C0CB231F9}"/>
              </a:ext>
            </a:extLst>
          </p:cNvPr>
          <p:cNvSpPr>
            <a:spLocks noGrp="1"/>
          </p:cNvSpPr>
          <p:nvPr>
            <p:ph type="body" sz="quarter" idx="17"/>
          </p:nvPr>
        </p:nvSpPr>
        <p:spPr>
          <a:xfrm>
            <a:off x="6339597" y="58260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5A452ED4-3291-7841-BABD-949D85DD3626}"/>
              </a:ext>
            </a:extLst>
          </p:cNvPr>
          <p:cNvSpPr>
            <a:spLocks noGrp="1"/>
          </p:cNvSpPr>
          <p:nvPr>
            <p:ph type="body" sz="quarter" idx="18"/>
          </p:nvPr>
        </p:nvSpPr>
        <p:spPr>
          <a:xfrm>
            <a:off x="6339597" y="683567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B7C4F42-64A5-E94B-B879-2D902E01DD4A}"/>
              </a:ext>
            </a:extLst>
          </p:cNvPr>
          <p:cNvSpPr>
            <a:spLocks noGrp="1"/>
          </p:cNvSpPr>
          <p:nvPr>
            <p:ph type="body" sz="quarter" idx="19"/>
          </p:nvPr>
        </p:nvSpPr>
        <p:spPr>
          <a:xfrm>
            <a:off x="6339597" y="784530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910C2F7F-82C1-1C4A-A093-75358CFB6655}"/>
              </a:ext>
            </a:extLst>
          </p:cNvPr>
          <p:cNvSpPr>
            <a:spLocks noGrp="1"/>
          </p:cNvSpPr>
          <p:nvPr>
            <p:ph type="body" sz="quarter" idx="20"/>
          </p:nvPr>
        </p:nvSpPr>
        <p:spPr>
          <a:xfrm>
            <a:off x="3667292" y="9543221"/>
            <a:ext cx="2476834" cy="1113422"/>
          </a:xfrm>
          <a:prstGeom prst="rect">
            <a:avLst/>
          </a:prstGeom>
        </p:spPr>
        <p:txBody>
          <a:bodyPr/>
          <a:lstStyle>
            <a:lvl1pPr marL="0" indent="0" algn="ctr">
              <a:lnSpc>
                <a:spcPct val="9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Rectangle 125">
            <a:extLst>
              <a:ext uri="{FF2B5EF4-FFF2-40B4-BE49-F238E27FC236}">
                <a16:creationId xmlns:a16="http://schemas.microsoft.com/office/drawing/2014/main" id="{47D81FF0-DE62-434E-B2B4-CEB0551E58FF}"/>
              </a:ext>
            </a:extLst>
          </p:cNvPr>
          <p:cNvSpPr/>
          <p:nvPr userDrawn="1"/>
        </p:nvSpPr>
        <p:spPr>
          <a:xfrm>
            <a:off x="3667292" y="876001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5E051202-EF8D-A945-9DB4-C059ECAD4538}"/>
              </a:ext>
            </a:extLst>
          </p:cNvPr>
          <p:cNvSpPr/>
          <p:nvPr userDrawn="1"/>
        </p:nvSpPr>
        <p:spPr>
          <a:xfrm>
            <a:off x="6338302" y="8760015"/>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8342FFBE-3FE8-124C-86BA-4EBF8714C3D2}"/>
              </a:ext>
            </a:extLst>
          </p:cNvPr>
          <p:cNvSpPr/>
          <p:nvPr userDrawn="1"/>
        </p:nvSpPr>
        <p:spPr>
          <a:xfrm>
            <a:off x="6338302" y="9982482"/>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9" name="Straight Connector 128">
            <a:extLst>
              <a:ext uri="{FF2B5EF4-FFF2-40B4-BE49-F238E27FC236}">
                <a16:creationId xmlns:a16="http://schemas.microsoft.com/office/drawing/2014/main" id="{E3FAB6F0-69E8-6E4A-90AD-FE1571264E38}"/>
              </a:ext>
            </a:extLst>
          </p:cNvPr>
          <p:cNvCxnSpPr>
            <a:stCxn id="126" idx="3"/>
          </p:cNvCxnSpPr>
          <p:nvPr userDrawn="1"/>
        </p:nvCxnSpPr>
        <p:spPr>
          <a:xfrm flipV="1">
            <a:off x="6152147" y="9075618"/>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2FC5779-CEB9-2649-AC26-1EA59286123B}"/>
              </a:ext>
            </a:extLst>
          </p:cNvPr>
          <p:cNvCxnSpPr>
            <a:cxnSpLocks/>
          </p:cNvCxnSpPr>
          <p:nvPr userDrawn="1"/>
        </p:nvCxnSpPr>
        <p:spPr>
          <a:xfrm>
            <a:off x="6152147" y="986369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Text Placeholder 23">
            <a:extLst>
              <a:ext uri="{FF2B5EF4-FFF2-40B4-BE49-F238E27FC236}">
                <a16:creationId xmlns:a16="http://schemas.microsoft.com/office/drawing/2014/main" id="{7E712713-C077-9143-9686-28862E96FBBA}"/>
              </a:ext>
            </a:extLst>
          </p:cNvPr>
          <p:cNvSpPr>
            <a:spLocks noGrp="1"/>
          </p:cNvSpPr>
          <p:nvPr>
            <p:ph type="body" sz="quarter" idx="23"/>
          </p:nvPr>
        </p:nvSpPr>
        <p:spPr>
          <a:xfrm>
            <a:off x="3651251" y="2725573"/>
            <a:ext cx="2484854"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Text Placeholder 23">
            <a:extLst>
              <a:ext uri="{FF2B5EF4-FFF2-40B4-BE49-F238E27FC236}">
                <a16:creationId xmlns:a16="http://schemas.microsoft.com/office/drawing/2014/main" id="{9F34C623-6F11-BC41-A666-B50781DA09D4}"/>
              </a:ext>
            </a:extLst>
          </p:cNvPr>
          <p:cNvSpPr>
            <a:spLocks noGrp="1"/>
          </p:cNvSpPr>
          <p:nvPr>
            <p:ph type="body" sz="quarter" idx="24"/>
          </p:nvPr>
        </p:nvSpPr>
        <p:spPr>
          <a:xfrm>
            <a:off x="6331577" y="2730104"/>
            <a:ext cx="3617495"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Rectangle 132">
            <a:extLst>
              <a:ext uri="{FF2B5EF4-FFF2-40B4-BE49-F238E27FC236}">
                <a16:creationId xmlns:a16="http://schemas.microsoft.com/office/drawing/2014/main" id="{045622BE-F3AA-E947-8CA5-B07CE3618384}"/>
              </a:ext>
            </a:extLst>
          </p:cNvPr>
          <p:cNvSpPr/>
          <p:nvPr userDrawn="1"/>
        </p:nvSpPr>
        <p:spPr>
          <a:xfrm>
            <a:off x="10172366" y="3277671"/>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E5D6CDD9-F34C-2A41-BACF-4ED2168AEC75}"/>
              </a:ext>
            </a:extLst>
          </p:cNvPr>
          <p:cNvSpPr/>
          <p:nvPr userDrawn="1"/>
        </p:nvSpPr>
        <p:spPr>
          <a:xfrm>
            <a:off x="12856055" y="3277671"/>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59B18B0A-3944-7748-AE9E-CD8EE769EBD8}"/>
              </a:ext>
            </a:extLst>
          </p:cNvPr>
          <p:cNvSpPr/>
          <p:nvPr userDrawn="1"/>
        </p:nvSpPr>
        <p:spPr>
          <a:xfrm>
            <a:off x="12856055" y="4500138"/>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462092AB-6463-D242-A470-E7FB0EB655AC}"/>
              </a:ext>
            </a:extLst>
          </p:cNvPr>
          <p:cNvCxnSpPr>
            <a:stCxn id="133" idx="3"/>
          </p:cNvCxnSpPr>
          <p:nvPr userDrawn="1"/>
        </p:nvCxnSpPr>
        <p:spPr>
          <a:xfrm flipV="1">
            <a:off x="12657221" y="3593274"/>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4A18684-89BE-C346-88EE-9C81C638EC02}"/>
              </a:ext>
            </a:extLst>
          </p:cNvPr>
          <p:cNvCxnSpPr>
            <a:cxnSpLocks/>
          </p:cNvCxnSpPr>
          <p:nvPr userDrawn="1"/>
        </p:nvCxnSpPr>
        <p:spPr>
          <a:xfrm>
            <a:off x="12657221" y="4381351"/>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8" name="Text Placeholder 23">
            <a:extLst>
              <a:ext uri="{FF2B5EF4-FFF2-40B4-BE49-F238E27FC236}">
                <a16:creationId xmlns:a16="http://schemas.microsoft.com/office/drawing/2014/main" id="{062245AB-2F20-5C4C-B375-AAE65EF32A35}"/>
              </a:ext>
            </a:extLst>
          </p:cNvPr>
          <p:cNvSpPr>
            <a:spLocks noGrp="1"/>
          </p:cNvSpPr>
          <p:nvPr>
            <p:ph type="body" sz="quarter" idx="26"/>
          </p:nvPr>
        </p:nvSpPr>
        <p:spPr>
          <a:xfrm>
            <a:off x="12860065" y="3325341"/>
            <a:ext cx="3601454" cy="88098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0CE82DF9-83FF-024A-BF4B-92DDC664FA77}"/>
              </a:ext>
            </a:extLst>
          </p:cNvPr>
          <p:cNvSpPr>
            <a:spLocks noGrp="1"/>
          </p:cNvSpPr>
          <p:nvPr>
            <p:ph type="body" sz="quarter" idx="27"/>
          </p:nvPr>
        </p:nvSpPr>
        <p:spPr>
          <a:xfrm>
            <a:off x="12860065" y="4614181"/>
            <a:ext cx="3601454" cy="75679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Rectangle 139">
            <a:extLst>
              <a:ext uri="{FF2B5EF4-FFF2-40B4-BE49-F238E27FC236}">
                <a16:creationId xmlns:a16="http://schemas.microsoft.com/office/drawing/2014/main" id="{80C7B6D8-A107-754C-BF39-01616BAAB843}"/>
              </a:ext>
            </a:extLst>
          </p:cNvPr>
          <p:cNvSpPr/>
          <p:nvPr userDrawn="1"/>
        </p:nvSpPr>
        <p:spPr>
          <a:xfrm>
            <a:off x="10180387" y="5722605"/>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EE1B4A5F-EA8D-A649-A2BB-CC6041309EC4}"/>
              </a:ext>
            </a:extLst>
          </p:cNvPr>
          <p:cNvSpPr/>
          <p:nvPr userDrawn="1"/>
        </p:nvSpPr>
        <p:spPr>
          <a:xfrm>
            <a:off x="12856055" y="572260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E5BC1DCE-F1BB-464B-8EE1-0347E4D3D748}"/>
              </a:ext>
            </a:extLst>
          </p:cNvPr>
          <p:cNvSpPr/>
          <p:nvPr userDrawn="1"/>
        </p:nvSpPr>
        <p:spPr>
          <a:xfrm>
            <a:off x="12856055" y="6731869"/>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F785A8DE-F81B-6F4C-8DD9-C8273BF16A2F}"/>
              </a:ext>
            </a:extLst>
          </p:cNvPr>
          <p:cNvSpPr/>
          <p:nvPr userDrawn="1"/>
        </p:nvSpPr>
        <p:spPr>
          <a:xfrm>
            <a:off x="12856055" y="774113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4" name="Straight Connector 143">
            <a:extLst>
              <a:ext uri="{FF2B5EF4-FFF2-40B4-BE49-F238E27FC236}">
                <a16:creationId xmlns:a16="http://schemas.microsoft.com/office/drawing/2014/main" id="{C5EB8593-66FC-9446-BFEB-7EFFF587402D}"/>
              </a:ext>
            </a:extLst>
          </p:cNvPr>
          <p:cNvCxnSpPr>
            <a:cxnSpLocks/>
          </p:cNvCxnSpPr>
          <p:nvPr userDrawn="1"/>
        </p:nvCxnSpPr>
        <p:spPr>
          <a:xfrm flipH="1">
            <a:off x="12665242" y="7142454"/>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7666F008-98DD-7946-A1E2-0C88DFAA22B7}"/>
              </a:ext>
            </a:extLst>
          </p:cNvPr>
          <p:cNvCxnSpPr>
            <a:cxnSpLocks/>
            <a:stCxn id="140" idx="3"/>
          </p:cNvCxnSpPr>
          <p:nvPr userDrawn="1"/>
        </p:nvCxnSpPr>
        <p:spPr>
          <a:xfrm flipV="1">
            <a:off x="12665242" y="6038208"/>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BCD78DEB-818B-8D48-A431-B735F39B9AF8}"/>
              </a:ext>
            </a:extLst>
          </p:cNvPr>
          <p:cNvCxnSpPr>
            <a:cxnSpLocks/>
          </p:cNvCxnSpPr>
          <p:nvPr userDrawn="1"/>
        </p:nvCxnSpPr>
        <p:spPr>
          <a:xfrm>
            <a:off x="12665241" y="7151721"/>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7" name="Text Placeholder 23">
            <a:extLst>
              <a:ext uri="{FF2B5EF4-FFF2-40B4-BE49-F238E27FC236}">
                <a16:creationId xmlns:a16="http://schemas.microsoft.com/office/drawing/2014/main" id="{956F77DF-C588-FE45-B62E-AF37B9E6921C}"/>
              </a:ext>
            </a:extLst>
          </p:cNvPr>
          <p:cNvSpPr>
            <a:spLocks noGrp="1"/>
          </p:cNvSpPr>
          <p:nvPr>
            <p:ph type="body" sz="quarter" idx="29"/>
          </p:nvPr>
        </p:nvSpPr>
        <p:spPr>
          <a:xfrm>
            <a:off x="12860065" y="5846546"/>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Text Placeholder 23">
            <a:extLst>
              <a:ext uri="{FF2B5EF4-FFF2-40B4-BE49-F238E27FC236}">
                <a16:creationId xmlns:a16="http://schemas.microsoft.com/office/drawing/2014/main" id="{5EDC1653-C0D5-CF4B-9B20-2D6061D54BF2}"/>
              </a:ext>
            </a:extLst>
          </p:cNvPr>
          <p:cNvSpPr>
            <a:spLocks noGrp="1"/>
          </p:cNvSpPr>
          <p:nvPr>
            <p:ph type="body" sz="quarter" idx="30"/>
          </p:nvPr>
        </p:nvSpPr>
        <p:spPr>
          <a:xfrm>
            <a:off x="12860065" y="683567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CF59EE5A-EE62-5E47-B570-5919881E5A53}"/>
              </a:ext>
            </a:extLst>
          </p:cNvPr>
          <p:cNvSpPr>
            <a:spLocks noGrp="1"/>
          </p:cNvSpPr>
          <p:nvPr>
            <p:ph type="body" sz="quarter" idx="31"/>
          </p:nvPr>
        </p:nvSpPr>
        <p:spPr>
          <a:xfrm>
            <a:off x="12860065" y="784530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Rectangle 149">
            <a:extLst>
              <a:ext uri="{FF2B5EF4-FFF2-40B4-BE49-F238E27FC236}">
                <a16:creationId xmlns:a16="http://schemas.microsoft.com/office/drawing/2014/main" id="{FF13B640-460D-5C45-AAEF-771681ADBB70}"/>
              </a:ext>
            </a:extLst>
          </p:cNvPr>
          <p:cNvSpPr/>
          <p:nvPr userDrawn="1"/>
        </p:nvSpPr>
        <p:spPr>
          <a:xfrm>
            <a:off x="12856055" y="8755207"/>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743B635D-024D-C74D-8C4B-5E3249CD35C1}"/>
              </a:ext>
            </a:extLst>
          </p:cNvPr>
          <p:cNvSpPr/>
          <p:nvPr userDrawn="1"/>
        </p:nvSpPr>
        <p:spPr>
          <a:xfrm>
            <a:off x="12856055" y="9972866"/>
            <a:ext cx="3609474"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2" name="Straight Connector 151">
            <a:extLst>
              <a:ext uri="{FF2B5EF4-FFF2-40B4-BE49-F238E27FC236}">
                <a16:creationId xmlns:a16="http://schemas.microsoft.com/office/drawing/2014/main" id="{456A8F6D-DA8E-E748-8973-E65D3A87F931}"/>
              </a:ext>
            </a:extLst>
          </p:cNvPr>
          <p:cNvCxnSpPr>
            <a:cxnSpLocks/>
          </p:cNvCxnSpPr>
          <p:nvPr userDrawn="1"/>
        </p:nvCxnSpPr>
        <p:spPr>
          <a:xfrm>
            <a:off x="12665241" y="9252524"/>
            <a:ext cx="194824"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3" name="Rectangle 152">
            <a:extLst>
              <a:ext uri="{FF2B5EF4-FFF2-40B4-BE49-F238E27FC236}">
                <a16:creationId xmlns:a16="http://schemas.microsoft.com/office/drawing/2014/main" id="{9DA1E839-F87D-1743-A1AD-62F035891D67}"/>
              </a:ext>
            </a:extLst>
          </p:cNvPr>
          <p:cNvSpPr/>
          <p:nvPr userDrawn="1"/>
        </p:nvSpPr>
        <p:spPr>
          <a:xfrm>
            <a:off x="10180387" y="8755207"/>
            <a:ext cx="2490387"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a:extLst>
              <a:ext uri="{FF2B5EF4-FFF2-40B4-BE49-F238E27FC236}">
                <a16:creationId xmlns:a16="http://schemas.microsoft.com/office/drawing/2014/main" id="{AC71D8EF-AE1A-E54B-96FC-EAB4728388A7}"/>
              </a:ext>
            </a:extLst>
          </p:cNvPr>
          <p:cNvSpPr/>
          <p:nvPr userDrawn="1"/>
        </p:nvSpPr>
        <p:spPr>
          <a:xfrm>
            <a:off x="10180387" y="9972866"/>
            <a:ext cx="2490387" cy="9946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ext Placeholder 23">
            <a:extLst>
              <a:ext uri="{FF2B5EF4-FFF2-40B4-BE49-F238E27FC236}">
                <a16:creationId xmlns:a16="http://schemas.microsoft.com/office/drawing/2014/main" id="{63C17FA8-800D-C24F-BB64-CC76A831E91E}"/>
              </a:ext>
            </a:extLst>
          </p:cNvPr>
          <p:cNvSpPr>
            <a:spLocks noGrp="1"/>
          </p:cNvSpPr>
          <p:nvPr>
            <p:ph type="body" sz="quarter" idx="35"/>
          </p:nvPr>
        </p:nvSpPr>
        <p:spPr>
          <a:xfrm>
            <a:off x="10183750" y="8922257"/>
            <a:ext cx="2484854" cy="6642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75B4F053-9831-6040-A227-C9ABC8019DEB}"/>
              </a:ext>
            </a:extLst>
          </p:cNvPr>
          <p:cNvSpPr>
            <a:spLocks noGrp="1"/>
          </p:cNvSpPr>
          <p:nvPr>
            <p:ph type="body" sz="quarter" idx="37"/>
          </p:nvPr>
        </p:nvSpPr>
        <p:spPr>
          <a:xfrm>
            <a:off x="10180387" y="2730879"/>
            <a:ext cx="2484854"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3A3F4C23-0B36-C643-9874-4F2109859669}"/>
              </a:ext>
            </a:extLst>
          </p:cNvPr>
          <p:cNvSpPr>
            <a:spLocks noGrp="1"/>
          </p:cNvSpPr>
          <p:nvPr>
            <p:ph type="body" sz="quarter" idx="38"/>
          </p:nvPr>
        </p:nvSpPr>
        <p:spPr>
          <a:xfrm>
            <a:off x="12852045" y="2735410"/>
            <a:ext cx="3617495" cy="465988"/>
          </a:xfrm>
          <a:prstGeom prst="rect">
            <a:avLst/>
          </a:prstGeom>
        </p:spPr>
        <p:txBody>
          <a:bodyPr/>
          <a:lstStyle>
            <a:lvl1pPr marL="0" indent="0" algn="ctr">
              <a:lnSpc>
                <a:spcPct val="100000"/>
              </a:lnSpc>
              <a:buNone/>
              <a:defRPr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617F04B8-EC41-6A4C-9EAD-97813E4F9AD2}"/>
              </a:ext>
            </a:extLst>
          </p:cNvPr>
          <p:cNvSpPr>
            <a:spLocks noGrp="1"/>
          </p:cNvSpPr>
          <p:nvPr>
            <p:ph type="body" sz="quarter" idx="39"/>
          </p:nvPr>
        </p:nvSpPr>
        <p:spPr>
          <a:xfrm>
            <a:off x="6339597" y="892225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792873D8-4081-D34C-9E8D-D9419BE2A6A2}"/>
              </a:ext>
            </a:extLst>
          </p:cNvPr>
          <p:cNvSpPr>
            <a:spLocks noGrp="1"/>
          </p:cNvSpPr>
          <p:nvPr>
            <p:ph type="body" sz="quarter" idx="40"/>
          </p:nvPr>
        </p:nvSpPr>
        <p:spPr>
          <a:xfrm>
            <a:off x="12860065" y="892225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8EE88297-037F-E340-A085-0BD53AE528F5}"/>
              </a:ext>
            </a:extLst>
          </p:cNvPr>
          <p:cNvSpPr>
            <a:spLocks noGrp="1"/>
          </p:cNvSpPr>
          <p:nvPr>
            <p:ph type="body" sz="quarter" idx="41"/>
          </p:nvPr>
        </p:nvSpPr>
        <p:spPr>
          <a:xfrm>
            <a:off x="6339597" y="100919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06CF89CB-48CF-184F-B6E7-58AC018FCD52}"/>
              </a:ext>
            </a:extLst>
          </p:cNvPr>
          <p:cNvSpPr>
            <a:spLocks noGrp="1"/>
          </p:cNvSpPr>
          <p:nvPr>
            <p:ph type="body" sz="quarter" idx="42"/>
          </p:nvPr>
        </p:nvSpPr>
        <p:spPr>
          <a:xfrm>
            <a:off x="12860065" y="1009193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0282D9E5-3543-1D45-8AEE-7EBD9003C7D2}"/>
              </a:ext>
            </a:extLst>
          </p:cNvPr>
          <p:cNvSpPr>
            <a:spLocks noGrp="1"/>
          </p:cNvSpPr>
          <p:nvPr>
            <p:ph type="body" sz="quarter" idx="43"/>
          </p:nvPr>
        </p:nvSpPr>
        <p:spPr>
          <a:xfrm>
            <a:off x="10183750" y="10091937"/>
            <a:ext cx="2484854" cy="6642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3" name="Text Placeholder 23">
            <a:extLst>
              <a:ext uri="{FF2B5EF4-FFF2-40B4-BE49-F238E27FC236}">
                <a16:creationId xmlns:a16="http://schemas.microsoft.com/office/drawing/2014/main" id="{01A145BC-6A13-5C4A-A364-143CB409F724}"/>
              </a:ext>
            </a:extLst>
          </p:cNvPr>
          <p:cNvSpPr>
            <a:spLocks noGrp="1"/>
          </p:cNvSpPr>
          <p:nvPr>
            <p:ph type="body" sz="quarter" idx="28"/>
          </p:nvPr>
        </p:nvSpPr>
        <p:spPr>
          <a:xfrm>
            <a:off x="10180387" y="6716723"/>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Text Placeholder 23">
            <a:extLst>
              <a:ext uri="{FF2B5EF4-FFF2-40B4-BE49-F238E27FC236}">
                <a16:creationId xmlns:a16="http://schemas.microsoft.com/office/drawing/2014/main" id="{73053B96-AB27-9C4E-AD56-4CF638FB52A7}"/>
              </a:ext>
            </a:extLst>
          </p:cNvPr>
          <p:cNvSpPr>
            <a:spLocks noGrp="1"/>
          </p:cNvSpPr>
          <p:nvPr>
            <p:ph type="body" sz="quarter" idx="25"/>
          </p:nvPr>
        </p:nvSpPr>
        <p:spPr>
          <a:xfrm>
            <a:off x="10180387" y="3924036"/>
            <a:ext cx="2476834" cy="1320881"/>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5" name="Straight Connector 164">
            <a:extLst>
              <a:ext uri="{FF2B5EF4-FFF2-40B4-BE49-F238E27FC236}">
                <a16:creationId xmlns:a16="http://schemas.microsoft.com/office/drawing/2014/main" id="{C86404A1-8A22-704D-8AA2-B15A177F61F0}"/>
              </a:ext>
            </a:extLst>
          </p:cNvPr>
          <p:cNvCxnSpPr>
            <a:cxnSpLocks/>
          </p:cNvCxnSpPr>
          <p:nvPr userDrawn="1"/>
        </p:nvCxnSpPr>
        <p:spPr>
          <a:xfrm>
            <a:off x="12665241" y="10470183"/>
            <a:ext cx="194824"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7636260"/>
      </p:ext>
    </p:extLst>
  </p:cSld>
  <p:clrMapOvr>
    <a:masterClrMapping/>
  </p:clrMapOvr>
  <p:extLst>
    <p:ext uri="{DCECCB84-F9BA-43D5-87BE-67443E8EF086}">
      <p15:sldGuideLst xmlns:p15="http://schemas.microsoft.com/office/powerpoint/2012/main">
        <p15:guide id="1" pos="6332"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3_Statement Slide-2-SALMON">
    <p:bg>
      <p:bgPr>
        <a:solidFill>
          <a:srgbClr val="FF9567"/>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B1E6E57E-44E6-654F-B7C5-C7983E3EF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220" r="90264"/>
          <a:stretch/>
        </p:blipFill>
        <p:spPr>
          <a:xfrm>
            <a:off x="0" y="9863695"/>
            <a:ext cx="1957388" cy="1445258"/>
          </a:xfrm>
          <a:prstGeom prst="rect">
            <a:avLst/>
          </a:prstGeom>
        </p:spPr>
      </p:pic>
      <p:sp>
        <p:nvSpPr>
          <p:cNvPr id="73" name="Text Placeholder 23">
            <a:extLst>
              <a:ext uri="{FF2B5EF4-FFF2-40B4-BE49-F238E27FC236}">
                <a16:creationId xmlns:a16="http://schemas.microsoft.com/office/drawing/2014/main" id="{5A7F3B5A-8C64-AD43-9A3F-B2CA66C0DF66}"/>
              </a:ext>
            </a:extLst>
          </p:cNvPr>
          <p:cNvSpPr>
            <a:spLocks noGrp="1"/>
          </p:cNvSpPr>
          <p:nvPr>
            <p:ph type="body" sz="quarter" idx="10"/>
          </p:nvPr>
        </p:nvSpPr>
        <p:spPr>
          <a:xfrm>
            <a:off x="3667292" y="4070143"/>
            <a:ext cx="2476834" cy="109813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6" name="Title 6">
            <a:extLst>
              <a:ext uri="{FF2B5EF4-FFF2-40B4-BE49-F238E27FC236}">
                <a16:creationId xmlns:a16="http://schemas.microsoft.com/office/drawing/2014/main" id="{ED62F0CB-A22C-0D4B-8C99-AED5BC72FE1C}"/>
              </a:ext>
            </a:extLst>
          </p:cNvPr>
          <p:cNvSpPr>
            <a:spLocks noGrp="1"/>
          </p:cNvSpPr>
          <p:nvPr>
            <p:ph type="title"/>
          </p:nvPr>
        </p:nvSpPr>
        <p:spPr>
          <a:xfrm>
            <a:off x="3651250" y="405726"/>
            <a:ext cx="12810269"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77" name="Rectangle 76">
            <a:extLst>
              <a:ext uri="{FF2B5EF4-FFF2-40B4-BE49-F238E27FC236}">
                <a16:creationId xmlns:a16="http://schemas.microsoft.com/office/drawing/2014/main" id="{9054D984-9EC3-424F-8B32-DBF7A8B810FF}"/>
              </a:ext>
            </a:extLst>
          </p:cNvPr>
          <p:cNvSpPr/>
          <p:nvPr userDrawn="1"/>
        </p:nvSpPr>
        <p:spPr>
          <a:xfrm>
            <a:off x="3667292" y="1978543"/>
            <a:ext cx="6272463"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Rectangle 77">
            <a:extLst>
              <a:ext uri="{FF2B5EF4-FFF2-40B4-BE49-F238E27FC236}">
                <a16:creationId xmlns:a16="http://schemas.microsoft.com/office/drawing/2014/main" id="{6507C627-8BB2-394C-9FFF-7155714599A9}"/>
              </a:ext>
            </a:extLst>
          </p:cNvPr>
          <p:cNvSpPr/>
          <p:nvPr userDrawn="1"/>
        </p:nvSpPr>
        <p:spPr>
          <a:xfrm>
            <a:off x="10172366" y="1978543"/>
            <a:ext cx="6272463"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Text Placeholder 23">
            <a:extLst>
              <a:ext uri="{FF2B5EF4-FFF2-40B4-BE49-F238E27FC236}">
                <a16:creationId xmlns:a16="http://schemas.microsoft.com/office/drawing/2014/main" id="{7704C353-4D88-A948-9521-53F733D8FF95}"/>
              </a:ext>
            </a:extLst>
          </p:cNvPr>
          <p:cNvSpPr>
            <a:spLocks noGrp="1"/>
          </p:cNvSpPr>
          <p:nvPr>
            <p:ph type="body" sz="quarter" idx="11"/>
          </p:nvPr>
        </p:nvSpPr>
        <p:spPr>
          <a:xfrm>
            <a:off x="3659271" y="1953819"/>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0" name="Text Placeholder 23">
            <a:extLst>
              <a:ext uri="{FF2B5EF4-FFF2-40B4-BE49-F238E27FC236}">
                <a16:creationId xmlns:a16="http://schemas.microsoft.com/office/drawing/2014/main" id="{7DCA833F-347B-C043-A7F3-0E28A6C734E4}"/>
              </a:ext>
            </a:extLst>
          </p:cNvPr>
          <p:cNvSpPr>
            <a:spLocks noGrp="1"/>
          </p:cNvSpPr>
          <p:nvPr>
            <p:ph type="body" sz="quarter" idx="12"/>
          </p:nvPr>
        </p:nvSpPr>
        <p:spPr>
          <a:xfrm>
            <a:off x="10172366" y="1953819"/>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Rectangle 80">
            <a:extLst>
              <a:ext uri="{FF2B5EF4-FFF2-40B4-BE49-F238E27FC236}">
                <a16:creationId xmlns:a16="http://schemas.microsoft.com/office/drawing/2014/main" id="{347E8E9B-AE18-8D4B-9387-F543B3445093}"/>
              </a:ext>
            </a:extLst>
          </p:cNvPr>
          <p:cNvSpPr/>
          <p:nvPr userDrawn="1"/>
        </p:nvSpPr>
        <p:spPr>
          <a:xfrm>
            <a:off x="3659271" y="328693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Rectangle 81">
            <a:extLst>
              <a:ext uri="{FF2B5EF4-FFF2-40B4-BE49-F238E27FC236}">
                <a16:creationId xmlns:a16="http://schemas.microsoft.com/office/drawing/2014/main" id="{56F4861F-2F4D-A740-9311-8F1C7A524ECB}"/>
              </a:ext>
            </a:extLst>
          </p:cNvPr>
          <p:cNvSpPr/>
          <p:nvPr userDrawn="1"/>
        </p:nvSpPr>
        <p:spPr>
          <a:xfrm>
            <a:off x="6330281" y="328693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Rectangle 92">
            <a:extLst>
              <a:ext uri="{FF2B5EF4-FFF2-40B4-BE49-F238E27FC236}">
                <a16:creationId xmlns:a16="http://schemas.microsoft.com/office/drawing/2014/main" id="{883D6DE8-1E85-8B4B-B35A-68155B4F0524}"/>
              </a:ext>
            </a:extLst>
          </p:cNvPr>
          <p:cNvSpPr/>
          <p:nvPr userDrawn="1"/>
        </p:nvSpPr>
        <p:spPr>
          <a:xfrm>
            <a:off x="6330281" y="407492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Rectangle 93">
            <a:extLst>
              <a:ext uri="{FF2B5EF4-FFF2-40B4-BE49-F238E27FC236}">
                <a16:creationId xmlns:a16="http://schemas.microsoft.com/office/drawing/2014/main" id="{F146F2C2-72E0-5047-9FD1-BECBC8E8948E}"/>
              </a:ext>
            </a:extLst>
          </p:cNvPr>
          <p:cNvSpPr/>
          <p:nvPr userDrawn="1"/>
        </p:nvSpPr>
        <p:spPr>
          <a:xfrm>
            <a:off x="6330281" y="486291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99" name="Straight Connector 98">
            <a:extLst>
              <a:ext uri="{FF2B5EF4-FFF2-40B4-BE49-F238E27FC236}">
                <a16:creationId xmlns:a16="http://schemas.microsoft.com/office/drawing/2014/main" id="{6C968D7D-A42C-044B-8000-7F5902A5D96D}"/>
              </a:ext>
            </a:extLst>
          </p:cNvPr>
          <p:cNvCxnSpPr>
            <a:stCxn id="93" idx="1"/>
          </p:cNvCxnSpPr>
          <p:nvPr userDrawn="1"/>
        </p:nvCxnSpPr>
        <p:spPr>
          <a:xfrm flipH="1" flipV="1">
            <a:off x="6144126" y="4395488"/>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5AEBE34-9F13-DE49-A11C-085985B3107D}"/>
              </a:ext>
            </a:extLst>
          </p:cNvPr>
          <p:cNvCxnSpPr>
            <a:stCxn id="81" idx="3"/>
          </p:cNvCxnSpPr>
          <p:nvPr userDrawn="1"/>
        </p:nvCxnSpPr>
        <p:spPr>
          <a:xfrm flipV="1">
            <a:off x="6144126" y="360254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3A83D0B-24AF-1447-99DD-AA8881996B4D}"/>
              </a:ext>
            </a:extLst>
          </p:cNvPr>
          <p:cNvCxnSpPr>
            <a:cxnSpLocks/>
          </p:cNvCxnSpPr>
          <p:nvPr userDrawn="1"/>
        </p:nvCxnSpPr>
        <p:spPr>
          <a:xfrm>
            <a:off x="6144126" y="439061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4" name="Text Placeholder 23">
            <a:extLst>
              <a:ext uri="{FF2B5EF4-FFF2-40B4-BE49-F238E27FC236}">
                <a16:creationId xmlns:a16="http://schemas.microsoft.com/office/drawing/2014/main" id="{D04AC698-6AF1-B649-8EB3-F8DDF7749D6D}"/>
              </a:ext>
            </a:extLst>
          </p:cNvPr>
          <p:cNvSpPr>
            <a:spLocks noGrp="1"/>
          </p:cNvSpPr>
          <p:nvPr>
            <p:ph type="body" sz="quarter" idx="13"/>
          </p:nvPr>
        </p:nvSpPr>
        <p:spPr>
          <a:xfrm>
            <a:off x="6339597" y="3354760"/>
            <a:ext cx="3601454" cy="57724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1" name="Text Placeholder 23">
            <a:extLst>
              <a:ext uri="{FF2B5EF4-FFF2-40B4-BE49-F238E27FC236}">
                <a16:creationId xmlns:a16="http://schemas.microsoft.com/office/drawing/2014/main" id="{E4C818EE-AED0-F543-A7BC-C6F29B3D939E}"/>
              </a:ext>
            </a:extLst>
          </p:cNvPr>
          <p:cNvSpPr>
            <a:spLocks noGrp="1"/>
          </p:cNvSpPr>
          <p:nvPr>
            <p:ph type="body" sz="quarter" idx="14"/>
          </p:nvPr>
        </p:nvSpPr>
        <p:spPr>
          <a:xfrm>
            <a:off x="6339597" y="4140615"/>
            <a:ext cx="3601454" cy="564276"/>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2" name="Text Placeholder 23">
            <a:extLst>
              <a:ext uri="{FF2B5EF4-FFF2-40B4-BE49-F238E27FC236}">
                <a16:creationId xmlns:a16="http://schemas.microsoft.com/office/drawing/2014/main" id="{2810BB3F-2E20-3F48-AACC-F98EA613D01F}"/>
              </a:ext>
            </a:extLst>
          </p:cNvPr>
          <p:cNvSpPr>
            <a:spLocks noGrp="1"/>
          </p:cNvSpPr>
          <p:nvPr>
            <p:ph type="body" sz="quarter" idx="15"/>
          </p:nvPr>
        </p:nvSpPr>
        <p:spPr>
          <a:xfrm>
            <a:off x="6339597" y="4913498"/>
            <a:ext cx="3601454" cy="59054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3" name="Text Placeholder 23">
            <a:extLst>
              <a:ext uri="{FF2B5EF4-FFF2-40B4-BE49-F238E27FC236}">
                <a16:creationId xmlns:a16="http://schemas.microsoft.com/office/drawing/2014/main" id="{39D8ED4E-611C-C74D-9128-F5D2AC978DC3}"/>
              </a:ext>
            </a:extLst>
          </p:cNvPr>
          <p:cNvSpPr>
            <a:spLocks noGrp="1"/>
          </p:cNvSpPr>
          <p:nvPr>
            <p:ph type="body" sz="quarter" idx="16"/>
          </p:nvPr>
        </p:nvSpPr>
        <p:spPr>
          <a:xfrm>
            <a:off x="3667292" y="664457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Rectangle 113">
            <a:extLst>
              <a:ext uri="{FF2B5EF4-FFF2-40B4-BE49-F238E27FC236}">
                <a16:creationId xmlns:a16="http://schemas.microsoft.com/office/drawing/2014/main" id="{D5775DB9-B9D6-E247-A702-9B09A88F3923}"/>
              </a:ext>
            </a:extLst>
          </p:cNvPr>
          <p:cNvSpPr/>
          <p:nvPr userDrawn="1"/>
        </p:nvSpPr>
        <p:spPr>
          <a:xfrm>
            <a:off x="3651250" y="570209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Rectangle 114">
            <a:extLst>
              <a:ext uri="{FF2B5EF4-FFF2-40B4-BE49-F238E27FC236}">
                <a16:creationId xmlns:a16="http://schemas.microsoft.com/office/drawing/2014/main" id="{DD957170-6015-304E-99F7-878709E50383}"/>
              </a:ext>
            </a:extLst>
          </p:cNvPr>
          <p:cNvSpPr/>
          <p:nvPr userDrawn="1"/>
        </p:nvSpPr>
        <p:spPr>
          <a:xfrm>
            <a:off x="6322260" y="570209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Rectangle 115">
            <a:extLst>
              <a:ext uri="{FF2B5EF4-FFF2-40B4-BE49-F238E27FC236}">
                <a16:creationId xmlns:a16="http://schemas.microsoft.com/office/drawing/2014/main" id="{5556D96A-1499-1A41-B135-259925188AAC}"/>
              </a:ext>
            </a:extLst>
          </p:cNvPr>
          <p:cNvSpPr/>
          <p:nvPr userDrawn="1"/>
        </p:nvSpPr>
        <p:spPr>
          <a:xfrm>
            <a:off x="6322260" y="671136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116">
            <a:extLst>
              <a:ext uri="{FF2B5EF4-FFF2-40B4-BE49-F238E27FC236}">
                <a16:creationId xmlns:a16="http://schemas.microsoft.com/office/drawing/2014/main" id="{AABDCB07-6D7F-FA45-B5AD-A045345D4DBA}"/>
              </a:ext>
            </a:extLst>
          </p:cNvPr>
          <p:cNvSpPr/>
          <p:nvPr userDrawn="1"/>
        </p:nvSpPr>
        <p:spPr>
          <a:xfrm>
            <a:off x="6322260" y="772062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8" name="Straight Connector 117">
            <a:extLst>
              <a:ext uri="{FF2B5EF4-FFF2-40B4-BE49-F238E27FC236}">
                <a16:creationId xmlns:a16="http://schemas.microsoft.com/office/drawing/2014/main" id="{E48A58AC-4E64-9B46-9A69-C3A2CABC922A}"/>
              </a:ext>
            </a:extLst>
          </p:cNvPr>
          <p:cNvCxnSpPr>
            <a:cxnSpLocks/>
          </p:cNvCxnSpPr>
          <p:nvPr userDrawn="1"/>
        </p:nvCxnSpPr>
        <p:spPr>
          <a:xfrm flipH="1">
            <a:off x="6136105" y="712194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1ADEC7A-9BE8-5E45-8024-7985B1550BA0}"/>
              </a:ext>
            </a:extLst>
          </p:cNvPr>
          <p:cNvCxnSpPr>
            <a:cxnSpLocks/>
            <a:stCxn id="114" idx="3"/>
          </p:cNvCxnSpPr>
          <p:nvPr userDrawn="1"/>
        </p:nvCxnSpPr>
        <p:spPr>
          <a:xfrm flipV="1">
            <a:off x="6136105" y="601769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7648A73-2222-F04B-872A-D6F2553385CC}"/>
              </a:ext>
            </a:extLst>
          </p:cNvPr>
          <p:cNvCxnSpPr>
            <a:cxnSpLocks/>
          </p:cNvCxnSpPr>
          <p:nvPr userDrawn="1"/>
        </p:nvCxnSpPr>
        <p:spPr>
          <a:xfrm>
            <a:off x="6136104" y="713121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21" name="Text Placeholder 23">
            <a:extLst>
              <a:ext uri="{FF2B5EF4-FFF2-40B4-BE49-F238E27FC236}">
                <a16:creationId xmlns:a16="http://schemas.microsoft.com/office/drawing/2014/main" id="{EF27D1F0-F6BF-054E-8FE3-B5CFBC4100AD}"/>
              </a:ext>
            </a:extLst>
          </p:cNvPr>
          <p:cNvSpPr>
            <a:spLocks noGrp="1"/>
          </p:cNvSpPr>
          <p:nvPr>
            <p:ph type="body" sz="quarter" idx="17"/>
          </p:nvPr>
        </p:nvSpPr>
        <p:spPr>
          <a:xfrm>
            <a:off x="6339597" y="58260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979560F8-C0F6-3E47-850C-8BF09830AEE5}"/>
              </a:ext>
            </a:extLst>
          </p:cNvPr>
          <p:cNvSpPr>
            <a:spLocks noGrp="1"/>
          </p:cNvSpPr>
          <p:nvPr>
            <p:ph type="body" sz="quarter" idx="18"/>
          </p:nvPr>
        </p:nvSpPr>
        <p:spPr>
          <a:xfrm>
            <a:off x="6339597" y="683567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3ADD62A8-7C22-A843-8A51-9DADE232443A}"/>
              </a:ext>
            </a:extLst>
          </p:cNvPr>
          <p:cNvSpPr>
            <a:spLocks noGrp="1"/>
          </p:cNvSpPr>
          <p:nvPr>
            <p:ph type="body" sz="quarter" idx="19"/>
          </p:nvPr>
        </p:nvSpPr>
        <p:spPr>
          <a:xfrm>
            <a:off x="6339597" y="784530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52E9426B-772E-9645-972C-0F81025F83E6}"/>
              </a:ext>
            </a:extLst>
          </p:cNvPr>
          <p:cNvSpPr>
            <a:spLocks noGrp="1"/>
          </p:cNvSpPr>
          <p:nvPr>
            <p:ph type="body" sz="quarter" idx="20"/>
          </p:nvPr>
        </p:nvSpPr>
        <p:spPr>
          <a:xfrm>
            <a:off x="3667292" y="954322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Rectangle 124">
            <a:extLst>
              <a:ext uri="{FF2B5EF4-FFF2-40B4-BE49-F238E27FC236}">
                <a16:creationId xmlns:a16="http://schemas.microsoft.com/office/drawing/2014/main" id="{5DC79C6C-4AB8-CB45-BC99-C0755F81B6B6}"/>
              </a:ext>
            </a:extLst>
          </p:cNvPr>
          <p:cNvSpPr/>
          <p:nvPr userDrawn="1"/>
        </p:nvSpPr>
        <p:spPr>
          <a:xfrm>
            <a:off x="3667292" y="876001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6" name="Rectangle 125">
            <a:extLst>
              <a:ext uri="{FF2B5EF4-FFF2-40B4-BE49-F238E27FC236}">
                <a16:creationId xmlns:a16="http://schemas.microsoft.com/office/drawing/2014/main" id="{00FBA842-094D-4040-8E64-B28C4421FE2B}"/>
              </a:ext>
            </a:extLst>
          </p:cNvPr>
          <p:cNvSpPr/>
          <p:nvPr userDrawn="1"/>
        </p:nvSpPr>
        <p:spPr>
          <a:xfrm>
            <a:off x="6338302" y="8760015"/>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7" name="Rectangle 126">
            <a:extLst>
              <a:ext uri="{FF2B5EF4-FFF2-40B4-BE49-F238E27FC236}">
                <a16:creationId xmlns:a16="http://schemas.microsoft.com/office/drawing/2014/main" id="{88846F53-0B21-A949-9965-690D16CAF9EA}"/>
              </a:ext>
            </a:extLst>
          </p:cNvPr>
          <p:cNvSpPr/>
          <p:nvPr userDrawn="1"/>
        </p:nvSpPr>
        <p:spPr>
          <a:xfrm>
            <a:off x="6338302" y="9982482"/>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8" name="Straight Connector 127">
            <a:extLst>
              <a:ext uri="{FF2B5EF4-FFF2-40B4-BE49-F238E27FC236}">
                <a16:creationId xmlns:a16="http://schemas.microsoft.com/office/drawing/2014/main" id="{EFC89E79-A8FD-F249-B216-004AEF3D111C}"/>
              </a:ext>
            </a:extLst>
          </p:cNvPr>
          <p:cNvCxnSpPr>
            <a:stCxn id="125" idx="3"/>
          </p:cNvCxnSpPr>
          <p:nvPr userDrawn="1"/>
        </p:nvCxnSpPr>
        <p:spPr>
          <a:xfrm flipV="1">
            <a:off x="6152147" y="9075618"/>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6BE33286-6A9E-6744-AC07-53DD292F58D6}"/>
              </a:ext>
            </a:extLst>
          </p:cNvPr>
          <p:cNvCxnSpPr>
            <a:cxnSpLocks/>
          </p:cNvCxnSpPr>
          <p:nvPr userDrawn="1"/>
        </p:nvCxnSpPr>
        <p:spPr>
          <a:xfrm>
            <a:off x="6152147" y="986369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0" name="Text Placeholder 23">
            <a:extLst>
              <a:ext uri="{FF2B5EF4-FFF2-40B4-BE49-F238E27FC236}">
                <a16:creationId xmlns:a16="http://schemas.microsoft.com/office/drawing/2014/main" id="{DA6788A4-ED18-B54E-9164-7055513C316C}"/>
              </a:ext>
            </a:extLst>
          </p:cNvPr>
          <p:cNvSpPr>
            <a:spLocks noGrp="1"/>
          </p:cNvSpPr>
          <p:nvPr>
            <p:ph type="body" sz="quarter" idx="23"/>
          </p:nvPr>
        </p:nvSpPr>
        <p:spPr>
          <a:xfrm>
            <a:off x="3651251" y="2725573"/>
            <a:ext cx="2484854"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0932918E-F119-3249-9A15-F95D7E9861C5}"/>
              </a:ext>
            </a:extLst>
          </p:cNvPr>
          <p:cNvSpPr>
            <a:spLocks noGrp="1"/>
          </p:cNvSpPr>
          <p:nvPr>
            <p:ph type="body" sz="quarter" idx="24"/>
          </p:nvPr>
        </p:nvSpPr>
        <p:spPr>
          <a:xfrm>
            <a:off x="6331577" y="2730104"/>
            <a:ext cx="3617495"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2" name="Rectangle 131">
            <a:extLst>
              <a:ext uri="{FF2B5EF4-FFF2-40B4-BE49-F238E27FC236}">
                <a16:creationId xmlns:a16="http://schemas.microsoft.com/office/drawing/2014/main" id="{3B8D2386-0A74-4343-BEFF-797DAEBCADF8}"/>
              </a:ext>
            </a:extLst>
          </p:cNvPr>
          <p:cNvSpPr/>
          <p:nvPr userDrawn="1"/>
        </p:nvSpPr>
        <p:spPr>
          <a:xfrm>
            <a:off x="10176377" y="3277671"/>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3" name="Rectangle 132">
            <a:extLst>
              <a:ext uri="{FF2B5EF4-FFF2-40B4-BE49-F238E27FC236}">
                <a16:creationId xmlns:a16="http://schemas.microsoft.com/office/drawing/2014/main" id="{5ED5A925-57BC-B946-9F14-4D20F8DCBEE6}"/>
              </a:ext>
            </a:extLst>
          </p:cNvPr>
          <p:cNvSpPr/>
          <p:nvPr userDrawn="1"/>
        </p:nvSpPr>
        <p:spPr>
          <a:xfrm>
            <a:off x="12856055" y="3277671"/>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Rectangle 133">
            <a:extLst>
              <a:ext uri="{FF2B5EF4-FFF2-40B4-BE49-F238E27FC236}">
                <a16:creationId xmlns:a16="http://schemas.microsoft.com/office/drawing/2014/main" id="{AF10770A-02EA-254E-AF1D-DDF3648FD856}"/>
              </a:ext>
            </a:extLst>
          </p:cNvPr>
          <p:cNvSpPr/>
          <p:nvPr userDrawn="1"/>
        </p:nvSpPr>
        <p:spPr>
          <a:xfrm>
            <a:off x="12856055" y="4500138"/>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35" name="Straight Connector 134">
            <a:extLst>
              <a:ext uri="{FF2B5EF4-FFF2-40B4-BE49-F238E27FC236}">
                <a16:creationId xmlns:a16="http://schemas.microsoft.com/office/drawing/2014/main" id="{4650554E-A1EC-374F-A365-69E3F874A0B4}"/>
              </a:ext>
            </a:extLst>
          </p:cNvPr>
          <p:cNvCxnSpPr>
            <a:stCxn id="132" idx="3"/>
          </p:cNvCxnSpPr>
          <p:nvPr userDrawn="1"/>
        </p:nvCxnSpPr>
        <p:spPr>
          <a:xfrm flipV="1">
            <a:off x="12661232" y="3593274"/>
            <a:ext cx="182144"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D2C38D8-1A9D-F142-A808-1FEDCBF482E8}"/>
              </a:ext>
            </a:extLst>
          </p:cNvPr>
          <p:cNvCxnSpPr>
            <a:cxnSpLocks/>
          </p:cNvCxnSpPr>
          <p:nvPr userDrawn="1"/>
        </p:nvCxnSpPr>
        <p:spPr>
          <a:xfrm>
            <a:off x="12657221" y="4381351"/>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37" name="Text Placeholder 23">
            <a:extLst>
              <a:ext uri="{FF2B5EF4-FFF2-40B4-BE49-F238E27FC236}">
                <a16:creationId xmlns:a16="http://schemas.microsoft.com/office/drawing/2014/main" id="{8CB80142-48EC-144C-83D6-47CE86BD2726}"/>
              </a:ext>
            </a:extLst>
          </p:cNvPr>
          <p:cNvSpPr>
            <a:spLocks noGrp="1"/>
          </p:cNvSpPr>
          <p:nvPr>
            <p:ph type="body" sz="quarter" idx="26"/>
          </p:nvPr>
        </p:nvSpPr>
        <p:spPr>
          <a:xfrm>
            <a:off x="12860065" y="3354760"/>
            <a:ext cx="3601454" cy="95931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8" name="Text Placeholder 23">
            <a:extLst>
              <a:ext uri="{FF2B5EF4-FFF2-40B4-BE49-F238E27FC236}">
                <a16:creationId xmlns:a16="http://schemas.microsoft.com/office/drawing/2014/main" id="{69B2D931-AA36-D949-A0CA-978F95948B5A}"/>
              </a:ext>
            </a:extLst>
          </p:cNvPr>
          <p:cNvSpPr>
            <a:spLocks noGrp="1"/>
          </p:cNvSpPr>
          <p:nvPr>
            <p:ph type="body" sz="quarter" idx="27"/>
          </p:nvPr>
        </p:nvSpPr>
        <p:spPr>
          <a:xfrm>
            <a:off x="12860065" y="4708310"/>
            <a:ext cx="3601454" cy="7704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D676898B-3C18-F446-B251-778ECBCE3CE3}"/>
              </a:ext>
            </a:extLst>
          </p:cNvPr>
          <p:cNvSpPr>
            <a:spLocks noGrp="1"/>
          </p:cNvSpPr>
          <p:nvPr>
            <p:ph type="body" sz="quarter" idx="28"/>
          </p:nvPr>
        </p:nvSpPr>
        <p:spPr>
          <a:xfrm>
            <a:off x="10180387" y="6716723"/>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0" name="Rectangle 139">
            <a:extLst>
              <a:ext uri="{FF2B5EF4-FFF2-40B4-BE49-F238E27FC236}">
                <a16:creationId xmlns:a16="http://schemas.microsoft.com/office/drawing/2014/main" id="{469033DF-D4A5-D249-B7B4-F816FD618EB4}"/>
              </a:ext>
            </a:extLst>
          </p:cNvPr>
          <p:cNvSpPr/>
          <p:nvPr userDrawn="1"/>
        </p:nvSpPr>
        <p:spPr>
          <a:xfrm>
            <a:off x="10176377" y="5722605"/>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1" name="Rectangle 140">
            <a:extLst>
              <a:ext uri="{FF2B5EF4-FFF2-40B4-BE49-F238E27FC236}">
                <a16:creationId xmlns:a16="http://schemas.microsoft.com/office/drawing/2014/main" id="{F6C4D596-F2C3-0E40-B26B-CEA070FE8AB1}"/>
              </a:ext>
            </a:extLst>
          </p:cNvPr>
          <p:cNvSpPr/>
          <p:nvPr userDrawn="1"/>
        </p:nvSpPr>
        <p:spPr>
          <a:xfrm>
            <a:off x="12856055" y="572260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2" name="Rectangle 141">
            <a:extLst>
              <a:ext uri="{FF2B5EF4-FFF2-40B4-BE49-F238E27FC236}">
                <a16:creationId xmlns:a16="http://schemas.microsoft.com/office/drawing/2014/main" id="{0E7F9223-40B6-1D43-A9D9-DE24617AB9E9}"/>
              </a:ext>
            </a:extLst>
          </p:cNvPr>
          <p:cNvSpPr/>
          <p:nvPr userDrawn="1"/>
        </p:nvSpPr>
        <p:spPr>
          <a:xfrm>
            <a:off x="12856055" y="6731869"/>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Rectangle 142">
            <a:extLst>
              <a:ext uri="{FF2B5EF4-FFF2-40B4-BE49-F238E27FC236}">
                <a16:creationId xmlns:a16="http://schemas.microsoft.com/office/drawing/2014/main" id="{E3DC15D6-1E4F-6044-9EE4-5D9B8EBD349A}"/>
              </a:ext>
            </a:extLst>
          </p:cNvPr>
          <p:cNvSpPr/>
          <p:nvPr userDrawn="1"/>
        </p:nvSpPr>
        <p:spPr>
          <a:xfrm>
            <a:off x="12856055" y="774113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44" name="Straight Connector 143">
            <a:extLst>
              <a:ext uri="{FF2B5EF4-FFF2-40B4-BE49-F238E27FC236}">
                <a16:creationId xmlns:a16="http://schemas.microsoft.com/office/drawing/2014/main" id="{77CF53F2-E07E-EF4E-A5B5-C041BB34BF88}"/>
              </a:ext>
            </a:extLst>
          </p:cNvPr>
          <p:cNvCxnSpPr>
            <a:cxnSpLocks/>
          </p:cNvCxnSpPr>
          <p:nvPr userDrawn="1"/>
        </p:nvCxnSpPr>
        <p:spPr>
          <a:xfrm flipH="1">
            <a:off x="12665242" y="7142454"/>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5008B66-3861-8144-8545-419EFADEAB61}"/>
              </a:ext>
            </a:extLst>
          </p:cNvPr>
          <p:cNvCxnSpPr>
            <a:cxnSpLocks/>
            <a:stCxn id="140" idx="3"/>
          </p:cNvCxnSpPr>
          <p:nvPr userDrawn="1"/>
        </p:nvCxnSpPr>
        <p:spPr>
          <a:xfrm flipV="1">
            <a:off x="12661232" y="6038208"/>
            <a:ext cx="19016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163B9333-0A26-2244-A34D-0CBC3B0F1D80}"/>
              </a:ext>
            </a:extLst>
          </p:cNvPr>
          <p:cNvCxnSpPr>
            <a:cxnSpLocks/>
          </p:cNvCxnSpPr>
          <p:nvPr userDrawn="1"/>
        </p:nvCxnSpPr>
        <p:spPr>
          <a:xfrm>
            <a:off x="12665241" y="7151721"/>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47" name="Text Placeholder 23">
            <a:extLst>
              <a:ext uri="{FF2B5EF4-FFF2-40B4-BE49-F238E27FC236}">
                <a16:creationId xmlns:a16="http://schemas.microsoft.com/office/drawing/2014/main" id="{5D41A1A7-FC3F-7845-86EE-BEA785532DEF}"/>
              </a:ext>
            </a:extLst>
          </p:cNvPr>
          <p:cNvSpPr>
            <a:spLocks noGrp="1"/>
          </p:cNvSpPr>
          <p:nvPr>
            <p:ph type="body" sz="quarter" idx="29"/>
          </p:nvPr>
        </p:nvSpPr>
        <p:spPr>
          <a:xfrm>
            <a:off x="12860065" y="58260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Text Placeholder 23">
            <a:extLst>
              <a:ext uri="{FF2B5EF4-FFF2-40B4-BE49-F238E27FC236}">
                <a16:creationId xmlns:a16="http://schemas.microsoft.com/office/drawing/2014/main" id="{50C25C55-940F-1144-8F6B-B8B35263CA57}"/>
              </a:ext>
            </a:extLst>
          </p:cNvPr>
          <p:cNvSpPr>
            <a:spLocks noGrp="1"/>
          </p:cNvSpPr>
          <p:nvPr>
            <p:ph type="body" sz="quarter" idx="30"/>
          </p:nvPr>
        </p:nvSpPr>
        <p:spPr>
          <a:xfrm>
            <a:off x="12860065" y="683567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C8302085-7A3B-B347-802A-E57823ED3777}"/>
              </a:ext>
            </a:extLst>
          </p:cNvPr>
          <p:cNvSpPr>
            <a:spLocks noGrp="1"/>
          </p:cNvSpPr>
          <p:nvPr>
            <p:ph type="body" sz="quarter" idx="31"/>
          </p:nvPr>
        </p:nvSpPr>
        <p:spPr>
          <a:xfrm>
            <a:off x="12860065" y="784530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Rectangle 149">
            <a:extLst>
              <a:ext uri="{FF2B5EF4-FFF2-40B4-BE49-F238E27FC236}">
                <a16:creationId xmlns:a16="http://schemas.microsoft.com/office/drawing/2014/main" id="{2BABF482-1DAD-194A-9CD2-3F126544AD99}"/>
              </a:ext>
            </a:extLst>
          </p:cNvPr>
          <p:cNvSpPr/>
          <p:nvPr userDrawn="1"/>
        </p:nvSpPr>
        <p:spPr>
          <a:xfrm>
            <a:off x="12856055" y="8750399"/>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1" name="Rectangle 150">
            <a:extLst>
              <a:ext uri="{FF2B5EF4-FFF2-40B4-BE49-F238E27FC236}">
                <a16:creationId xmlns:a16="http://schemas.microsoft.com/office/drawing/2014/main" id="{8B6618B0-BFAF-7742-8518-DE3495180350}"/>
              </a:ext>
            </a:extLst>
          </p:cNvPr>
          <p:cNvSpPr/>
          <p:nvPr userDrawn="1"/>
        </p:nvSpPr>
        <p:spPr>
          <a:xfrm>
            <a:off x="12860065" y="9972866"/>
            <a:ext cx="3609474"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2" name="Rectangle 151">
            <a:extLst>
              <a:ext uri="{FF2B5EF4-FFF2-40B4-BE49-F238E27FC236}">
                <a16:creationId xmlns:a16="http://schemas.microsoft.com/office/drawing/2014/main" id="{42FC15B7-6800-384C-88F7-2E7E1BBA654C}"/>
              </a:ext>
            </a:extLst>
          </p:cNvPr>
          <p:cNvSpPr/>
          <p:nvPr userDrawn="1"/>
        </p:nvSpPr>
        <p:spPr>
          <a:xfrm>
            <a:off x="10180387" y="8750399"/>
            <a:ext cx="2490387"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3" name="Rectangle 152">
            <a:extLst>
              <a:ext uri="{FF2B5EF4-FFF2-40B4-BE49-F238E27FC236}">
                <a16:creationId xmlns:a16="http://schemas.microsoft.com/office/drawing/2014/main" id="{59B23032-7A63-824A-8DD3-1B1F13998899}"/>
              </a:ext>
            </a:extLst>
          </p:cNvPr>
          <p:cNvSpPr/>
          <p:nvPr userDrawn="1"/>
        </p:nvSpPr>
        <p:spPr>
          <a:xfrm>
            <a:off x="10180387" y="9972866"/>
            <a:ext cx="2490387" cy="9946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4" name="Text Placeholder 23">
            <a:extLst>
              <a:ext uri="{FF2B5EF4-FFF2-40B4-BE49-F238E27FC236}">
                <a16:creationId xmlns:a16="http://schemas.microsoft.com/office/drawing/2014/main" id="{8BF27102-D4CA-2E47-9609-8E9F7F4EBA0C}"/>
              </a:ext>
            </a:extLst>
          </p:cNvPr>
          <p:cNvSpPr>
            <a:spLocks noGrp="1"/>
          </p:cNvSpPr>
          <p:nvPr>
            <p:ph type="body" sz="quarter" idx="37"/>
          </p:nvPr>
        </p:nvSpPr>
        <p:spPr>
          <a:xfrm>
            <a:off x="10176377" y="2730879"/>
            <a:ext cx="2484854"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5" name="Text Placeholder 23">
            <a:extLst>
              <a:ext uri="{FF2B5EF4-FFF2-40B4-BE49-F238E27FC236}">
                <a16:creationId xmlns:a16="http://schemas.microsoft.com/office/drawing/2014/main" id="{A7C03536-1211-2F49-BDBC-025AECE59408}"/>
              </a:ext>
            </a:extLst>
          </p:cNvPr>
          <p:cNvSpPr>
            <a:spLocks noGrp="1"/>
          </p:cNvSpPr>
          <p:nvPr>
            <p:ph type="body" sz="quarter" idx="38"/>
          </p:nvPr>
        </p:nvSpPr>
        <p:spPr>
          <a:xfrm>
            <a:off x="12852045" y="2735410"/>
            <a:ext cx="3617495" cy="465988"/>
          </a:xfrm>
          <a:prstGeom prst="rect">
            <a:avLst/>
          </a:prstGeom>
        </p:spPr>
        <p:txBody>
          <a:bodyPr/>
          <a:lstStyle>
            <a:lvl1pPr marL="0" indent="0" algn="ctr">
              <a:lnSpc>
                <a:spcPct val="100000"/>
              </a:lnSpc>
              <a:buNone/>
              <a:defRPr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Text Placeholder 23">
            <a:extLst>
              <a:ext uri="{FF2B5EF4-FFF2-40B4-BE49-F238E27FC236}">
                <a16:creationId xmlns:a16="http://schemas.microsoft.com/office/drawing/2014/main" id="{449BF730-2F96-8A44-9363-E8FF0F24C77C}"/>
              </a:ext>
            </a:extLst>
          </p:cNvPr>
          <p:cNvSpPr>
            <a:spLocks noGrp="1"/>
          </p:cNvSpPr>
          <p:nvPr>
            <p:ph type="body" sz="quarter" idx="39"/>
          </p:nvPr>
        </p:nvSpPr>
        <p:spPr>
          <a:xfrm>
            <a:off x="6339597" y="892225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7" name="Text Placeholder 23">
            <a:extLst>
              <a:ext uri="{FF2B5EF4-FFF2-40B4-BE49-F238E27FC236}">
                <a16:creationId xmlns:a16="http://schemas.microsoft.com/office/drawing/2014/main" id="{657CF8D1-EF53-CE48-A462-180B4F287EBB}"/>
              </a:ext>
            </a:extLst>
          </p:cNvPr>
          <p:cNvSpPr>
            <a:spLocks noGrp="1"/>
          </p:cNvSpPr>
          <p:nvPr>
            <p:ph type="body" sz="quarter" idx="40"/>
          </p:nvPr>
        </p:nvSpPr>
        <p:spPr>
          <a:xfrm>
            <a:off x="12860065" y="892225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Text Placeholder 23">
            <a:extLst>
              <a:ext uri="{FF2B5EF4-FFF2-40B4-BE49-F238E27FC236}">
                <a16:creationId xmlns:a16="http://schemas.microsoft.com/office/drawing/2014/main" id="{06D2000B-ED3E-F34D-BA0C-DF84F1F1FA70}"/>
              </a:ext>
            </a:extLst>
          </p:cNvPr>
          <p:cNvSpPr>
            <a:spLocks noGrp="1"/>
          </p:cNvSpPr>
          <p:nvPr>
            <p:ph type="body" sz="quarter" idx="41"/>
          </p:nvPr>
        </p:nvSpPr>
        <p:spPr>
          <a:xfrm>
            <a:off x="6339597" y="100919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9" name="Text Placeholder 23">
            <a:extLst>
              <a:ext uri="{FF2B5EF4-FFF2-40B4-BE49-F238E27FC236}">
                <a16:creationId xmlns:a16="http://schemas.microsoft.com/office/drawing/2014/main" id="{5C5E4445-AC8F-6948-944E-F739B945AC62}"/>
              </a:ext>
            </a:extLst>
          </p:cNvPr>
          <p:cNvSpPr>
            <a:spLocks noGrp="1"/>
          </p:cNvSpPr>
          <p:nvPr>
            <p:ph type="body" sz="quarter" idx="42"/>
          </p:nvPr>
        </p:nvSpPr>
        <p:spPr>
          <a:xfrm>
            <a:off x="12860065" y="1009193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Text Placeholder 23">
            <a:extLst>
              <a:ext uri="{FF2B5EF4-FFF2-40B4-BE49-F238E27FC236}">
                <a16:creationId xmlns:a16="http://schemas.microsoft.com/office/drawing/2014/main" id="{181546A3-E192-F34A-BA15-DCBBF76DA4FD}"/>
              </a:ext>
            </a:extLst>
          </p:cNvPr>
          <p:cNvSpPr>
            <a:spLocks noGrp="1"/>
          </p:cNvSpPr>
          <p:nvPr>
            <p:ph type="body" sz="quarter" idx="35"/>
          </p:nvPr>
        </p:nvSpPr>
        <p:spPr>
          <a:xfrm>
            <a:off x="10183750" y="8922257"/>
            <a:ext cx="2484854" cy="6642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1" name="Text Placeholder 23">
            <a:extLst>
              <a:ext uri="{FF2B5EF4-FFF2-40B4-BE49-F238E27FC236}">
                <a16:creationId xmlns:a16="http://schemas.microsoft.com/office/drawing/2014/main" id="{D9CC110A-DD62-F04D-A032-8B49E6079562}"/>
              </a:ext>
            </a:extLst>
          </p:cNvPr>
          <p:cNvSpPr>
            <a:spLocks noGrp="1"/>
          </p:cNvSpPr>
          <p:nvPr>
            <p:ph type="body" sz="quarter" idx="43"/>
          </p:nvPr>
        </p:nvSpPr>
        <p:spPr>
          <a:xfrm>
            <a:off x="10183750" y="10091937"/>
            <a:ext cx="2484854" cy="6642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Text Placeholder 23">
            <a:extLst>
              <a:ext uri="{FF2B5EF4-FFF2-40B4-BE49-F238E27FC236}">
                <a16:creationId xmlns:a16="http://schemas.microsoft.com/office/drawing/2014/main" id="{494148B6-2022-1E4A-8EF8-49B6DA83C206}"/>
              </a:ext>
            </a:extLst>
          </p:cNvPr>
          <p:cNvSpPr>
            <a:spLocks noGrp="1"/>
          </p:cNvSpPr>
          <p:nvPr>
            <p:ph type="body" sz="quarter" idx="25"/>
          </p:nvPr>
        </p:nvSpPr>
        <p:spPr>
          <a:xfrm>
            <a:off x="10180387" y="3924036"/>
            <a:ext cx="2476834" cy="1320881"/>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63" name="Straight Connector 162">
            <a:extLst>
              <a:ext uri="{FF2B5EF4-FFF2-40B4-BE49-F238E27FC236}">
                <a16:creationId xmlns:a16="http://schemas.microsoft.com/office/drawing/2014/main" id="{03F0EC02-58BE-0349-B234-4F4A0C84AF3B}"/>
              </a:ext>
            </a:extLst>
          </p:cNvPr>
          <p:cNvCxnSpPr>
            <a:cxnSpLocks/>
          </p:cNvCxnSpPr>
          <p:nvPr userDrawn="1"/>
        </p:nvCxnSpPr>
        <p:spPr>
          <a:xfrm>
            <a:off x="12665241" y="9252524"/>
            <a:ext cx="194824"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B4671DFA-A543-0349-BDCC-216BD0DCC3DC}"/>
              </a:ext>
            </a:extLst>
          </p:cNvPr>
          <p:cNvCxnSpPr>
            <a:cxnSpLocks/>
          </p:cNvCxnSpPr>
          <p:nvPr userDrawn="1"/>
        </p:nvCxnSpPr>
        <p:spPr>
          <a:xfrm>
            <a:off x="12665241" y="10470183"/>
            <a:ext cx="194824"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849770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3_Statement Slide-2-SALMON">
    <p:bg>
      <p:bgPr>
        <a:solidFill>
          <a:srgbClr val="FF9567"/>
        </a:solidFill>
        <a:effectLst/>
      </p:bgPr>
    </p:bg>
    <p:spTree>
      <p:nvGrpSpPr>
        <p:cNvPr id="1" name=""/>
        <p:cNvGrpSpPr/>
        <p:nvPr/>
      </p:nvGrpSpPr>
      <p:grpSpPr>
        <a:xfrm>
          <a:off x="0" y="0"/>
          <a:ext cx="0" cy="0"/>
          <a:chOff x="0" y="0"/>
          <a:chExt cx="0" cy="0"/>
        </a:xfrm>
      </p:grpSpPr>
      <p:pic>
        <p:nvPicPr>
          <p:cNvPr id="25" name="Picture 24" descr="A close up of a logo&#10;&#10;Description automatically generated">
            <a:extLst>
              <a:ext uri="{FF2B5EF4-FFF2-40B4-BE49-F238E27FC236}">
                <a16:creationId xmlns:a16="http://schemas.microsoft.com/office/drawing/2014/main" id="{01EDE4ED-6C3C-AB48-9522-170FE9FF0D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893" r="90903"/>
          <a:stretch/>
        </p:blipFill>
        <p:spPr>
          <a:xfrm>
            <a:off x="0" y="9826725"/>
            <a:ext cx="1828800" cy="1482227"/>
          </a:xfrm>
          <a:prstGeom prst="rect">
            <a:avLst/>
          </a:prstGeom>
        </p:spPr>
      </p:pic>
      <p:sp>
        <p:nvSpPr>
          <p:cNvPr id="22" name="Text Placeholder 23">
            <a:extLst>
              <a:ext uri="{FF2B5EF4-FFF2-40B4-BE49-F238E27FC236}">
                <a16:creationId xmlns:a16="http://schemas.microsoft.com/office/drawing/2014/main" id="{4DE87A70-D696-1844-B723-B3570DB35D1E}"/>
              </a:ext>
            </a:extLst>
          </p:cNvPr>
          <p:cNvSpPr>
            <a:spLocks noGrp="1"/>
          </p:cNvSpPr>
          <p:nvPr>
            <p:ph type="body" sz="quarter" idx="10"/>
          </p:nvPr>
        </p:nvSpPr>
        <p:spPr>
          <a:xfrm>
            <a:off x="2755384" y="4045707"/>
            <a:ext cx="6966840" cy="190676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 name="Text Placeholder 23">
            <a:extLst>
              <a:ext uri="{FF2B5EF4-FFF2-40B4-BE49-F238E27FC236}">
                <a16:creationId xmlns:a16="http://schemas.microsoft.com/office/drawing/2014/main" id="{95CCB620-82F4-6548-BAC0-60F592CA83B4}"/>
              </a:ext>
            </a:extLst>
          </p:cNvPr>
          <p:cNvSpPr>
            <a:spLocks noGrp="1"/>
          </p:cNvSpPr>
          <p:nvPr>
            <p:ph type="body" sz="quarter" idx="11"/>
          </p:nvPr>
        </p:nvSpPr>
        <p:spPr>
          <a:xfrm>
            <a:off x="6911808" y="1786973"/>
            <a:ext cx="6280484" cy="465988"/>
          </a:xfrm>
          <a:prstGeom prst="rect">
            <a:avLst/>
          </a:prstGeom>
        </p:spPr>
        <p:txBody>
          <a:bodyPr>
            <a:noAutofit/>
          </a:bodyPr>
          <a:lstStyle>
            <a:lvl1pPr marL="0" indent="0" algn="ctr">
              <a:buNone/>
              <a:defRPr sz="28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6" name="Rectangle 25">
            <a:extLst>
              <a:ext uri="{FF2B5EF4-FFF2-40B4-BE49-F238E27FC236}">
                <a16:creationId xmlns:a16="http://schemas.microsoft.com/office/drawing/2014/main" id="{4D586C54-AD60-9046-BDE9-D5CF9A2D4C38}"/>
              </a:ext>
            </a:extLst>
          </p:cNvPr>
          <p:cNvSpPr/>
          <p:nvPr userDrawn="1"/>
        </p:nvSpPr>
        <p:spPr>
          <a:xfrm>
            <a:off x="2639786" y="3387554"/>
            <a:ext cx="7384085" cy="27008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 Placeholder 23">
            <a:extLst>
              <a:ext uri="{FF2B5EF4-FFF2-40B4-BE49-F238E27FC236}">
                <a16:creationId xmlns:a16="http://schemas.microsoft.com/office/drawing/2014/main" id="{8F7141D7-1314-B44F-8005-717B781A4E78}"/>
              </a:ext>
            </a:extLst>
          </p:cNvPr>
          <p:cNvSpPr>
            <a:spLocks noGrp="1"/>
          </p:cNvSpPr>
          <p:nvPr>
            <p:ph type="body" sz="quarter" idx="12"/>
          </p:nvPr>
        </p:nvSpPr>
        <p:spPr>
          <a:xfrm>
            <a:off x="2755384" y="3477499"/>
            <a:ext cx="6966840" cy="465988"/>
          </a:xfrm>
          <a:prstGeom prst="rect">
            <a:avLst/>
          </a:prstGeom>
        </p:spPr>
        <p:txBody>
          <a:bodyPr>
            <a:noAutofit/>
          </a:bodyPr>
          <a:lstStyle>
            <a:lvl1pPr marL="0" indent="0" algn="l">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419E16A8-04A6-5346-8E95-BE9D909FF0E1}"/>
              </a:ext>
            </a:extLst>
          </p:cNvPr>
          <p:cNvSpPr>
            <a:spLocks noGrp="1"/>
          </p:cNvSpPr>
          <p:nvPr>
            <p:ph type="body" sz="quarter" idx="13"/>
          </p:nvPr>
        </p:nvSpPr>
        <p:spPr>
          <a:xfrm>
            <a:off x="6911808" y="2790792"/>
            <a:ext cx="6280484"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9" name="Text Placeholder 23">
            <a:extLst>
              <a:ext uri="{FF2B5EF4-FFF2-40B4-BE49-F238E27FC236}">
                <a16:creationId xmlns:a16="http://schemas.microsoft.com/office/drawing/2014/main" id="{7BDC391D-F511-6449-B583-11EAD5610451}"/>
              </a:ext>
            </a:extLst>
          </p:cNvPr>
          <p:cNvSpPr>
            <a:spLocks noGrp="1"/>
          </p:cNvSpPr>
          <p:nvPr>
            <p:ph type="body" sz="quarter" idx="14"/>
          </p:nvPr>
        </p:nvSpPr>
        <p:spPr>
          <a:xfrm>
            <a:off x="10215086" y="4045707"/>
            <a:ext cx="6966840" cy="1906766"/>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Rectangle 29">
            <a:extLst>
              <a:ext uri="{FF2B5EF4-FFF2-40B4-BE49-F238E27FC236}">
                <a16:creationId xmlns:a16="http://schemas.microsoft.com/office/drawing/2014/main" id="{4D14AE67-D52D-7B44-9CF1-BAEE45E55E2B}"/>
              </a:ext>
            </a:extLst>
          </p:cNvPr>
          <p:cNvSpPr/>
          <p:nvPr userDrawn="1"/>
        </p:nvSpPr>
        <p:spPr>
          <a:xfrm>
            <a:off x="10099488" y="3387554"/>
            <a:ext cx="7384085" cy="2700890"/>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Text Placeholder 23">
            <a:extLst>
              <a:ext uri="{FF2B5EF4-FFF2-40B4-BE49-F238E27FC236}">
                <a16:creationId xmlns:a16="http://schemas.microsoft.com/office/drawing/2014/main" id="{39A8335A-2952-2144-9D3D-F601700C27FF}"/>
              </a:ext>
            </a:extLst>
          </p:cNvPr>
          <p:cNvSpPr>
            <a:spLocks noGrp="1"/>
          </p:cNvSpPr>
          <p:nvPr>
            <p:ph type="body" sz="quarter" idx="15"/>
          </p:nvPr>
        </p:nvSpPr>
        <p:spPr>
          <a:xfrm>
            <a:off x="10215086" y="3477499"/>
            <a:ext cx="6966840" cy="465988"/>
          </a:xfrm>
          <a:prstGeom prst="rect">
            <a:avLst/>
          </a:prstGeom>
        </p:spPr>
        <p:txBody>
          <a:bodyPr>
            <a:noAutofit/>
          </a:bodyPr>
          <a:lstStyle>
            <a:lvl1pPr marL="0" indent="0" algn="l">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3" name="Rectangle 32">
            <a:extLst>
              <a:ext uri="{FF2B5EF4-FFF2-40B4-BE49-F238E27FC236}">
                <a16:creationId xmlns:a16="http://schemas.microsoft.com/office/drawing/2014/main" id="{6BAC907E-EB7B-7D41-B1C6-0AB446B7F1EA}"/>
              </a:ext>
            </a:extLst>
          </p:cNvPr>
          <p:cNvSpPr/>
          <p:nvPr userDrawn="1"/>
        </p:nvSpPr>
        <p:spPr>
          <a:xfrm>
            <a:off x="2639788"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ectangle 35">
            <a:extLst>
              <a:ext uri="{FF2B5EF4-FFF2-40B4-BE49-F238E27FC236}">
                <a16:creationId xmlns:a16="http://schemas.microsoft.com/office/drawing/2014/main" id="{B7237AC7-BB70-D94C-A797-F5829300317C}"/>
              </a:ext>
            </a:extLst>
          </p:cNvPr>
          <p:cNvSpPr/>
          <p:nvPr userDrawn="1"/>
        </p:nvSpPr>
        <p:spPr>
          <a:xfrm>
            <a:off x="7631681"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Rectangle 38">
            <a:extLst>
              <a:ext uri="{FF2B5EF4-FFF2-40B4-BE49-F238E27FC236}">
                <a16:creationId xmlns:a16="http://schemas.microsoft.com/office/drawing/2014/main" id="{E6FB2E4C-E0C9-B94A-868F-7C444CDE97A9}"/>
              </a:ext>
            </a:extLst>
          </p:cNvPr>
          <p:cNvSpPr/>
          <p:nvPr userDrawn="1"/>
        </p:nvSpPr>
        <p:spPr>
          <a:xfrm>
            <a:off x="12623574" y="6278673"/>
            <a:ext cx="4860000" cy="3548053"/>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Rectangle 40">
            <a:extLst>
              <a:ext uri="{FF2B5EF4-FFF2-40B4-BE49-F238E27FC236}">
                <a16:creationId xmlns:a16="http://schemas.microsoft.com/office/drawing/2014/main" id="{0309E88D-D397-2047-BA4D-46BA4E71F369}"/>
              </a:ext>
            </a:extLst>
          </p:cNvPr>
          <p:cNvSpPr/>
          <p:nvPr userDrawn="1"/>
        </p:nvSpPr>
        <p:spPr>
          <a:xfrm>
            <a:off x="2525815" y="2648633"/>
            <a:ext cx="15089832" cy="3527819"/>
          </a:xfrm>
          <a:prstGeom prst="rect">
            <a:avLst/>
          </a:prstGeom>
          <a:noFill/>
          <a:ln w="95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itle 6">
            <a:extLst>
              <a:ext uri="{FF2B5EF4-FFF2-40B4-BE49-F238E27FC236}">
                <a16:creationId xmlns:a16="http://schemas.microsoft.com/office/drawing/2014/main" id="{6030781D-6A76-0E45-B655-28592775259B}"/>
              </a:ext>
            </a:extLst>
          </p:cNvPr>
          <p:cNvSpPr>
            <a:spLocks noGrp="1"/>
          </p:cNvSpPr>
          <p:nvPr>
            <p:ph type="title"/>
          </p:nvPr>
        </p:nvSpPr>
        <p:spPr>
          <a:xfrm>
            <a:off x="2525815" y="750907"/>
            <a:ext cx="15089832"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3" name="Text Placeholder 23">
            <a:extLst>
              <a:ext uri="{FF2B5EF4-FFF2-40B4-BE49-F238E27FC236}">
                <a16:creationId xmlns:a16="http://schemas.microsoft.com/office/drawing/2014/main" id="{24C5B209-163E-644D-B4E7-CD2B6D6819E8}"/>
              </a:ext>
            </a:extLst>
          </p:cNvPr>
          <p:cNvSpPr>
            <a:spLocks noGrp="1"/>
          </p:cNvSpPr>
          <p:nvPr>
            <p:ph type="body" sz="quarter" idx="16"/>
          </p:nvPr>
        </p:nvSpPr>
        <p:spPr>
          <a:xfrm>
            <a:off x="2755384"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4" name="Text Placeholder 23">
            <a:extLst>
              <a:ext uri="{FF2B5EF4-FFF2-40B4-BE49-F238E27FC236}">
                <a16:creationId xmlns:a16="http://schemas.microsoft.com/office/drawing/2014/main" id="{4C7773DF-678A-E84F-B9D9-40B17C8948DD}"/>
              </a:ext>
            </a:extLst>
          </p:cNvPr>
          <p:cNvSpPr>
            <a:spLocks noGrp="1"/>
          </p:cNvSpPr>
          <p:nvPr>
            <p:ph type="body" sz="quarter" idx="17"/>
          </p:nvPr>
        </p:nvSpPr>
        <p:spPr>
          <a:xfrm>
            <a:off x="2755384"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5" name="Text Placeholder 23">
            <a:extLst>
              <a:ext uri="{FF2B5EF4-FFF2-40B4-BE49-F238E27FC236}">
                <a16:creationId xmlns:a16="http://schemas.microsoft.com/office/drawing/2014/main" id="{C9CDDE48-F522-AF4C-A71A-40A761C35947}"/>
              </a:ext>
            </a:extLst>
          </p:cNvPr>
          <p:cNvSpPr>
            <a:spLocks noGrp="1"/>
          </p:cNvSpPr>
          <p:nvPr>
            <p:ph type="body" sz="quarter" idx="18"/>
          </p:nvPr>
        </p:nvSpPr>
        <p:spPr>
          <a:xfrm>
            <a:off x="7747277"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6" name="Text Placeholder 23">
            <a:extLst>
              <a:ext uri="{FF2B5EF4-FFF2-40B4-BE49-F238E27FC236}">
                <a16:creationId xmlns:a16="http://schemas.microsoft.com/office/drawing/2014/main" id="{8F80F6F4-08B3-C84C-93E0-FC094FAFCB6E}"/>
              </a:ext>
            </a:extLst>
          </p:cNvPr>
          <p:cNvSpPr>
            <a:spLocks noGrp="1"/>
          </p:cNvSpPr>
          <p:nvPr>
            <p:ph type="body" sz="quarter" idx="19"/>
          </p:nvPr>
        </p:nvSpPr>
        <p:spPr>
          <a:xfrm>
            <a:off x="7747277"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284A1FA1-73D6-D643-B29F-9A28E7EDCC8C}"/>
              </a:ext>
            </a:extLst>
          </p:cNvPr>
          <p:cNvSpPr>
            <a:spLocks noGrp="1"/>
          </p:cNvSpPr>
          <p:nvPr>
            <p:ph type="body" sz="quarter" idx="20"/>
          </p:nvPr>
        </p:nvSpPr>
        <p:spPr>
          <a:xfrm>
            <a:off x="12739170"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20DCBC43-56F3-ED4A-9B25-981B345C1D46}"/>
              </a:ext>
            </a:extLst>
          </p:cNvPr>
          <p:cNvSpPr>
            <a:spLocks noGrp="1"/>
          </p:cNvSpPr>
          <p:nvPr>
            <p:ph type="body" sz="quarter" idx="21"/>
          </p:nvPr>
        </p:nvSpPr>
        <p:spPr>
          <a:xfrm>
            <a:off x="12739170" y="6368619"/>
            <a:ext cx="4744403" cy="465988"/>
          </a:xfrm>
          <a:prstGeom prst="rect">
            <a:avLst/>
          </a:prstGeom>
        </p:spPr>
        <p:txBody>
          <a:bodyPr>
            <a:noAutofit/>
          </a:bodyPr>
          <a:lstStyle>
            <a:lvl1pPr marL="0" indent="0" algn="l">
              <a:lnSpc>
                <a:spcPct val="100000"/>
              </a:lnSpc>
              <a:buNone/>
              <a:defRPr sz="1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83569575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2_Statement Slide-2-SALMON">
    <p:bg>
      <p:bgPr>
        <a:solidFill>
          <a:srgbClr val="FF9567"/>
        </a:solidFill>
        <a:effectLst/>
      </p:bgPr>
    </p:bg>
    <p:spTree>
      <p:nvGrpSpPr>
        <p:cNvPr id="1" name=""/>
        <p:cNvGrpSpPr/>
        <p:nvPr/>
      </p:nvGrpSpPr>
      <p:grpSpPr>
        <a:xfrm>
          <a:off x="0" y="0"/>
          <a:ext cx="0" cy="0"/>
          <a:chOff x="0" y="0"/>
          <a:chExt cx="0" cy="0"/>
        </a:xfrm>
      </p:grpSpPr>
      <p:pic>
        <p:nvPicPr>
          <p:cNvPr id="25" name="Picture 24" descr="A close up of a logo&#10;&#10;Description automatically generated">
            <a:extLst>
              <a:ext uri="{FF2B5EF4-FFF2-40B4-BE49-F238E27FC236}">
                <a16:creationId xmlns:a16="http://schemas.microsoft.com/office/drawing/2014/main" id="{3C522CEE-7FC1-4F4E-8E71-D4C50A40A45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585" r="91330"/>
          <a:stretch/>
        </p:blipFill>
        <p:spPr>
          <a:xfrm>
            <a:off x="0" y="9678807"/>
            <a:ext cx="1743075" cy="1630145"/>
          </a:xfrm>
          <a:prstGeom prst="rect">
            <a:avLst/>
          </a:prstGeom>
        </p:spPr>
      </p:pic>
      <p:sp>
        <p:nvSpPr>
          <p:cNvPr id="23" name="Text Placeholder 23">
            <a:extLst>
              <a:ext uri="{FF2B5EF4-FFF2-40B4-BE49-F238E27FC236}">
                <a16:creationId xmlns:a16="http://schemas.microsoft.com/office/drawing/2014/main" id="{4AA8951E-9F4C-4642-88AE-1C722ADB411C}"/>
              </a:ext>
            </a:extLst>
          </p:cNvPr>
          <p:cNvSpPr>
            <a:spLocks noGrp="1"/>
          </p:cNvSpPr>
          <p:nvPr>
            <p:ph type="body" sz="quarter" idx="11"/>
          </p:nvPr>
        </p:nvSpPr>
        <p:spPr>
          <a:xfrm>
            <a:off x="6911808" y="1786973"/>
            <a:ext cx="6280484" cy="465988"/>
          </a:xfrm>
          <a:prstGeom prst="rect">
            <a:avLst/>
          </a:prstGeom>
        </p:spPr>
        <p:txBody>
          <a:bodyPr>
            <a:noAutofit/>
          </a:bodyPr>
          <a:lstStyle>
            <a:lvl1pPr marL="0" indent="0" algn="ctr">
              <a:buNone/>
              <a:defRPr sz="28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2" name="Title 6">
            <a:extLst>
              <a:ext uri="{FF2B5EF4-FFF2-40B4-BE49-F238E27FC236}">
                <a16:creationId xmlns:a16="http://schemas.microsoft.com/office/drawing/2014/main" id="{2E7BD56C-5E04-B54D-9A3E-6CFF40D4FF5D}"/>
              </a:ext>
            </a:extLst>
          </p:cNvPr>
          <p:cNvSpPr>
            <a:spLocks noGrp="1"/>
          </p:cNvSpPr>
          <p:nvPr>
            <p:ph type="title"/>
          </p:nvPr>
        </p:nvSpPr>
        <p:spPr>
          <a:xfrm>
            <a:off x="2525815" y="750907"/>
            <a:ext cx="15089832"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3" name="Text Placeholder 23">
            <a:extLst>
              <a:ext uri="{FF2B5EF4-FFF2-40B4-BE49-F238E27FC236}">
                <a16:creationId xmlns:a16="http://schemas.microsoft.com/office/drawing/2014/main" id="{46024B5D-6A6F-AC40-A17B-CFB5E6A2142E}"/>
              </a:ext>
            </a:extLst>
          </p:cNvPr>
          <p:cNvSpPr>
            <a:spLocks noGrp="1"/>
          </p:cNvSpPr>
          <p:nvPr>
            <p:ph type="body" sz="quarter" idx="10"/>
          </p:nvPr>
        </p:nvSpPr>
        <p:spPr>
          <a:xfrm>
            <a:off x="2755384"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4" name="Rectangle 43">
            <a:extLst>
              <a:ext uri="{FF2B5EF4-FFF2-40B4-BE49-F238E27FC236}">
                <a16:creationId xmlns:a16="http://schemas.microsoft.com/office/drawing/2014/main" id="{142CA8E7-4CB9-7145-9A3A-0DFF8739FAA9}"/>
              </a:ext>
            </a:extLst>
          </p:cNvPr>
          <p:cNvSpPr/>
          <p:nvPr userDrawn="1"/>
        </p:nvSpPr>
        <p:spPr>
          <a:xfrm>
            <a:off x="2639786" y="3387554"/>
            <a:ext cx="7384085" cy="27008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Text Placeholder 23">
            <a:extLst>
              <a:ext uri="{FF2B5EF4-FFF2-40B4-BE49-F238E27FC236}">
                <a16:creationId xmlns:a16="http://schemas.microsoft.com/office/drawing/2014/main" id="{1699AC85-EB07-4249-867E-D1A5F251612B}"/>
              </a:ext>
            </a:extLst>
          </p:cNvPr>
          <p:cNvSpPr>
            <a:spLocks noGrp="1"/>
          </p:cNvSpPr>
          <p:nvPr>
            <p:ph type="body" sz="quarter" idx="12"/>
          </p:nvPr>
        </p:nvSpPr>
        <p:spPr>
          <a:xfrm>
            <a:off x="2755384" y="3477499"/>
            <a:ext cx="6966840" cy="465988"/>
          </a:xfrm>
          <a:prstGeom prst="rect">
            <a:avLst/>
          </a:prstGeom>
        </p:spPr>
        <p:txBody>
          <a:bodyPr>
            <a:noAutofit/>
          </a:bodyPr>
          <a:lstStyle>
            <a:lvl1pPr marL="0" indent="0" algn="l">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6" name="Text Placeholder 23">
            <a:extLst>
              <a:ext uri="{FF2B5EF4-FFF2-40B4-BE49-F238E27FC236}">
                <a16:creationId xmlns:a16="http://schemas.microsoft.com/office/drawing/2014/main" id="{6C0727B7-258F-474D-BB2D-DFF4F974DB53}"/>
              </a:ext>
            </a:extLst>
          </p:cNvPr>
          <p:cNvSpPr>
            <a:spLocks noGrp="1"/>
          </p:cNvSpPr>
          <p:nvPr>
            <p:ph type="body" sz="quarter" idx="13"/>
          </p:nvPr>
        </p:nvSpPr>
        <p:spPr>
          <a:xfrm>
            <a:off x="6911808" y="2790792"/>
            <a:ext cx="6280484"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8C87C1AC-81F1-3A4A-9E3D-84F5F9D4E289}"/>
              </a:ext>
            </a:extLst>
          </p:cNvPr>
          <p:cNvSpPr>
            <a:spLocks noGrp="1"/>
          </p:cNvSpPr>
          <p:nvPr>
            <p:ph type="body" sz="quarter" idx="14"/>
          </p:nvPr>
        </p:nvSpPr>
        <p:spPr>
          <a:xfrm>
            <a:off x="10215086" y="4045707"/>
            <a:ext cx="6966840" cy="1906766"/>
          </a:xfrm>
          <a:prstGeom prst="rect">
            <a:avLst/>
          </a:prstGeom>
        </p:spPr>
        <p:txBody>
          <a:bodyPr>
            <a:normAutofit/>
          </a:bodyPr>
          <a:lstStyle>
            <a:lvl1pPr marL="185738" indent="-185738" algn="l">
              <a:lnSpc>
                <a:spcPct val="9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Rectangle 47">
            <a:extLst>
              <a:ext uri="{FF2B5EF4-FFF2-40B4-BE49-F238E27FC236}">
                <a16:creationId xmlns:a16="http://schemas.microsoft.com/office/drawing/2014/main" id="{7A9983DD-B7A3-E647-890C-E61FF276E4D2}"/>
              </a:ext>
            </a:extLst>
          </p:cNvPr>
          <p:cNvSpPr/>
          <p:nvPr userDrawn="1"/>
        </p:nvSpPr>
        <p:spPr>
          <a:xfrm>
            <a:off x="10099488" y="3387554"/>
            <a:ext cx="7384085" cy="2700890"/>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Text Placeholder 23">
            <a:extLst>
              <a:ext uri="{FF2B5EF4-FFF2-40B4-BE49-F238E27FC236}">
                <a16:creationId xmlns:a16="http://schemas.microsoft.com/office/drawing/2014/main" id="{F9335048-47DA-954E-9620-1115FDDDD5FA}"/>
              </a:ext>
            </a:extLst>
          </p:cNvPr>
          <p:cNvSpPr>
            <a:spLocks noGrp="1"/>
          </p:cNvSpPr>
          <p:nvPr>
            <p:ph type="body" sz="quarter" idx="15"/>
          </p:nvPr>
        </p:nvSpPr>
        <p:spPr>
          <a:xfrm>
            <a:off x="10215086" y="3477499"/>
            <a:ext cx="6966840" cy="465988"/>
          </a:xfrm>
          <a:prstGeom prst="rect">
            <a:avLst/>
          </a:prstGeom>
        </p:spPr>
        <p:txBody>
          <a:bodyPr>
            <a:noAutofit/>
          </a:bodyPr>
          <a:lstStyle>
            <a:lvl1pPr marL="0" indent="0" algn="l">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0" name="Text Placeholder 23">
            <a:extLst>
              <a:ext uri="{FF2B5EF4-FFF2-40B4-BE49-F238E27FC236}">
                <a16:creationId xmlns:a16="http://schemas.microsoft.com/office/drawing/2014/main" id="{8F6C3968-B578-534B-B866-650A7385DB73}"/>
              </a:ext>
            </a:extLst>
          </p:cNvPr>
          <p:cNvSpPr>
            <a:spLocks noGrp="1"/>
          </p:cNvSpPr>
          <p:nvPr>
            <p:ph type="body" sz="quarter" idx="16"/>
          </p:nvPr>
        </p:nvSpPr>
        <p:spPr>
          <a:xfrm>
            <a:off x="2755384"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1" name="Rectangle 50">
            <a:extLst>
              <a:ext uri="{FF2B5EF4-FFF2-40B4-BE49-F238E27FC236}">
                <a16:creationId xmlns:a16="http://schemas.microsoft.com/office/drawing/2014/main" id="{4DE15D1B-7F4F-CE47-B9E4-1BE832818E2C}"/>
              </a:ext>
            </a:extLst>
          </p:cNvPr>
          <p:cNvSpPr/>
          <p:nvPr userDrawn="1"/>
        </p:nvSpPr>
        <p:spPr>
          <a:xfrm>
            <a:off x="2639788"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Text Placeholder 23">
            <a:extLst>
              <a:ext uri="{FF2B5EF4-FFF2-40B4-BE49-F238E27FC236}">
                <a16:creationId xmlns:a16="http://schemas.microsoft.com/office/drawing/2014/main" id="{CCD8A550-A83D-B741-91F0-F6FA39E168BC}"/>
              </a:ext>
            </a:extLst>
          </p:cNvPr>
          <p:cNvSpPr>
            <a:spLocks noGrp="1"/>
          </p:cNvSpPr>
          <p:nvPr>
            <p:ph type="body" sz="quarter" idx="17"/>
          </p:nvPr>
        </p:nvSpPr>
        <p:spPr>
          <a:xfrm>
            <a:off x="2755384"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3" name="Text Placeholder 23">
            <a:extLst>
              <a:ext uri="{FF2B5EF4-FFF2-40B4-BE49-F238E27FC236}">
                <a16:creationId xmlns:a16="http://schemas.microsoft.com/office/drawing/2014/main" id="{6FA90155-7F81-3B4E-9F5F-7D7A9B54E418}"/>
              </a:ext>
            </a:extLst>
          </p:cNvPr>
          <p:cNvSpPr>
            <a:spLocks noGrp="1"/>
          </p:cNvSpPr>
          <p:nvPr>
            <p:ph type="body" sz="quarter" idx="18"/>
          </p:nvPr>
        </p:nvSpPr>
        <p:spPr>
          <a:xfrm>
            <a:off x="7747277"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4" name="Rectangle 53">
            <a:extLst>
              <a:ext uri="{FF2B5EF4-FFF2-40B4-BE49-F238E27FC236}">
                <a16:creationId xmlns:a16="http://schemas.microsoft.com/office/drawing/2014/main" id="{F709C6E7-BDA6-9649-858D-9143AF15985A}"/>
              </a:ext>
            </a:extLst>
          </p:cNvPr>
          <p:cNvSpPr/>
          <p:nvPr userDrawn="1"/>
        </p:nvSpPr>
        <p:spPr>
          <a:xfrm>
            <a:off x="7631681"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Text Placeholder 23">
            <a:extLst>
              <a:ext uri="{FF2B5EF4-FFF2-40B4-BE49-F238E27FC236}">
                <a16:creationId xmlns:a16="http://schemas.microsoft.com/office/drawing/2014/main" id="{0B5A05AB-F325-B44D-A967-66096591E436}"/>
              </a:ext>
            </a:extLst>
          </p:cNvPr>
          <p:cNvSpPr>
            <a:spLocks noGrp="1"/>
          </p:cNvSpPr>
          <p:nvPr>
            <p:ph type="body" sz="quarter" idx="19"/>
          </p:nvPr>
        </p:nvSpPr>
        <p:spPr>
          <a:xfrm>
            <a:off x="7747277"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6" name="Text Placeholder 23">
            <a:extLst>
              <a:ext uri="{FF2B5EF4-FFF2-40B4-BE49-F238E27FC236}">
                <a16:creationId xmlns:a16="http://schemas.microsoft.com/office/drawing/2014/main" id="{CB189E49-791C-5445-9B2A-954F2C97AADB}"/>
              </a:ext>
            </a:extLst>
          </p:cNvPr>
          <p:cNvSpPr>
            <a:spLocks noGrp="1"/>
          </p:cNvSpPr>
          <p:nvPr>
            <p:ph type="body" sz="quarter" idx="20"/>
          </p:nvPr>
        </p:nvSpPr>
        <p:spPr>
          <a:xfrm>
            <a:off x="12739170" y="7029449"/>
            <a:ext cx="4725141" cy="264935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7" name="Rectangle 56">
            <a:extLst>
              <a:ext uri="{FF2B5EF4-FFF2-40B4-BE49-F238E27FC236}">
                <a16:creationId xmlns:a16="http://schemas.microsoft.com/office/drawing/2014/main" id="{94A0344E-3A95-414A-8532-07A27B7D9500}"/>
              </a:ext>
            </a:extLst>
          </p:cNvPr>
          <p:cNvSpPr/>
          <p:nvPr userDrawn="1"/>
        </p:nvSpPr>
        <p:spPr>
          <a:xfrm>
            <a:off x="12623574" y="6278673"/>
            <a:ext cx="4860000" cy="3548053"/>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Text Placeholder 23">
            <a:extLst>
              <a:ext uri="{FF2B5EF4-FFF2-40B4-BE49-F238E27FC236}">
                <a16:creationId xmlns:a16="http://schemas.microsoft.com/office/drawing/2014/main" id="{A6C1D183-C30C-8B49-8B5F-3666495CF900}"/>
              </a:ext>
            </a:extLst>
          </p:cNvPr>
          <p:cNvSpPr>
            <a:spLocks noGrp="1"/>
          </p:cNvSpPr>
          <p:nvPr>
            <p:ph type="body" sz="quarter" idx="21"/>
          </p:nvPr>
        </p:nvSpPr>
        <p:spPr>
          <a:xfrm>
            <a:off x="12739170" y="6368619"/>
            <a:ext cx="4744403" cy="465988"/>
          </a:xfrm>
          <a:prstGeom prst="rect">
            <a:avLst/>
          </a:prstGeom>
        </p:spPr>
        <p:txBody>
          <a:bodyPr>
            <a:noAutofit/>
          </a:bodyPr>
          <a:lstStyle>
            <a:lvl1pPr marL="0" indent="0" algn="l">
              <a:lnSpc>
                <a:spcPct val="100000"/>
              </a:lnSpc>
              <a:buNone/>
              <a:defRPr sz="1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9" name="Rectangle 58">
            <a:extLst>
              <a:ext uri="{FF2B5EF4-FFF2-40B4-BE49-F238E27FC236}">
                <a16:creationId xmlns:a16="http://schemas.microsoft.com/office/drawing/2014/main" id="{CD26935F-CD0C-524F-9A87-4FB6C50A0750}"/>
              </a:ext>
            </a:extLst>
          </p:cNvPr>
          <p:cNvSpPr/>
          <p:nvPr userDrawn="1"/>
        </p:nvSpPr>
        <p:spPr>
          <a:xfrm>
            <a:off x="2525815" y="2648633"/>
            <a:ext cx="15089832" cy="3527819"/>
          </a:xfrm>
          <a:prstGeom prst="rect">
            <a:avLst/>
          </a:prstGeom>
          <a:noFill/>
          <a:ln w="9525">
            <a:solidFill>
              <a:srgbClr val="1806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3271258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2_Statement Slide-2-SALMON">
    <p:bg>
      <p:bgPr>
        <a:solidFill>
          <a:srgbClr val="FF9567"/>
        </a:solidFill>
        <a:effectLst/>
      </p:bgPr>
    </p:bg>
    <p:spTree>
      <p:nvGrpSpPr>
        <p:cNvPr id="1" name=""/>
        <p:cNvGrpSpPr/>
        <p:nvPr/>
      </p:nvGrpSpPr>
      <p:grpSpPr>
        <a:xfrm>
          <a:off x="0" y="0"/>
          <a:ext cx="0" cy="0"/>
          <a:chOff x="0" y="0"/>
          <a:chExt cx="0" cy="0"/>
        </a:xfrm>
      </p:grpSpPr>
      <p:pic>
        <p:nvPicPr>
          <p:cNvPr id="31" name="Picture 30" descr="A close up of a logo&#10;&#10;Description automatically generated">
            <a:extLst>
              <a:ext uri="{FF2B5EF4-FFF2-40B4-BE49-F238E27FC236}">
                <a16:creationId xmlns:a16="http://schemas.microsoft.com/office/drawing/2014/main" id="{BC413D3B-D004-CF47-A49D-82B56A6F6C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639786" y="405726"/>
            <a:ext cx="14834155"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220117"/>
            <a:ext cx="4839175" cy="339493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2639786" y="2623087"/>
            <a:ext cx="4839175"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81" name="Text Placeholder 23">
            <a:extLst>
              <a:ext uri="{FF2B5EF4-FFF2-40B4-BE49-F238E27FC236}">
                <a16:creationId xmlns:a16="http://schemas.microsoft.com/office/drawing/2014/main" id="{C1031825-D567-D14D-A95E-8B108D8123CB}"/>
              </a:ext>
            </a:extLst>
          </p:cNvPr>
          <p:cNvSpPr>
            <a:spLocks noGrp="1"/>
          </p:cNvSpPr>
          <p:nvPr>
            <p:ph type="body" sz="quarter" idx="16"/>
          </p:nvPr>
        </p:nvSpPr>
        <p:spPr>
          <a:xfrm>
            <a:off x="2755384" y="7397921"/>
            <a:ext cx="4725141" cy="275432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758515"/>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836691"/>
            <a:ext cx="4744403" cy="465988"/>
          </a:xfrm>
          <a:prstGeom prst="rect">
            <a:avLst/>
          </a:prstGeom>
        </p:spPr>
        <p:txBody>
          <a:bodyPr>
            <a:noAutofit/>
          </a:bodyPr>
          <a:lstStyle>
            <a:lvl1pPr marL="0" indent="0" algn="l">
              <a:lnSpc>
                <a:spcPct val="90000"/>
              </a:lnSpc>
              <a:buNone/>
              <a:defRPr sz="1800"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9" name="Text Placeholder 23">
            <a:extLst>
              <a:ext uri="{FF2B5EF4-FFF2-40B4-BE49-F238E27FC236}">
                <a16:creationId xmlns:a16="http://schemas.microsoft.com/office/drawing/2014/main" id="{C4ED386E-86F4-E945-AEAE-7DBD6B432F87}"/>
              </a:ext>
            </a:extLst>
          </p:cNvPr>
          <p:cNvSpPr>
            <a:spLocks noGrp="1"/>
          </p:cNvSpPr>
          <p:nvPr>
            <p:ph type="body" sz="quarter" idx="18"/>
          </p:nvPr>
        </p:nvSpPr>
        <p:spPr>
          <a:xfrm>
            <a:off x="7747277" y="7397921"/>
            <a:ext cx="9707403" cy="275432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0" y="6758515"/>
            <a:ext cx="9842261"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836691"/>
            <a:ext cx="9707403" cy="465988"/>
          </a:xfrm>
          <a:prstGeom prst="rect">
            <a:avLst/>
          </a:prstGeom>
        </p:spPr>
        <p:txBody>
          <a:bodyPr>
            <a:noAutofit/>
          </a:bodyPr>
          <a:lstStyle>
            <a:lvl1pPr marL="0" indent="0" algn="l">
              <a:lnSpc>
                <a:spcPct val="90000"/>
              </a:lnSpc>
              <a:buNone/>
              <a:defRPr sz="1800" b="1" i="0">
                <a:solidFill>
                  <a:schemeClr val="tx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7622050" y="3221069"/>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12613943" y="3221069"/>
            <a:ext cx="4860000" cy="3393735"/>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7642875" y="2623087"/>
            <a:ext cx="9831066" cy="465988"/>
          </a:xfrm>
          <a:prstGeom prst="rect">
            <a:avLst/>
          </a:prstGeom>
        </p:spPr>
        <p:txBody>
          <a:bodyPr>
            <a:noAutofit/>
          </a:bodyPr>
          <a:lstStyle>
            <a:lvl1pPr marL="0" indent="0" algn="ctr">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7737647" y="3879223"/>
            <a:ext cx="4675592" cy="2726217"/>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12729540" y="3879223"/>
            <a:ext cx="4675592" cy="2726217"/>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3878002"/>
            <a:ext cx="4633388" cy="2727812"/>
          </a:xfrm>
          <a:prstGeom prst="rect">
            <a:avLst/>
          </a:prstGeom>
        </p:spPr>
        <p:txBody>
          <a:bodyPr>
            <a:normAutofit/>
          </a:bodyPr>
          <a:lstStyle>
            <a:lvl1pPr marL="0" indent="0" algn="l">
              <a:lnSpc>
                <a:spcPct val="100000"/>
              </a:lnSpc>
              <a:buFontTx/>
              <a:buNone/>
              <a:tabLst/>
              <a:defRPr sz="18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7747277"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12739170" y="3309794"/>
            <a:ext cx="4633388" cy="465988"/>
          </a:xfrm>
          <a:prstGeom prst="rect">
            <a:avLst/>
          </a:prstGeom>
        </p:spPr>
        <p:txBody>
          <a:bodyPr>
            <a:noAutofit/>
          </a:bodyPr>
          <a:lstStyle>
            <a:lvl1pPr marL="0" indent="0" algn="l">
              <a:lnSpc>
                <a:spcPct val="100000"/>
              </a:lnSpc>
              <a:buNone/>
              <a:defRPr sz="20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4" name="Picture 3" descr="A picture containing object, clock, building&#10;&#10;Description automatically generated">
            <a:extLst>
              <a:ext uri="{FF2B5EF4-FFF2-40B4-BE49-F238E27FC236}">
                <a16:creationId xmlns:a16="http://schemas.microsoft.com/office/drawing/2014/main" id="{D4AAA3C4-79EA-9A41-A329-566113E0D2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18253" y="5854710"/>
            <a:ext cx="723900" cy="685800"/>
          </a:xfrm>
          <a:prstGeom prst="rect">
            <a:avLst/>
          </a:prstGeom>
        </p:spPr>
      </p:pic>
      <p:pic>
        <p:nvPicPr>
          <p:cNvPr id="32" name="Picture 31" descr="A picture containing object, clock, building&#10;&#10;Description automatically generated">
            <a:extLst>
              <a:ext uri="{FF2B5EF4-FFF2-40B4-BE49-F238E27FC236}">
                <a16:creationId xmlns:a16="http://schemas.microsoft.com/office/drawing/2014/main" id="{9B48CDFD-7FD4-EB4F-9724-63A5146539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36464" y="5854710"/>
            <a:ext cx="723900" cy="685800"/>
          </a:xfrm>
          <a:prstGeom prst="rect">
            <a:avLst/>
          </a:prstGeom>
        </p:spPr>
      </p:pic>
      <p:pic>
        <p:nvPicPr>
          <p:cNvPr id="33" name="Picture 32" descr="A picture containing object, clock, building&#10;&#10;Description automatically generated">
            <a:extLst>
              <a:ext uri="{FF2B5EF4-FFF2-40B4-BE49-F238E27FC236}">
                <a16:creationId xmlns:a16="http://schemas.microsoft.com/office/drawing/2014/main" id="{26A48B29-7666-F24E-8E20-872D1D3B4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31525" y="5854710"/>
            <a:ext cx="723900" cy="685800"/>
          </a:xfrm>
          <a:prstGeom prst="rect">
            <a:avLst/>
          </a:prstGeom>
        </p:spPr>
      </p:pic>
    </p:spTree>
    <p:extLst>
      <p:ext uri="{BB962C8B-B14F-4D97-AF65-F5344CB8AC3E}">
        <p14:creationId xmlns:p14="http://schemas.microsoft.com/office/powerpoint/2010/main" val="279289867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3_Statement Slide-2-SALMON">
    <p:bg>
      <p:bgPr>
        <a:solidFill>
          <a:srgbClr val="FF9567"/>
        </a:solidFill>
        <a:effectLst/>
      </p:bgPr>
    </p:bg>
    <p:spTree>
      <p:nvGrpSpPr>
        <p:cNvPr id="1" name=""/>
        <p:cNvGrpSpPr/>
        <p:nvPr/>
      </p:nvGrpSpPr>
      <p:grpSpPr>
        <a:xfrm>
          <a:off x="0" y="0"/>
          <a:ext cx="0" cy="0"/>
          <a:chOff x="0" y="0"/>
          <a:chExt cx="0" cy="0"/>
        </a:xfrm>
      </p:grpSpPr>
      <p:pic>
        <p:nvPicPr>
          <p:cNvPr id="28" name="Picture 27" descr="A close up of a logo&#10;&#10;Description automatically generated">
            <a:extLst>
              <a:ext uri="{FF2B5EF4-FFF2-40B4-BE49-F238E27FC236}">
                <a16:creationId xmlns:a16="http://schemas.microsoft.com/office/drawing/2014/main" id="{90E779A4-50AF-0E4F-B84D-90BA709869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639786" y="405726"/>
            <a:ext cx="14834155"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2639786" y="3220117"/>
            <a:ext cx="4839175" cy="339493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70FA79ED-4234-3746-912B-BDC364773910}"/>
              </a:ext>
            </a:extLst>
          </p:cNvPr>
          <p:cNvSpPr>
            <a:spLocks noGrp="1"/>
          </p:cNvSpPr>
          <p:nvPr>
            <p:ph type="body" sz="quarter" idx="12"/>
          </p:nvPr>
        </p:nvSpPr>
        <p:spPr>
          <a:xfrm>
            <a:off x="2755384"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74" name="Text Placeholder 23">
            <a:extLst>
              <a:ext uri="{FF2B5EF4-FFF2-40B4-BE49-F238E27FC236}">
                <a16:creationId xmlns:a16="http://schemas.microsoft.com/office/drawing/2014/main" id="{ED9E9A2A-2FE3-104E-817A-943D409C4121}"/>
              </a:ext>
            </a:extLst>
          </p:cNvPr>
          <p:cNvSpPr>
            <a:spLocks noGrp="1"/>
          </p:cNvSpPr>
          <p:nvPr>
            <p:ph type="body" sz="quarter" idx="13"/>
          </p:nvPr>
        </p:nvSpPr>
        <p:spPr>
          <a:xfrm>
            <a:off x="2639786" y="2623087"/>
            <a:ext cx="4839175"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93" name="Rectangle 92">
            <a:extLst>
              <a:ext uri="{FF2B5EF4-FFF2-40B4-BE49-F238E27FC236}">
                <a16:creationId xmlns:a16="http://schemas.microsoft.com/office/drawing/2014/main" id="{04FC0669-BD2A-8A4D-BF24-5FADD9BE3E44}"/>
              </a:ext>
            </a:extLst>
          </p:cNvPr>
          <p:cNvSpPr/>
          <p:nvPr userDrawn="1"/>
        </p:nvSpPr>
        <p:spPr>
          <a:xfrm>
            <a:off x="2639788" y="6758515"/>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Text Placeholder 23">
            <a:extLst>
              <a:ext uri="{FF2B5EF4-FFF2-40B4-BE49-F238E27FC236}">
                <a16:creationId xmlns:a16="http://schemas.microsoft.com/office/drawing/2014/main" id="{02CC1B20-3C81-914D-A4E1-300438FD50CC}"/>
              </a:ext>
            </a:extLst>
          </p:cNvPr>
          <p:cNvSpPr>
            <a:spLocks noGrp="1"/>
          </p:cNvSpPr>
          <p:nvPr>
            <p:ph type="body" sz="quarter" idx="17"/>
          </p:nvPr>
        </p:nvSpPr>
        <p:spPr>
          <a:xfrm>
            <a:off x="2755384" y="6836691"/>
            <a:ext cx="4744403" cy="465988"/>
          </a:xfrm>
          <a:prstGeom prst="rect">
            <a:avLst/>
          </a:prstGeom>
        </p:spPr>
        <p:txBody>
          <a:bodyPr>
            <a:noAutofit/>
          </a:bodyPr>
          <a:lstStyle>
            <a:lvl1pPr marL="0" indent="0" algn="l">
              <a:lnSpc>
                <a:spcPct val="90000"/>
              </a:lnSpc>
              <a:buNone/>
              <a:defRPr sz="1800"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0" name="Rectangle 99">
            <a:extLst>
              <a:ext uri="{FF2B5EF4-FFF2-40B4-BE49-F238E27FC236}">
                <a16:creationId xmlns:a16="http://schemas.microsoft.com/office/drawing/2014/main" id="{BAA34BED-2C51-3748-A7A6-B9A999A3C5E9}"/>
              </a:ext>
            </a:extLst>
          </p:cNvPr>
          <p:cNvSpPr/>
          <p:nvPr userDrawn="1"/>
        </p:nvSpPr>
        <p:spPr>
          <a:xfrm>
            <a:off x="7631680" y="6758515"/>
            <a:ext cx="9842261"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Text Placeholder 23">
            <a:extLst>
              <a:ext uri="{FF2B5EF4-FFF2-40B4-BE49-F238E27FC236}">
                <a16:creationId xmlns:a16="http://schemas.microsoft.com/office/drawing/2014/main" id="{9C085ECF-D347-9E42-9823-65B86874BA90}"/>
              </a:ext>
            </a:extLst>
          </p:cNvPr>
          <p:cNvSpPr>
            <a:spLocks noGrp="1"/>
          </p:cNvSpPr>
          <p:nvPr>
            <p:ph type="body" sz="quarter" idx="19"/>
          </p:nvPr>
        </p:nvSpPr>
        <p:spPr>
          <a:xfrm>
            <a:off x="7747277" y="6836691"/>
            <a:ext cx="9707403" cy="465988"/>
          </a:xfrm>
          <a:prstGeom prst="rect">
            <a:avLst/>
          </a:prstGeom>
        </p:spPr>
        <p:txBody>
          <a:bodyPr>
            <a:noAutofit/>
          </a:bodyPr>
          <a:lstStyle>
            <a:lvl1pPr marL="0" indent="0" algn="l">
              <a:lnSpc>
                <a:spcPct val="90000"/>
              </a:lnSpc>
              <a:buNone/>
              <a:defRPr sz="1800" b="1" i="0">
                <a:solidFill>
                  <a:schemeClr val="bg1"/>
                </a:solidFill>
                <a:latin typeface="Courier" pitchFamily="2"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3" name="Rectangle 22">
            <a:extLst>
              <a:ext uri="{FF2B5EF4-FFF2-40B4-BE49-F238E27FC236}">
                <a16:creationId xmlns:a16="http://schemas.microsoft.com/office/drawing/2014/main" id="{D22B7D70-E48B-B548-BE9D-A29CA458096D}"/>
              </a:ext>
            </a:extLst>
          </p:cNvPr>
          <p:cNvSpPr/>
          <p:nvPr userDrawn="1"/>
        </p:nvSpPr>
        <p:spPr>
          <a:xfrm>
            <a:off x="7622050" y="3221069"/>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74CC0384-B5CE-AC44-881E-D8591FC6679F}"/>
              </a:ext>
            </a:extLst>
          </p:cNvPr>
          <p:cNvSpPr/>
          <p:nvPr userDrawn="1"/>
        </p:nvSpPr>
        <p:spPr>
          <a:xfrm>
            <a:off x="12613943" y="3221069"/>
            <a:ext cx="4860000" cy="339373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 Placeholder 23">
            <a:extLst>
              <a:ext uri="{FF2B5EF4-FFF2-40B4-BE49-F238E27FC236}">
                <a16:creationId xmlns:a16="http://schemas.microsoft.com/office/drawing/2014/main" id="{806DCC93-BA36-404D-976B-BBFE07D1803E}"/>
              </a:ext>
            </a:extLst>
          </p:cNvPr>
          <p:cNvSpPr>
            <a:spLocks noGrp="1"/>
          </p:cNvSpPr>
          <p:nvPr>
            <p:ph type="body" sz="quarter" idx="26"/>
          </p:nvPr>
        </p:nvSpPr>
        <p:spPr>
          <a:xfrm>
            <a:off x="7642875" y="2623087"/>
            <a:ext cx="9831066" cy="465988"/>
          </a:xfrm>
          <a:prstGeom prst="rect">
            <a:avLst/>
          </a:prstGeom>
        </p:spPr>
        <p:txBody>
          <a:bodyPr>
            <a:noAutofit/>
          </a:bodyPr>
          <a:lstStyle>
            <a:lvl1pPr marL="0" indent="0" algn="ctr">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22" name="Text Placeholder 23">
            <a:extLst>
              <a:ext uri="{FF2B5EF4-FFF2-40B4-BE49-F238E27FC236}">
                <a16:creationId xmlns:a16="http://schemas.microsoft.com/office/drawing/2014/main" id="{6B9EB7BA-096B-5F4F-9CB1-AEBAA22A0E3E}"/>
              </a:ext>
            </a:extLst>
          </p:cNvPr>
          <p:cNvSpPr>
            <a:spLocks noGrp="1"/>
          </p:cNvSpPr>
          <p:nvPr>
            <p:ph type="body" sz="quarter" idx="22"/>
          </p:nvPr>
        </p:nvSpPr>
        <p:spPr>
          <a:xfrm>
            <a:off x="7737647" y="3879223"/>
            <a:ext cx="4675592" cy="2726217"/>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 name="Text Placeholder 23">
            <a:extLst>
              <a:ext uri="{FF2B5EF4-FFF2-40B4-BE49-F238E27FC236}">
                <a16:creationId xmlns:a16="http://schemas.microsoft.com/office/drawing/2014/main" id="{C821F1A1-E3F8-B04C-8251-6E5BADF421BC}"/>
              </a:ext>
            </a:extLst>
          </p:cNvPr>
          <p:cNvSpPr>
            <a:spLocks noGrp="1"/>
          </p:cNvSpPr>
          <p:nvPr>
            <p:ph type="body" sz="quarter" idx="24"/>
          </p:nvPr>
        </p:nvSpPr>
        <p:spPr>
          <a:xfrm>
            <a:off x="12729540" y="3879223"/>
            <a:ext cx="4675592" cy="2726217"/>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2755384" y="3878002"/>
            <a:ext cx="4633388" cy="2727812"/>
          </a:xfrm>
          <a:prstGeom prst="rect">
            <a:avLst/>
          </a:prstGeom>
        </p:spPr>
        <p:txBody>
          <a:bodyPr>
            <a:normAutofit/>
          </a:bodyPr>
          <a:lstStyle>
            <a:lvl1pPr marL="0" indent="0" algn="l">
              <a:lnSpc>
                <a:spcPct val="100000"/>
              </a:lnSpc>
              <a:buFontTx/>
              <a:buNone/>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4" name="Text Placeholder 23">
            <a:extLst>
              <a:ext uri="{FF2B5EF4-FFF2-40B4-BE49-F238E27FC236}">
                <a16:creationId xmlns:a16="http://schemas.microsoft.com/office/drawing/2014/main" id="{458359FC-A85E-8543-8B48-AA42ACCC5C0F}"/>
              </a:ext>
            </a:extLst>
          </p:cNvPr>
          <p:cNvSpPr>
            <a:spLocks noGrp="1"/>
          </p:cNvSpPr>
          <p:nvPr>
            <p:ph type="body" sz="quarter" idx="27"/>
          </p:nvPr>
        </p:nvSpPr>
        <p:spPr>
          <a:xfrm>
            <a:off x="7747277"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35" name="Text Placeholder 23">
            <a:extLst>
              <a:ext uri="{FF2B5EF4-FFF2-40B4-BE49-F238E27FC236}">
                <a16:creationId xmlns:a16="http://schemas.microsoft.com/office/drawing/2014/main" id="{7ADF7CFC-A071-7D4B-808C-6520C9C6ADC0}"/>
              </a:ext>
            </a:extLst>
          </p:cNvPr>
          <p:cNvSpPr>
            <a:spLocks noGrp="1"/>
          </p:cNvSpPr>
          <p:nvPr>
            <p:ph type="body" sz="quarter" idx="28"/>
          </p:nvPr>
        </p:nvSpPr>
        <p:spPr>
          <a:xfrm>
            <a:off x="12739170" y="3309794"/>
            <a:ext cx="4633388" cy="465988"/>
          </a:xfrm>
          <a:prstGeom prst="rect">
            <a:avLst/>
          </a:prstGeom>
        </p:spPr>
        <p:txBody>
          <a:bodyPr>
            <a:noAutofit/>
          </a:bodyPr>
          <a:lstStyle>
            <a:lvl1pPr marL="0" indent="0" algn="l">
              <a:lnSpc>
                <a:spcPct val="100000"/>
              </a:lnSpc>
              <a:buNone/>
              <a:defRPr sz="20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pic>
        <p:nvPicPr>
          <p:cNvPr id="3" name="Picture 2" descr="A close up of a sign&#10;&#10;Description automatically generated">
            <a:extLst>
              <a:ext uri="{FF2B5EF4-FFF2-40B4-BE49-F238E27FC236}">
                <a16:creationId xmlns:a16="http://schemas.microsoft.com/office/drawing/2014/main" id="{38F6DCC7-DD8B-F649-A578-A766090183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45049" y="5803910"/>
            <a:ext cx="787400" cy="7366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EF872284-3AAE-9546-90CA-CA506C9E14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67790" y="5803910"/>
            <a:ext cx="787400" cy="736600"/>
          </a:xfrm>
          <a:prstGeom prst="rect">
            <a:avLst/>
          </a:prstGeom>
        </p:spPr>
      </p:pic>
      <p:pic>
        <p:nvPicPr>
          <p:cNvPr id="31" name="Picture 30" descr="A close up of a sign&#10;&#10;Description automatically generated">
            <a:extLst>
              <a:ext uri="{FF2B5EF4-FFF2-40B4-BE49-F238E27FC236}">
                <a16:creationId xmlns:a16="http://schemas.microsoft.com/office/drawing/2014/main" id="{D5740DC4-A057-1245-9E71-882E452960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555806" y="5803910"/>
            <a:ext cx="787400" cy="736600"/>
          </a:xfrm>
          <a:prstGeom prst="rect">
            <a:avLst/>
          </a:prstGeom>
        </p:spPr>
      </p:pic>
      <p:sp>
        <p:nvSpPr>
          <p:cNvPr id="25" name="Text Placeholder 23">
            <a:extLst>
              <a:ext uri="{FF2B5EF4-FFF2-40B4-BE49-F238E27FC236}">
                <a16:creationId xmlns:a16="http://schemas.microsoft.com/office/drawing/2014/main" id="{0B1D9149-F079-C64F-97FD-3FA5615D8472}"/>
              </a:ext>
            </a:extLst>
          </p:cNvPr>
          <p:cNvSpPr>
            <a:spLocks noGrp="1"/>
          </p:cNvSpPr>
          <p:nvPr>
            <p:ph type="body" sz="quarter" idx="16"/>
          </p:nvPr>
        </p:nvSpPr>
        <p:spPr>
          <a:xfrm>
            <a:off x="2755384" y="7397921"/>
            <a:ext cx="4725141" cy="275432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Text Placeholder 23">
            <a:extLst>
              <a:ext uri="{FF2B5EF4-FFF2-40B4-BE49-F238E27FC236}">
                <a16:creationId xmlns:a16="http://schemas.microsoft.com/office/drawing/2014/main" id="{FE726FF5-DC23-9643-92F4-7832C1947715}"/>
              </a:ext>
            </a:extLst>
          </p:cNvPr>
          <p:cNvSpPr>
            <a:spLocks noGrp="1"/>
          </p:cNvSpPr>
          <p:nvPr>
            <p:ph type="body" sz="quarter" idx="18"/>
          </p:nvPr>
        </p:nvSpPr>
        <p:spPr>
          <a:xfrm>
            <a:off x="7747277" y="7397921"/>
            <a:ext cx="9707403" cy="2754329"/>
          </a:xfrm>
          <a:prstGeom prst="rect">
            <a:avLst/>
          </a:prstGeom>
        </p:spPr>
        <p:txBody>
          <a:bodyPr>
            <a:normAutofit/>
          </a:bodyPr>
          <a:lstStyle>
            <a:lvl1pPr marL="185738" indent="-185738" algn="l">
              <a:lnSpc>
                <a:spcPct val="100000"/>
              </a:lnSpc>
              <a:buFont typeface="Arial" panose="020B0604020202020204" pitchFamily="34" charset="0"/>
              <a:buChar char="•"/>
              <a:tabLst/>
              <a:defRPr sz="18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057093095"/>
      </p:ext>
    </p:extLst>
  </p:cSld>
  <p:clrMapOvr>
    <a:masterClrMapping/>
  </p:clrMapOvr>
  <p:extLst>
    <p:ext uri="{DCECCB84-F9BA-43D5-87BE-67443E8EF086}">
      <p15:sldGuideLst xmlns:p15="http://schemas.microsoft.com/office/powerpoint/2012/main">
        <p15:guide id="1" pos="442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8_Statement Slide-2-SALMON">
    <p:bg>
      <p:bgPr>
        <a:solidFill>
          <a:srgbClr val="FF9567"/>
        </a:solidFill>
        <a:effectLst/>
      </p:bgPr>
    </p:bg>
    <p:spTree>
      <p:nvGrpSpPr>
        <p:cNvPr id="1" name=""/>
        <p:cNvGrpSpPr/>
        <p:nvPr/>
      </p:nvGrpSpPr>
      <p:grpSpPr>
        <a:xfrm>
          <a:off x="0" y="0"/>
          <a:ext cx="0" cy="0"/>
          <a:chOff x="0" y="0"/>
          <a:chExt cx="0" cy="0"/>
        </a:xfrm>
      </p:grpSpPr>
      <p:pic>
        <p:nvPicPr>
          <p:cNvPr id="60" name="Picture 59" descr="A close up of a logo&#10;&#10;Description automatically generated">
            <a:extLst>
              <a:ext uri="{FF2B5EF4-FFF2-40B4-BE49-F238E27FC236}">
                <a16:creationId xmlns:a16="http://schemas.microsoft.com/office/drawing/2014/main" id="{9F796E12-09B1-7149-8F12-0E18AE7A1A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46" r="90548"/>
          <a:stretch/>
        </p:blipFill>
        <p:spPr>
          <a:xfrm>
            <a:off x="0" y="9844087"/>
            <a:ext cx="1900238" cy="1464865"/>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8405"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443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557401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6583279"/>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7592544"/>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12647906" y="6993864"/>
            <a:ext cx="181436" cy="2"/>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12647912" y="5889618"/>
            <a:ext cx="182263" cy="2113510"/>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5654675"/>
            <a:ext cx="3601454" cy="73731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6687082"/>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769671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12834061" y="471432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4" y="3470328"/>
            <a:ext cx="181671" cy="158102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12843377" y="4765177"/>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12647906" y="4246898"/>
            <a:ext cx="186155"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12834061" y="860242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12834061" y="939041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12834061" y="1017840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12843377" y="864083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12843377" y="942835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12843377" y="10229257"/>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12658443" y="8934408"/>
            <a:ext cx="171732" cy="158102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12650324" y="9716389"/>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10163051" y="5574015"/>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63051" y="8601809"/>
            <a:ext cx="2490387" cy="222671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10163051" y="9394631"/>
            <a:ext cx="248485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6568133"/>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48404"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5153613"/>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9_Statement Slide-2-SALMON">
    <p:bg>
      <p:bgPr>
        <a:solidFill>
          <a:srgbClr val="FF9567"/>
        </a:solidFill>
        <a:effectLst/>
      </p:bgPr>
    </p:bg>
    <p:spTree>
      <p:nvGrpSpPr>
        <p:cNvPr id="1" name=""/>
        <p:cNvGrpSpPr/>
        <p:nvPr/>
      </p:nvGrpSpPr>
      <p:grpSpPr>
        <a:xfrm>
          <a:off x="0" y="0"/>
          <a:ext cx="0" cy="0"/>
          <a:chOff x="0" y="0"/>
          <a:chExt cx="0" cy="0"/>
        </a:xfrm>
      </p:grpSpPr>
      <p:pic>
        <p:nvPicPr>
          <p:cNvPr id="59" name="Picture 58" descr="A close up of a logo&#10;&#10;Description automatically generated">
            <a:extLst>
              <a:ext uri="{FF2B5EF4-FFF2-40B4-BE49-F238E27FC236}">
                <a16:creationId xmlns:a16="http://schemas.microsoft.com/office/drawing/2014/main" id="{BB27F06E-B913-3A4E-8A0A-30CA34595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8405"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28" name="Text Placeholder 23">
            <a:extLst>
              <a:ext uri="{FF2B5EF4-FFF2-40B4-BE49-F238E27FC236}">
                <a16:creationId xmlns:a16="http://schemas.microsoft.com/office/drawing/2014/main" id="{BADB3453-84F6-4342-B99E-2CBB804CCD17}"/>
              </a:ext>
            </a:extLst>
          </p:cNvPr>
          <p:cNvSpPr>
            <a:spLocks noGrp="1"/>
          </p:cNvSpPr>
          <p:nvPr userDrawn="1">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userDrawn="1">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443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557401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6583279"/>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7592544"/>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a:endCxn id="83" idx="3"/>
          </p:cNvCxnSpPr>
          <p:nvPr userDrawn="1"/>
        </p:nvCxnSpPr>
        <p:spPr>
          <a:xfrm flipH="1" flipV="1">
            <a:off x="12647906" y="6993864"/>
            <a:ext cx="181436" cy="2"/>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0C5E436-CACA-C54B-A80E-BF22B6DC8E16}"/>
              </a:ext>
            </a:extLst>
          </p:cNvPr>
          <p:cNvGrpSpPr/>
          <p:nvPr userDrawn="1"/>
        </p:nvGrpSpPr>
        <p:grpSpPr>
          <a:xfrm>
            <a:off x="12647912" y="5889618"/>
            <a:ext cx="182263" cy="2113510"/>
            <a:chOff x="12647912" y="5889618"/>
            <a:chExt cx="186149" cy="2113510"/>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47912" y="5889618"/>
              <a:ext cx="184860"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a:endCxn id="86" idx="1"/>
            </p:cNvCxnSpPr>
            <p:nvPr userDrawn="1"/>
          </p:nvCxnSpPr>
          <p:spPr>
            <a:xfrm>
              <a:off x="12647912" y="7003131"/>
              <a:ext cx="186149" cy="999997"/>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5654675"/>
            <a:ext cx="3601454" cy="7373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6687082"/>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769671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Rectangle 76">
            <a:extLst>
              <a:ext uri="{FF2B5EF4-FFF2-40B4-BE49-F238E27FC236}">
                <a16:creationId xmlns:a16="http://schemas.microsoft.com/office/drawing/2014/main" id="{755704AC-4DD2-574E-A9D8-6E2E0275CCF8}"/>
              </a:ext>
            </a:extLst>
          </p:cNvPr>
          <p:cNvSpPr/>
          <p:nvPr userDrawn="1"/>
        </p:nvSpPr>
        <p:spPr>
          <a:xfrm>
            <a:off x="12834061" y="471432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4" y="3470328"/>
            <a:ext cx="181671" cy="158102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3" name="Text Placeholder 23">
            <a:extLst>
              <a:ext uri="{FF2B5EF4-FFF2-40B4-BE49-F238E27FC236}">
                <a16:creationId xmlns:a16="http://schemas.microsoft.com/office/drawing/2014/main" id="{6639C395-069C-6D4F-970E-24607FEE6650}"/>
              </a:ext>
            </a:extLst>
          </p:cNvPr>
          <p:cNvSpPr>
            <a:spLocks noGrp="1"/>
          </p:cNvSpPr>
          <p:nvPr userDrawn="1">
            <p:ph type="body" sz="quarter" idx="47"/>
          </p:nvPr>
        </p:nvSpPr>
        <p:spPr>
          <a:xfrm>
            <a:off x="12843377" y="4765177"/>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D4088EEC-E0C0-784C-B468-458E0122D3F0}"/>
              </a:ext>
            </a:extLst>
          </p:cNvPr>
          <p:cNvCxnSpPr>
            <a:cxnSpLocks/>
          </p:cNvCxnSpPr>
          <p:nvPr userDrawn="1"/>
        </p:nvCxnSpPr>
        <p:spPr>
          <a:xfrm>
            <a:off x="12647906" y="4246898"/>
            <a:ext cx="186155" cy="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6973EAB-9696-CB42-995D-39F84A9A357B}"/>
              </a:ext>
            </a:extLst>
          </p:cNvPr>
          <p:cNvSpPr/>
          <p:nvPr userDrawn="1"/>
        </p:nvSpPr>
        <p:spPr>
          <a:xfrm>
            <a:off x="12834061" y="860242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Rectangle 98">
            <a:extLst>
              <a:ext uri="{FF2B5EF4-FFF2-40B4-BE49-F238E27FC236}">
                <a16:creationId xmlns:a16="http://schemas.microsoft.com/office/drawing/2014/main" id="{951DC46C-3C45-964D-BD47-C11C3D15D6AA}"/>
              </a:ext>
            </a:extLst>
          </p:cNvPr>
          <p:cNvSpPr/>
          <p:nvPr userDrawn="1"/>
        </p:nvSpPr>
        <p:spPr>
          <a:xfrm>
            <a:off x="12834061" y="939041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Rectangle 99">
            <a:extLst>
              <a:ext uri="{FF2B5EF4-FFF2-40B4-BE49-F238E27FC236}">
                <a16:creationId xmlns:a16="http://schemas.microsoft.com/office/drawing/2014/main" id="{AE1FE006-6B28-1C47-AD26-630DB06B1F46}"/>
              </a:ext>
            </a:extLst>
          </p:cNvPr>
          <p:cNvSpPr/>
          <p:nvPr userDrawn="1"/>
        </p:nvSpPr>
        <p:spPr>
          <a:xfrm>
            <a:off x="12834061" y="1017840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Text Placeholder 23">
            <a:extLst>
              <a:ext uri="{FF2B5EF4-FFF2-40B4-BE49-F238E27FC236}">
                <a16:creationId xmlns:a16="http://schemas.microsoft.com/office/drawing/2014/main" id="{EE58F982-5E2B-EC4E-93D2-1A2364207ABC}"/>
              </a:ext>
            </a:extLst>
          </p:cNvPr>
          <p:cNvSpPr>
            <a:spLocks noGrp="1"/>
          </p:cNvSpPr>
          <p:nvPr userDrawn="1">
            <p:ph type="body" sz="quarter" idx="48"/>
          </p:nvPr>
        </p:nvSpPr>
        <p:spPr>
          <a:xfrm>
            <a:off x="12843377" y="864083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4" name="Text Placeholder 23">
            <a:extLst>
              <a:ext uri="{FF2B5EF4-FFF2-40B4-BE49-F238E27FC236}">
                <a16:creationId xmlns:a16="http://schemas.microsoft.com/office/drawing/2014/main" id="{A7AE5AE4-7730-FF46-81E5-4E28322E63F4}"/>
              </a:ext>
            </a:extLst>
          </p:cNvPr>
          <p:cNvSpPr>
            <a:spLocks noGrp="1"/>
          </p:cNvSpPr>
          <p:nvPr userDrawn="1">
            <p:ph type="body" sz="quarter" idx="49"/>
          </p:nvPr>
        </p:nvSpPr>
        <p:spPr>
          <a:xfrm>
            <a:off x="12843377" y="942835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5" name="Text Placeholder 23">
            <a:extLst>
              <a:ext uri="{FF2B5EF4-FFF2-40B4-BE49-F238E27FC236}">
                <a16:creationId xmlns:a16="http://schemas.microsoft.com/office/drawing/2014/main" id="{54431E1B-C640-C547-91E1-4A61C10A5A24}"/>
              </a:ext>
            </a:extLst>
          </p:cNvPr>
          <p:cNvSpPr>
            <a:spLocks noGrp="1"/>
          </p:cNvSpPr>
          <p:nvPr userDrawn="1">
            <p:ph type="body" sz="quarter" idx="50"/>
          </p:nvPr>
        </p:nvSpPr>
        <p:spPr>
          <a:xfrm>
            <a:off x="12843377" y="10229257"/>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0" name="Group 39">
            <a:extLst>
              <a:ext uri="{FF2B5EF4-FFF2-40B4-BE49-F238E27FC236}">
                <a16:creationId xmlns:a16="http://schemas.microsoft.com/office/drawing/2014/main" id="{3168D1B3-4295-684F-B146-8A8930B70815}"/>
              </a:ext>
            </a:extLst>
          </p:cNvPr>
          <p:cNvGrpSpPr/>
          <p:nvPr userDrawn="1"/>
        </p:nvGrpSpPr>
        <p:grpSpPr>
          <a:xfrm>
            <a:off x="12658443" y="8934408"/>
            <a:ext cx="171732" cy="1581025"/>
            <a:chOff x="12658443" y="8934408"/>
            <a:chExt cx="169239" cy="1581025"/>
          </a:xfrm>
        </p:grpSpPr>
        <p:cxnSp>
          <p:nvCxnSpPr>
            <p:cNvPr id="104" name="Straight Connector 103">
              <a:extLst>
                <a:ext uri="{FF2B5EF4-FFF2-40B4-BE49-F238E27FC236}">
                  <a16:creationId xmlns:a16="http://schemas.microsoft.com/office/drawing/2014/main" id="{DF2480DB-F377-224F-98EE-B82FF0649FB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B34688E-4A58-D941-8E96-539D66AF91E6}"/>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a:extLst>
              <a:ext uri="{FF2B5EF4-FFF2-40B4-BE49-F238E27FC236}">
                <a16:creationId xmlns:a16="http://schemas.microsoft.com/office/drawing/2014/main" id="{70601552-3CF4-3F4B-A6CC-B82DDCCA50A7}"/>
              </a:ext>
            </a:extLst>
          </p:cNvPr>
          <p:cNvCxnSpPr>
            <a:cxnSpLocks/>
          </p:cNvCxnSpPr>
          <p:nvPr userDrawn="1"/>
        </p:nvCxnSpPr>
        <p:spPr>
          <a:xfrm>
            <a:off x="12650324" y="9716389"/>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26E0A6C-D4EE-4E4C-A014-AC51BAD984EF}"/>
              </a:ext>
            </a:extLst>
          </p:cNvPr>
          <p:cNvSpPr/>
          <p:nvPr userDrawn="1"/>
        </p:nvSpPr>
        <p:spPr>
          <a:xfrm>
            <a:off x="10163051" y="5574015"/>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Rectangle 100">
            <a:extLst>
              <a:ext uri="{FF2B5EF4-FFF2-40B4-BE49-F238E27FC236}">
                <a16:creationId xmlns:a16="http://schemas.microsoft.com/office/drawing/2014/main" id="{BAE694D4-FC30-1144-A8B2-21706D8745AC}"/>
              </a:ext>
            </a:extLst>
          </p:cNvPr>
          <p:cNvSpPr/>
          <p:nvPr userDrawn="1"/>
        </p:nvSpPr>
        <p:spPr>
          <a:xfrm>
            <a:off x="10163051" y="8601809"/>
            <a:ext cx="2490387" cy="222671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Text Placeholder 23">
            <a:extLst>
              <a:ext uri="{FF2B5EF4-FFF2-40B4-BE49-F238E27FC236}">
                <a16:creationId xmlns:a16="http://schemas.microsoft.com/office/drawing/2014/main" id="{EAD90C0D-6393-564C-9E0F-BA3401655F5A}"/>
              </a:ext>
            </a:extLst>
          </p:cNvPr>
          <p:cNvSpPr>
            <a:spLocks noGrp="1"/>
          </p:cNvSpPr>
          <p:nvPr userDrawn="1">
            <p:ph type="body" sz="quarter" idx="43"/>
          </p:nvPr>
        </p:nvSpPr>
        <p:spPr>
          <a:xfrm>
            <a:off x="10163051" y="9394631"/>
            <a:ext cx="248485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6568133"/>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48404"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009835"/>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30_Statement Slide-2-SALMON">
    <p:bg>
      <p:bgPr>
        <a:solidFill>
          <a:srgbClr val="FF9567"/>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bg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624"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624" y="471432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6148404" y="3453950"/>
            <a:ext cx="186498" cy="158102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4634"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4634" y="4803707"/>
            <a:ext cx="3601454" cy="55174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30624" y="555350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30624" y="7572035"/>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6144304" y="5869109"/>
            <a:ext cx="186156" cy="2258143"/>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4634" y="567744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4634" y="7696717"/>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6344171"/>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7353438"/>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8362701"/>
            <a:ext cx="3609474" cy="82116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44731" y="7763086"/>
            <a:ext cx="192723" cy="93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12646026" y="6710850"/>
            <a:ext cx="190500" cy="2062435"/>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6424832"/>
            <a:ext cx="3601454" cy="737313"/>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7457239"/>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8466874"/>
            <a:ext cx="3601454" cy="694032"/>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5" y="3442323"/>
            <a:ext cx="184846" cy="82116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63051" y="6344172"/>
            <a:ext cx="2484855" cy="2839698"/>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7338290"/>
            <a:ext cx="2476834" cy="1409858"/>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419066"/>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6330624" y="8604726"/>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6330624" y="10180699"/>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6334634" y="8643130"/>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6334634" y="10231556"/>
            <a:ext cx="3601454" cy="606650"/>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6148404" y="8936707"/>
            <a:ext cx="182231" cy="158102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12826040" y="5124248"/>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12643658" y="5444205"/>
            <a:ext cx="179314" cy="12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12835356" y="5153535"/>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10155030" y="4881619"/>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10155030" y="4730254"/>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12842080" y="9799180"/>
            <a:ext cx="3609474" cy="6411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12656695" y="10115767"/>
            <a:ext cx="179314" cy="12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12851396" y="9828467"/>
            <a:ext cx="3601454" cy="582555"/>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10171070" y="9556551"/>
            <a:ext cx="2476834" cy="1126387"/>
          </a:xfrm>
          <a:prstGeom prst="rect">
            <a:avLst/>
          </a:prstGeom>
        </p:spPr>
        <p:txBody>
          <a:bodyPr/>
          <a:lstStyle>
            <a:lvl1pPr marL="0" indent="0" algn="ctr">
              <a:lnSpc>
                <a:spcPct val="100000"/>
              </a:lnSpc>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10171070" y="9405186"/>
            <a:ext cx="2484855" cy="1429116"/>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descr="A close up of a logo&#10;&#10;Description automatically generated">
            <a:extLst>
              <a:ext uri="{FF2B5EF4-FFF2-40B4-BE49-F238E27FC236}">
                <a16:creationId xmlns:a16="http://schemas.microsoft.com/office/drawing/2014/main" id="{AF7CAD25-6BE9-AF41-B649-5587036CB6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46" r="90548"/>
          <a:stretch/>
        </p:blipFill>
        <p:spPr>
          <a:xfrm>
            <a:off x="0" y="9844087"/>
            <a:ext cx="1900238" cy="1464865"/>
          </a:xfrm>
          <a:prstGeom prst="rect">
            <a:avLst/>
          </a:prstGeom>
        </p:spPr>
      </p:pic>
    </p:spTree>
    <p:extLst>
      <p:ext uri="{BB962C8B-B14F-4D97-AF65-F5344CB8AC3E}">
        <p14:creationId xmlns:p14="http://schemas.microsoft.com/office/powerpoint/2010/main" val="142272437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3_Title Slide-PURPLE">
    <p:bg>
      <p:bgPr>
        <a:solidFill>
          <a:srgbClr val="825AB2"/>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FFB97F7-D4C3-0242-96C9-0EAACFC0BD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288" r="90477"/>
          <a:stretch/>
        </p:blipFill>
        <p:spPr>
          <a:xfrm>
            <a:off x="0" y="9758363"/>
            <a:ext cx="1914525" cy="1550590"/>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chemeClr val="bg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chemeClr val="bg1"/>
                </a:solidFill>
              </a:defRPr>
            </a:lvl1pPr>
            <a:lvl2pPr marL="12065" indent="0" algn="l">
              <a:buFontTx/>
              <a:buNone/>
              <a:defRPr sz="1800">
                <a:solidFill>
                  <a:schemeClr val="bg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733203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31_Statement Slide-2-SALMON">
    <p:bg>
      <p:bgPr>
        <a:solidFill>
          <a:srgbClr val="FF9567"/>
        </a:solidFill>
        <a:effectLst/>
      </p:bgPr>
    </p:bg>
    <p:spTree>
      <p:nvGrpSpPr>
        <p:cNvPr id="1" name=""/>
        <p:cNvGrpSpPr/>
        <p:nvPr/>
      </p:nvGrpSpPr>
      <p:grpSpPr>
        <a:xfrm>
          <a:off x="0" y="0"/>
          <a:ext cx="0" cy="0"/>
          <a:chOff x="0" y="0"/>
          <a:chExt cx="0" cy="0"/>
        </a:xfrm>
      </p:grpSpPr>
      <p:pic>
        <p:nvPicPr>
          <p:cNvPr id="77" name="Picture 76" descr="A close up of a logo&#10;&#10;Description automatically generated">
            <a:extLst>
              <a:ext uri="{FF2B5EF4-FFF2-40B4-BE49-F238E27FC236}">
                <a16:creationId xmlns:a16="http://schemas.microsoft.com/office/drawing/2014/main" id="{43E09F1E-8545-6D43-B44B-8B50FFC033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908" r="89979"/>
          <a:stretch/>
        </p:blipFill>
        <p:spPr>
          <a:xfrm>
            <a:off x="0" y="9828467"/>
            <a:ext cx="2014538" cy="1480486"/>
          </a:xfrm>
          <a:prstGeom prst="rect">
            <a:avLst/>
          </a:prstGeom>
        </p:spPr>
      </p:pic>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hasCustomPrompt="1"/>
          </p:nvPr>
        </p:nvSpPr>
        <p:spPr>
          <a:xfrm>
            <a:off x="3667292" y="3921552"/>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3651250" y="503262"/>
            <a:ext cx="12818290" cy="1569660"/>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4" name="Rectangle 3">
            <a:extLst>
              <a:ext uri="{FF2B5EF4-FFF2-40B4-BE49-F238E27FC236}">
                <a16:creationId xmlns:a16="http://schemas.microsoft.com/office/drawing/2014/main" id="{093D3DA9-E0D9-954B-AE1D-97F32AFB28C7}"/>
              </a:ext>
            </a:extLst>
          </p:cNvPr>
          <p:cNvSpPr/>
          <p:nvPr userDrawn="1"/>
        </p:nvSpPr>
        <p:spPr>
          <a:xfrm>
            <a:off x="3667292"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7" name="Rectangle 6">
            <a:extLst>
              <a:ext uri="{FF2B5EF4-FFF2-40B4-BE49-F238E27FC236}">
                <a16:creationId xmlns:a16="http://schemas.microsoft.com/office/drawing/2014/main" id="{1663B5B5-39C6-7340-83ED-EA5E75EC32BD}"/>
              </a:ext>
            </a:extLst>
          </p:cNvPr>
          <p:cNvSpPr/>
          <p:nvPr userDrawn="1"/>
        </p:nvSpPr>
        <p:spPr>
          <a:xfrm>
            <a:off x="10172366" y="1978543"/>
            <a:ext cx="6272463" cy="1022821"/>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Text Placeholder 23">
            <a:extLst>
              <a:ext uri="{FF2B5EF4-FFF2-40B4-BE49-F238E27FC236}">
                <a16:creationId xmlns:a16="http://schemas.microsoft.com/office/drawing/2014/main" id="{C7D86A87-2321-104B-A4F6-A0CDA054BB15}"/>
              </a:ext>
            </a:extLst>
          </p:cNvPr>
          <p:cNvSpPr>
            <a:spLocks noGrp="1"/>
          </p:cNvSpPr>
          <p:nvPr>
            <p:ph type="body" sz="quarter" idx="11"/>
          </p:nvPr>
        </p:nvSpPr>
        <p:spPr>
          <a:xfrm>
            <a:off x="3659271"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2" name="Text Placeholder 23">
            <a:extLst>
              <a:ext uri="{FF2B5EF4-FFF2-40B4-BE49-F238E27FC236}">
                <a16:creationId xmlns:a16="http://schemas.microsoft.com/office/drawing/2014/main" id="{F54299F0-1190-9F4F-BE77-F39045880226}"/>
              </a:ext>
            </a:extLst>
          </p:cNvPr>
          <p:cNvSpPr>
            <a:spLocks noGrp="1"/>
          </p:cNvSpPr>
          <p:nvPr>
            <p:ph type="body" sz="quarter" idx="12"/>
          </p:nvPr>
        </p:nvSpPr>
        <p:spPr>
          <a:xfrm>
            <a:off x="10172366" y="1953818"/>
            <a:ext cx="6280484" cy="983692"/>
          </a:xfrm>
          <a:prstGeom prst="rect">
            <a:avLst/>
          </a:prstGeom>
        </p:spPr>
        <p:txBody>
          <a:bodyPr>
            <a:noAutofit/>
          </a:bodyPr>
          <a:lstStyle>
            <a:lvl1pPr marL="0" indent="0" algn="ctr">
              <a:buNone/>
              <a:defRPr sz="2600" b="1" i="1">
                <a:solidFill>
                  <a:schemeClr val="tx1"/>
                </a:solidFill>
                <a:latin typeface="Arial Black" panose="020B0604020202020204" pitchFamily="34" charset="0"/>
                <a:cs typeface="Arial Black" panose="020B06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3659271" y="3138347"/>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D7316131-585B-B242-B26D-46C4CCF89084}"/>
              </a:ext>
            </a:extLst>
          </p:cNvPr>
          <p:cNvSpPr/>
          <p:nvPr userDrawn="1"/>
        </p:nvSpPr>
        <p:spPr>
          <a:xfrm>
            <a:off x="6330624"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C9AB40C6-1890-2D41-B471-87D6C4FCE5AB}"/>
              </a:ext>
            </a:extLst>
          </p:cNvPr>
          <p:cNvSpPr/>
          <p:nvPr userDrawn="1"/>
        </p:nvSpPr>
        <p:spPr>
          <a:xfrm>
            <a:off x="6330624"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Rectangle 15">
            <a:extLst>
              <a:ext uri="{FF2B5EF4-FFF2-40B4-BE49-F238E27FC236}">
                <a16:creationId xmlns:a16="http://schemas.microsoft.com/office/drawing/2014/main" id="{8A726152-D9E2-5440-944A-D3E55E23E114}"/>
              </a:ext>
            </a:extLst>
          </p:cNvPr>
          <p:cNvSpPr/>
          <p:nvPr userDrawn="1"/>
        </p:nvSpPr>
        <p:spPr>
          <a:xfrm>
            <a:off x="6330624" y="471432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5" name="Group 44">
            <a:extLst>
              <a:ext uri="{FF2B5EF4-FFF2-40B4-BE49-F238E27FC236}">
                <a16:creationId xmlns:a16="http://schemas.microsoft.com/office/drawing/2014/main" id="{967B3274-C48B-774F-ABE6-618737118197}"/>
              </a:ext>
            </a:extLst>
          </p:cNvPr>
          <p:cNvGrpSpPr/>
          <p:nvPr userDrawn="1"/>
        </p:nvGrpSpPr>
        <p:grpSpPr>
          <a:xfrm>
            <a:off x="6148404" y="3453950"/>
            <a:ext cx="186498" cy="1581025"/>
            <a:chOff x="6144126" y="3453950"/>
            <a:chExt cx="186498" cy="1581025"/>
          </a:xfrm>
        </p:grpSpPr>
        <p:cxnSp>
          <p:nvCxnSpPr>
            <p:cNvPr id="6" name="Straight Connector 5">
              <a:extLst>
                <a:ext uri="{FF2B5EF4-FFF2-40B4-BE49-F238E27FC236}">
                  <a16:creationId xmlns:a16="http://schemas.microsoft.com/office/drawing/2014/main" id="{2636FB42-D224-C047-A65C-FAA7095629D9}"/>
                </a:ext>
              </a:extLst>
            </p:cNvPr>
            <p:cNvCxnSpPr>
              <a:stCxn id="15" idx="1"/>
            </p:cNvCxnSpPr>
            <p:nvPr userDrawn="1"/>
          </p:nvCxnSpPr>
          <p:spPr>
            <a:xfrm flipH="1">
              <a:off x="6144127" y="4246899"/>
              <a:ext cx="186497" cy="0"/>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59E071-B8D8-7B42-BCD3-BB708EE7FB02}"/>
                </a:ext>
              </a:extLst>
            </p:cNvPr>
            <p:cNvCxnSpPr>
              <a:stCxn id="13" idx="3"/>
            </p:cNvCxnSpPr>
            <p:nvPr userDrawn="1"/>
          </p:nvCxnSpPr>
          <p:spPr>
            <a:xfrm flipV="1">
              <a:off x="6144126" y="3453950"/>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6FE88A3-CE98-7844-85F0-40A47B519A1C}"/>
                </a:ext>
              </a:extLst>
            </p:cNvPr>
            <p:cNvCxnSpPr>
              <a:cxnSpLocks/>
            </p:cNvCxnSpPr>
            <p:nvPr userDrawn="1"/>
          </p:nvCxnSpPr>
          <p:spPr>
            <a:xfrm>
              <a:off x="6144126" y="4242027"/>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21" name="Text Placeholder 23">
            <a:extLst>
              <a:ext uri="{FF2B5EF4-FFF2-40B4-BE49-F238E27FC236}">
                <a16:creationId xmlns:a16="http://schemas.microsoft.com/office/drawing/2014/main" id="{E8A130FC-610D-2546-93F8-C8836E1FE8EC}"/>
              </a:ext>
            </a:extLst>
          </p:cNvPr>
          <p:cNvSpPr>
            <a:spLocks noGrp="1"/>
          </p:cNvSpPr>
          <p:nvPr>
            <p:ph type="body" sz="quarter" idx="13"/>
          </p:nvPr>
        </p:nvSpPr>
        <p:spPr>
          <a:xfrm>
            <a:off x="6334634"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 name="Text Placeholder 23">
            <a:extLst>
              <a:ext uri="{FF2B5EF4-FFF2-40B4-BE49-F238E27FC236}">
                <a16:creationId xmlns:a16="http://schemas.microsoft.com/office/drawing/2014/main" id="{BADB3453-84F6-4342-B99E-2CBB804CCD17}"/>
              </a:ext>
            </a:extLst>
          </p:cNvPr>
          <p:cNvSpPr>
            <a:spLocks noGrp="1"/>
          </p:cNvSpPr>
          <p:nvPr>
            <p:ph type="body" sz="quarter" idx="14"/>
          </p:nvPr>
        </p:nvSpPr>
        <p:spPr>
          <a:xfrm>
            <a:off x="6334634" y="3997699"/>
            <a:ext cx="3601454" cy="55860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0" name="Text Placeholder 23">
            <a:extLst>
              <a:ext uri="{FF2B5EF4-FFF2-40B4-BE49-F238E27FC236}">
                <a16:creationId xmlns:a16="http://schemas.microsoft.com/office/drawing/2014/main" id="{356EABBB-0462-E24D-9D0D-453ED25F4E82}"/>
              </a:ext>
            </a:extLst>
          </p:cNvPr>
          <p:cNvSpPr>
            <a:spLocks noGrp="1"/>
          </p:cNvSpPr>
          <p:nvPr>
            <p:ph type="body" sz="quarter" idx="15"/>
          </p:nvPr>
        </p:nvSpPr>
        <p:spPr>
          <a:xfrm>
            <a:off x="6334634" y="4803707"/>
            <a:ext cx="3601454" cy="55174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1" name="Text Placeholder 23">
            <a:extLst>
              <a:ext uri="{FF2B5EF4-FFF2-40B4-BE49-F238E27FC236}">
                <a16:creationId xmlns:a16="http://schemas.microsoft.com/office/drawing/2014/main" id="{CCB86BAD-779C-274E-8AE0-0BF5AA7FB4FA}"/>
              </a:ext>
            </a:extLst>
          </p:cNvPr>
          <p:cNvSpPr>
            <a:spLocks noGrp="1"/>
          </p:cNvSpPr>
          <p:nvPr>
            <p:ph type="body" sz="quarter" idx="16" hasCustomPrompt="1"/>
          </p:nvPr>
        </p:nvSpPr>
        <p:spPr>
          <a:xfrm>
            <a:off x="3667292" y="6518846"/>
            <a:ext cx="2476834" cy="11446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32" name="Rectangle 31">
            <a:extLst>
              <a:ext uri="{FF2B5EF4-FFF2-40B4-BE49-F238E27FC236}">
                <a16:creationId xmlns:a16="http://schemas.microsoft.com/office/drawing/2014/main" id="{335671BD-4F9C-6F44-A192-9275166A4455}"/>
              </a:ext>
            </a:extLst>
          </p:cNvPr>
          <p:cNvSpPr/>
          <p:nvPr userDrawn="1"/>
        </p:nvSpPr>
        <p:spPr>
          <a:xfrm>
            <a:off x="3651250" y="5553506"/>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Rectangle 32">
            <a:extLst>
              <a:ext uri="{FF2B5EF4-FFF2-40B4-BE49-F238E27FC236}">
                <a16:creationId xmlns:a16="http://schemas.microsoft.com/office/drawing/2014/main" id="{FF6F7421-CAB8-6942-B339-3ED59CE7EA0D}"/>
              </a:ext>
            </a:extLst>
          </p:cNvPr>
          <p:cNvSpPr/>
          <p:nvPr userDrawn="1"/>
        </p:nvSpPr>
        <p:spPr>
          <a:xfrm>
            <a:off x="6330624" y="555350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7FBAA93E-D8C6-F74D-BF31-DB5D02E0C39F}"/>
              </a:ext>
            </a:extLst>
          </p:cNvPr>
          <p:cNvSpPr/>
          <p:nvPr userDrawn="1"/>
        </p:nvSpPr>
        <p:spPr>
          <a:xfrm>
            <a:off x="6330624" y="6562770"/>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a:extLst>
              <a:ext uri="{FF2B5EF4-FFF2-40B4-BE49-F238E27FC236}">
                <a16:creationId xmlns:a16="http://schemas.microsoft.com/office/drawing/2014/main" id="{9A87A80B-9E51-914E-92CD-3960438C3187}"/>
              </a:ext>
            </a:extLst>
          </p:cNvPr>
          <p:cNvSpPr/>
          <p:nvPr userDrawn="1"/>
        </p:nvSpPr>
        <p:spPr>
          <a:xfrm>
            <a:off x="6330624" y="7572035"/>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4" name="Group 43">
            <a:extLst>
              <a:ext uri="{FF2B5EF4-FFF2-40B4-BE49-F238E27FC236}">
                <a16:creationId xmlns:a16="http://schemas.microsoft.com/office/drawing/2014/main" id="{258A03AF-BDB3-0E42-ADC3-C5F85E1F8F84}"/>
              </a:ext>
            </a:extLst>
          </p:cNvPr>
          <p:cNvGrpSpPr/>
          <p:nvPr userDrawn="1"/>
        </p:nvGrpSpPr>
        <p:grpSpPr>
          <a:xfrm>
            <a:off x="6144304" y="5869109"/>
            <a:ext cx="186156" cy="2258143"/>
            <a:chOff x="6136104" y="5869109"/>
            <a:chExt cx="186156" cy="2258143"/>
          </a:xfrm>
        </p:grpSpPr>
        <p:cxnSp>
          <p:nvCxnSpPr>
            <p:cNvPr id="36" name="Straight Connector 35">
              <a:extLst>
                <a:ext uri="{FF2B5EF4-FFF2-40B4-BE49-F238E27FC236}">
                  <a16:creationId xmlns:a16="http://schemas.microsoft.com/office/drawing/2014/main" id="{C97827ED-3CB5-CF4F-8374-94149E217D22}"/>
                </a:ext>
              </a:extLst>
            </p:cNvPr>
            <p:cNvCxnSpPr>
              <a:cxnSpLocks/>
            </p:cNvCxnSpPr>
            <p:nvPr userDrawn="1"/>
          </p:nvCxnSpPr>
          <p:spPr>
            <a:xfrm flipH="1">
              <a:off x="6136105" y="6973355"/>
              <a:ext cx="186155" cy="1"/>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2FDA77B-9B26-1A46-A709-EB5EB83E15F6}"/>
                </a:ext>
              </a:extLst>
            </p:cNvPr>
            <p:cNvCxnSpPr>
              <a:cxnSpLocks/>
              <a:stCxn id="32" idx="3"/>
            </p:cNvCxnSpPr>
            <p:nvPr userDrawn="1"/>
          </p:nvCxnSpPr>
          <p:spPr>
            <a:xfrm flipV="1">
              <a:off x="6136105" y="5869109"/>
              <a:ext cx="186155" cy="1104246"/>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DDD98-FB7F-F143-969C-F215E5931785}"/>
                </a:ext>
              </a:extLst>
            </p:cNvPr>
            <p:cNvCxnSpPr>
              <a:cxnSpLocks/>
            </p:cNvCxnSpPr>
            <p:nvPr userDrawn="1"/>
          </p:nvCxnSpPr>
          <p:spPr>
            <a:xfrm>
              <a:off x="6136104" y="6982622"/>
              <a:ext cx="186155" cy="114463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39" name="Text Placeholder 23">
            <a:extLst>
              <a:ext uri="{FF2B5EF4-FFF2-40B4-BE49-F238E27FC236}">
                <a16:creationId xmlns:a16="http://schemas.microsoft.com/office/drawing/2014/main" id="{6BD191E1-A4CC-4E4C-A12E-25F67DC9ECAA}"/>
              </a:ext>
            </a:extLst>
          </p:cNvPr>
          <p:cNvSpPr>
            <a:spLocks noGrp="1"/>
          </p:cNvSpPr>
          <p:nvPr userDrawn="1">
            <p:ph type="body" sz="quarter" idx="17"/>
          </p:nvPr>
        </p:nvSpPr>
        <p:spPr>
          <a:xfrm>
            <a:off x="6334634" y="567744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7" name="Text Placeholder 23">
            <a:extLst>
              <a:ext uri="{FF2B5EF4-FFF2-40B4-BE49-F238E27FC236}">
                <a16:creationId xmlns:a16="http://schemas.microsoft.com/office/drawing/2014/main" id="{D78E6970-F931-8B48-BBCA-7BABF70CF0D3}"/>
              </a:ext>
            </a:extLst>
          </p:cNvPr>
          <p:cNvSpPr>
            <a:spLocks noGrp="1"/>
          </p:cNvSpPr>
          <p:nvPr userDrawn="1">
            <p:ph type="body" sz="quarter" idx="18"/>
          </p:nvPr>
        </p:nvSpPr>
        <p:spPr>
          <a:xfrm>
            <a:off x="6334634" y="6618885"/>
            <a:ext cx="3601454" cy="762229"/>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8" name="Text Placeholder 23">
            <a:extLst>
              <a:ext uri="{FF2B5EF4-FFF2-40B4-BE49-F238E27FC236}">
                <a16:creationId xmlns:a16="http://schemas.microsoft.com/office/drawing/2014/main" id="{E287B49A-3BA9-5949-8ACA-CA46A1E7B19A}"/>
              </a:ext>
            </a:extLst>
          </p:cNvPr>
          <p:cNvSpPr>
            <a:spLocks noGrp="1"/>
          </p:cNvSpPr>
          <p:nvPr userDrawn="1">
            <p:ph type="body" sz="quarter" idx="19"/>
          </p:nvPr>
        </p:nvSpPr>
        <p:spPr>
          <a:xfrm>
            <a:off x="6334634" y="7696717"/>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49" name="Text Placeholder 23">
            <a:extLst>
              <a:ext uri="{FF2B5EF4-FFF2-40B4-BE49-F238E27FC236}">
                <a16:creationId xmlns:a16="http://schemas.microsoft.com/office/drawing/2014/main" id="{71383884-EF5E-CB45-992C-6EBF473FC50F}"/>
              </a:ext>
            </a:extLst>
          </p:cNvPr>
          <p:cNvSpPr>
            <a:spLocks noGrp="1"/>
          </p:cNvSpPr>
          <p:nvPr userDrawn="1">
            <p:ph type="body" sz="quarter" idx="20" hasCustomPrompt="1"/>
          </p:nvPr>
        </p:nvSpPr>
        <p:spPr>
          <a:xfrm>
            <a:off x="3667292" y="9394631"/>
            <a:ext cx="2476834" cy="111342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50" name="Rectangle 49">
            <a:extLst>
              <a:ext uri="{FF2B5EF4-FFF2-40B4-BE49-F238E27FC236}">
                <a16:creationId xmlns:a16="http://schemas.microsoft.com/office/drawing/2014/main" id="{64ED16DB-AB25-F54B-91F8-759454957565}"/>
              </a:ext>
            </a:extLst>
          </p:cNvPr>
          <p:cNvSpPr/>
          <p:nvPr userDrawn="1"/>
        </p:nvSpPr>
        <p:spPr>
          <a:xfrm>
            <a:off x="3667292" y="8611425"/>
            <a:ext cx="2484855" cy="2217102"/>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Rectangle 83">
            <a:extLst>
              <a:ext uri="{FF2B5EF4-FFF2-40B4-BE49-F238E27FC236}">
                <a16:creationId xmlns:a16="http://schemas.microsoft.com/office/drawing/2014/main" id="{FC610785-B2A9-7D40-8C6D-1ECF81AA2D20}"/>
              </a:ext>
            </a:extLst>
          </p:cNvPr>
          <p:cNvSpPr/>
          <p:nvPr userDrawn="1"/>
        </p:nvSpPr>
        <p:spPr>
          <a:xfrm>
            <a:off x="12834061" y="6344171"/>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Rectangle 84">
            <a:extLst>
              <a:ext uri="{FF2B5EF4-FFF2-40B4-BE49-F238E27FC236}">
                <a16:creationId xmlns:a16="http://schemas.microsoft.com/office/drawing/2014/main" id="{E437F4DF-0DB6-8C47-B452-FC87D15B895C}"/>
              </a:ext>
            </a:extLst>
          </p:cNvPr>
          <p:cNvSpPr/>
          <p:nvPr userDrawn="1"/>
        </p:nvSpPr>
        <p:spPr>
          <a:xfrm>
            <a:off x="12834061" y="7353438"/>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Rectangle 85">
            <a:extLst>
              <a:ext uri="{FF2B5EF4-FFF2-40B4-BE49-F238E27FC236}">
                <a16:creationId xmlns:a16="http://schemas.microsoft.com/office/drawing/2014/main" id="{DB5D511C-8DD6-3042-89A6-58C0F50D2DE9}"/>
              </a:ext>
            </a:extLst>
          </p:cNvPr>
          <p:cNvSpPr/>
          <p:nvPr userDrawn="1"/>
        </p:nvSpPr>
        <p:spPr>
          <a:xfrm>
            <a:off x="12834061" y="8362701"/>
            <a:ext cx="3609474" cy="821167"/>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7" name="Straight Connector 86">
            <a:extLst>
              <a:ext uri="{FF2B5EF4-FFF2-40B4-BE49-F238E27FC236}">
                <a16:creationId xmlns:a16="http://schemas.microsoft.com/office/drawing/2014/main" id="{68AF0050-4DCD-CD49-9534-D78AC76006BE}"/>
              </a:ext>
            </a:extLst>
          </p:cNvPr>
          <p:cNvCxnSpPr>
            <a:cxnSpLocks/>
          </p:cNvCxnSpPr>
          <p:nvPr userDrawn="1"/>
        </p:nvCxnSpPr>
        <p:spPr>
          <a:xfrm flipH="1">
            <a:off x="12644731" y="7763086"/>
            <a:ext cx="192723" cy="935"/>
          </a:xfrm>
          <a:prstGeom prst="line">
            <a:avLst/>
          </a:prstGeom>
          <a:ln w="9525">
            <a:solidFill>
              <a:srgbClr val="18062E"/>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14676A4-D73E-9D49-94C3-73BF2BA9A55C}"/>
              </a:ext>
            </a:extLst>
          </p:cNvPr>
          <p:cNvGrpSpPr/>
          <p:nvPr userDrawn="1"/>
        </p:nvGrpSpPr>
        <p:grpSpPr>
          <a:xfrm>
            <a:off x="12646026" y="6710850"/>
            <a:ext cx="190500" cy="2062435"/>
            <a:chOff x="12636331" y="6710850"/>
            <a:chExt cx="186155" cy="2062435"/>
          </a:xfrm>
        </p:grpSpPr>
        <p:cxnSp>
          <p:nvCxnSpPr>
            <p:cNvPr id="88" name="Straight Connector 87">
              <a:extLst>
                <a:ext uri="{FF2B5EF4-FFF2-40B4-BE49-F238E27FC236}">
                  <a16:creationId xmlns:a16="http://schemas.microsoft.com/office/drawing/2014/main" id="{7BCC488D-B342-394C-9598-F59225D2150B}"/>
                </a:ext>
              </a:extLst>
            </p:cNvPr>
            <p:cNvCxnSpPr>
              <a:cxnSpLocks/>
            </p:cNvCxnSpPr>
            <p:nvPr userDrawn="1"/>
          </p:nvCxnSpPr>
          <p:spPr>
            <a:xfrm flipV="1">
              <a:off x="12636331" y="6710850"/>
              <a:ext cx="183683" cy="1053171"/>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3E40DB7-59AF-454C-808B-55B8ACF46A30}"/>
                </a:ext>
              </a:extLst>
            </p:cNvPr>
            <p:cNvCxnSpPr>
              <a:cxnSpLocks/>
            </p:cNvCxnSpPr>
            <p:nvPr userDrawn="1"/>
          </p:nvCxnSpPr>
          <p:spPr>
            <a:xfrm>
              <a:off x="12636331" y="7764021"/>
              <a:ext cx="186155" cy="100926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0" name="Text Placeholder 23">
            <a:extLst>
              <a:ext uri="{FF2B5EF4-FFF2-40B4-BE49-F238E27FC236}">
                <a16:creationId xmlns:a16="http://schemas.microsoft.com/office/drawing/2014/main" id="{23E84C09-23D8-A348-A4E9-280FC54BBA4C}"/>
              </a:ext>
            </a:extLst>
          </p:cNvPr>
          <p:cNvSpPr>
            <a:spLocks noGrp="1"/>
          </p:cNvSpPr>
          <p:nvPr userDrawn="1">
            <p:ph type="body" sz="quarter" idx="29"/>
          </p:nvPr>
        </p:nvSpPr>
        <p:spPr>
          <a:xfrm>
            <a:off x="12843377" y="6424832"/>
            <a:ext cx="3601454" cy="737313"/>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1" name="Text Placeholder 23">
            <a:extLst>
              <a:ext uri="{FF2B5EF4-FFF2-40B4-BE49-F238E27FC236}">
                <a16:creationId xmlns:a16="http://schemas.microsoft.com/office/drawing/2014/main" id="{4AFC1327-B2C9-484D-A522-EEFBF8425B4E}"/>
              </a:ext>
            </a:extLst>
          </p:cNvPr>
          <p:cNvSpPr>
            <a:spLocks noGrp="1"/>
          </p:cNvSpPr>
          <p:nvPr userDrawn="1">
            <p:ph type="body" sz="quarter" idx="30"/>
          </p:nvPr>
        </p:nvSpPr>
        <p:spPr>
          <a:xfrm>
            <a:off x="12843377" y="7457239"/>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92" name="Text Placeholder 23">
            <a:extLst>
              <a:ext uri="{FF2B5EF4-FFF2-40B4-BE49-F238E27FC236}">
                <a16:creationId xmlns:a16="http://schemas.microsoft.com/office/drawing/2014/main" id="{547E8AE0-7272-4B4C-92E9-B90A3CE167C8}"/>
              </a:ext>
            </a:extLst>
          </p:cNvPr>
          <p:cNvSpPr>
            <a:spLocks noGrp="1"/>
          </p:cNvSpPr>
          <p:nvPr userDrawn="1">
            <p:ph type="body" sz="quarter" idx="31"/>
          </p:nvPr>
        </p:nvSpPr>
        <p:spPr>
          <a:xfrm>
            <a:off x="12843377" y="8466874"/>
            <a:ext cx="3601454" cy="694032"/>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5" name="Rectangle 74">
            <a:extLst>
              <a:ext uri="{FF2B5EF4-FFF2-40B4-BE49-F238E27FC236}">
                <a16:creationId xmlns:a16="http://schemas.microsoft.com/office/drawing/2014/main" id="{EE457AAB-3EC5-2A45-AC9C-0AC7686D33E9}"/>
              </a:ext>
            </a:extLst>
          </p:cNvPr>
          <p:cNvSpPr/>
          <p:nvPr userDrawn="1"/>
        </p:nvSpPr>
        <p:spPr>
          <a:xfrm>
            <a:off x="12834061" y="3138347"/>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Rectangle 75">
            <a:extLst>
              <a:ext uri="{FF2B5EF4-FFF2-40B4-BE49-F238E27FC236}">
                <a16:creationId xmlns:a16="http://schemas.microsoft.com/office/drawing/2014/main" id="{C0B8446E-24C1-F04E-8B9E-4C43A3EB88A8}"/>
              </a:ext>
            </a:extLst>
          </p:cNvPr>
          <p:cNvSpPr/>
          <p:nvPr userDrawn="1"/>
        </p:nvSpPr>
        <p:spPr>
          <a:xfrm>
            <a:off x="12834061" y="3926334"/>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40">
            <a:extLst>
              <a:ext uri="{FF2B5EF4-FFF2-40B4-BE49-F238E27FC236}">
                <a16:creationId xmlns:a16="http://schemas.microsoft.com/office/drawing/2014/main" id="{A80099F7-0E1F-684E-99C0-AAA9630E4956}"/>
              </a:ext>
            </a:extLst>
          </p:cNvPr>
          <p:cNvGrpSpPr/>
          <p:nvPr userDrawn="1"/>
        </p:nvGrpSpPr>
        <p:grpSpPr>
          <a:xfrm>
            <a:off x="12648505" y="3442323"/>
            <a:ext cx="184846" cy="821165"/>
            <a:chOff x="12648504" y="3470328"/>
            <a:chExt cx="186155" cy="1581025"/>
          </a:xfrm>
        </p:grpSpPr>
        <p:cxnSp>
          <p:nvCxnSpPr>
            <p:cNvPr id="79" name="Straight Connector 78">
              <a:extLst>
                <a:ext uri="{FF2B5EF4-FFF2-40B4-BE49-F238E27FC236}">
                  <a16:creationId xmlns:a16="http://schemas.microsoft.com/office/drawing/2014/main" id="{45FDA58B-3322-F44D-9C2C-E1C8345B1D76}"/>
                </a:ext>
              </a:extLst>
            </p:cNvPr>
            <p:cNvCxnSpPr>
              <a:cxnSpLocks/>
            </p:cNvCxnSpPr>
            <p:nvPr userDrawn="1"/>
          </p:nvCxnSpPr>
          <p:spPr>
            <a:xfrm flipV="1">
              <a:off x="12648504" y="3470328"/>
              <a:ext cx="186155"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C4DD5FD-5946-DB48-9623-5DC464763FD9}"/>
                </a:ext>
              </a:extLst>
            </p:cNvPr>
            <p:cNvCxnSpPr>
              <a:cxnSpLocks/>
            </p:cNvCxnSpPr>
            <p:nvPr userDrawn="1"/>
          </p:nvCxnSpPr>
          <p:spPr>
            <a:xfrm>
              <a:off x="12648504" y="4258405"/>
              <a:ext cx="186155"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81" name="Text Placeholder 23">
            <a:extLst>
              <a:ext uri="{FF2B5EF4-FFF2-40B4-BE49-F238E27FC236}">
                <a16:creationId xmlns:a16="http://schemas.microsoft.com/office/drawing/2014/main" id="{29606F1C-1280-EC4F-BD7C-C88F922C4033}"/>
              </a:ext>
            </a:extLst>
          </p:cNvPr>
          <p:cNvSpPr>
            <a:spLocks noGrp="1"/>
          </p:cNvSpPr>
          <p:nvPr userDrawn="1">
            <p:ph type="body" sz="quarter" idx="45"/>
          </p:nvPr>
        </p:nvSpPr>
        <p:spPr>
          <a:xfrm>
            <a:off x="12843377" y="3176751"/>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2" name="Text Placeholder 23">
            <a:extLst>
              <a:ext uri="{FF2B5EF4-FFF2-40B4-BE49-F238E27FC236}">
                <a16:creationId xmlns:a16="http://schemas.microsoft.com/office/drawing/2014/main" id="{66D196C3-EFCE-E24B-B897-18FDDCAADD97}"/>
              </a:ext>
            </a:extLst>
          </p:cNvPr>
          <p:cNvSpPr>
            <a:spLocks noGrp="1"/>
          </p:cNvSpPr>
          <p:nvPr userDrawn="1">
            <p:ph type="body" sz="quarter" idx="46"/>
          </p:nvPr>
        </p:nvSpPr>
        <p:spPr>
          <a:xfrm>
            <a:off x="12843377" y="3964277"/>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83" name="Rectangle 82">
            <a:extLst>
              <a:ext uri="{FF2B5EF4-FFF2-40B4-BE49-F238E27FC236}">
                <a16:creationId xmlns:a16="http://schemas.microsoft.com/office/drawing/2014/main" id="{A26E0A6C-D4EE-4E4C-A014-AC51BAD984EF}"/>
              </a:ext>
            </a:extLst>
          </p:cNvPr>
          <p:cNvSpPr/>
          <p:nvPr userDrawn="1"/>
        </p:nvSpPr>
        <p:spPr>
          <a:xfrm>
            <a:off x="10163051" y="6344172"/>
            <a:ext cx="2484855" cy="2839698"/>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Text Placeholder 23">
            <a:extLst>
              <a:ext uri="{FF2B5EF4-FFF2-40B4-BE49-F238E27FC236}">
                <a16:creationId xmlns:a16="http://schemas.microsoft.com/office/drawing/2014/main" id="{0682CBF3-3A6F-5E4A-BD87-AE1DD8707112}"/>
              </a:ext>
            </a:extLst>
          </p:cNvPr>
          <p:cNvSpPr>
            <a:spLocks noGrp="1"/>
          </p:cNvSpPr>
          <p:nvPr userDrawn="1">
            <p:ph type="body" sz="quarter" idx="28"/>
          </p:nvPr>
        </p:nvSpPr>
        <p:spPr>
          <a:xfrm>
            <a:off x="10163051" y="7338290"/>
            <a:ext cx="2476834" cy="1409858"/>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1" name="Text Placeholder 23">
            <a:extLst>
              <a:ext uri="{FF2B5EF4-FFF2-40B4-BE49-F238E27FC236}">
                <a16:creationId xmlns:a16="http://schemas.microsoft.com/office/drawing/2014/main" id="{3A0EE4BE-D990-8846-85CD-6F6B33C73813}"/>
              </a:ext>
            </a:extLst>
          </p:cNvPr>
          <p:cNvSpPr>
            <a:spLocks noGrp="1"/>
          </p:cNvSpPr>
          <p:nvPr userDrawn="1">
            <p:ph type="body" sz="quarter" idx="44"/>
          </p:nvPr>
        </p:nvSpPr>
        <p:spPr>
          <a:xfrm>
            <a:off x="10163051" y="3419066"/>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72" name="Rectangle 71">
            <a:extLst>
              <a:ext uri="{FF2B5EF4-FFF2-40B4-BE49-F238E27FC236}">
                <a16:creationId xmlns:a16="http://schemas.microsoft.com/office/drawing/2014/main" id="{EBDA204A-9B54-654A-840B-3595AED33BE4}"/>
              </a:ext>
            </a:extLst>
          </p:cNvPr>
          <p:cNvSpPr/>
          <p:nvPr userDrawn="1"/>
        </p:nvSpPr>
        <p:spPr>
          <a:xfrm>
            <a:off x="10163051" y="3138347"/>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Rectangle 116">
            <a:extLst>
              <a:ext uri="{FF2B5EF4-FFF2-40B4-BE49-F238E27FC236}">
                <a16:creationId xmlns:a16="http://schemas.microsoft.com/office/drawing/2014/main" id="{C952D5E6-BA6C-744D-9826-47457E840464}"/>
              </a:ext>
            </a:extLst>
          </p:cNvPr>
          <p:cNvSpPr/>
          <p:nvPr userDrawn="1"/>
        </p:nvSpPr>
        <p:spPr>
          <a:xfrm>
            <a:off x="6330624" y="8604726"/>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Rectangle 117">
            <a:extLst>
              <a:ext uri="{FF2B5EF4-FFF2-40B4-BE49-F238E27FC236}">
                <a16:creationId xmlns:a16="http://schemas.microsoft.com/office/drawing/2014/main" id="{DF6E7D9C-B27C-8843-8440-0CA5BE54D4FD}"/>
              </a:ext>
            </a:extLst>
          </p:cNvPr>
          <p:cNvSpPr/>
          <p:nvPr userDrawn="1"/>
        </p:nvSpPr>
        <p:spPr>
          <a:xfrm>
            <a:off x="6330624" y="9392713"/>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Rectangle 118">
            <a:extLst>
              <a:ext uri="{FF2B5EF4-FFF2-40B4-BE49-F238E27FC236}">
                <a16:creationId xmlns:a16="http://schemas.microsoft.com/office/drawing/2014/main" id="{205467A2-326F-1D42-A4E4-E8B6B86C6909}"/>
              </a:ext>
            </a:extLst>
          </p:cNvPr>
          <p:cNvSpPr/>
          <p:nvPr userDrawn="1"/>
        </p:nvSpPr>
        <p:spPr>
          <a:xfrm>
            <a:off x="6330624" y="10180699"/>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Text Placeholder 23">
            <a:extLst>
              <a:ext uri="{FF2B5EF4-FFF2-40B4-BE49-F238E27FC236}">
                <a16:creationId xmlns:a16="http://schemas.microsoft.com/office/drawing/2014/main" id="{34123BC1-5C49-3548-8BD4-2C3DEBB3807B}"/>
              </a:ext>
            </a:extLst>
          </p:cNvPr>
          <p:cNvSpPr>
            <a:spLocks noGrp="1"/>
          </p:cNvSpPr>
          <p:nvPr userDrawn="1">
            <p:ph type="body" sz="quarter" idx="51"/>
          </p:nvPr>
        </p:nvSpPr>
        <p:spPr>
          <a:xfrm>
            <a:off x="6334634" y="8643130"/>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1" name="Text Placeholder 23">
            <a:extLst>
              <a:ext uri="{FF2B5EF4-FFF2-40B4-BE49-F238E27FC236}">
                <a16:creationId xmlns:a16="http://schemas.microsoft.com/office/drawing/2014/main" id="{2AB5833D-FD5C-C64F-A12A-499F9AA5130C}"/>
              </a:ext>
            </a:extLst>
          </p:cNvPr>
          <p:cNvSpPr>
            <a:spLocks noGrp="1"/>
          </p:cNvSpPr>
          <p:nvPr userDrawn="1">
            <p:ph type="body" sz="quarter" idx="52"/>
          </p:nvPr>
        </p:nvSpPr>
        <p:spPr>
          <a:xfrm>
            <a:off x="6334634" y="9430656"/>
            <a:ext cx="3601454" cy="592024"/>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3FC8C540-08F2-F349-8577-179051750341}"/>
              </a:ext>
            </a:extLst>
          </p:cNvPr>
          <p:cNvSpPr>
            <a:spLocks noGrp="1"/>
          </p:cNvSpPr>
          <p:nvPr userDrawn="1">
            <p:ph type="body" sz="quarter" idx="53"/>
          </p:nvPr>
        </p:nvSpPr>
        <p:spPr>
          <a:xfrm>
            <a:off x="6334634" y="10231556"/>
            <a:ext cx="3601454" cy="606650"/>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grpSp>
        <p:nvGrpSpPr>
          <p:cNvPr id="43" name="Group 42">
            <a:extLst>
              <a:ext uri="{FF2B5EF4-FFF2-40B4-BE49-F238E27FC236}">
                <a16:creationId xmlns:a16="http://schemas.microsoft.com/office/drawing/2014/main" id="{DB261639-26DE-034B-A7BE-0E48552CE4B8}"/>
              </a:ext>
            </a:extLst>
          </p:cNvPr>
          <p:cNvGrpSpPr/>
          <p:nvPr userDrawn="1"/>
        </p:nvGrpSpPr>
        <p:grpSpPr>
          <a:xfrm>
            <a:off x="6148404" y="8936707"/>
            <a:ext cx="182231" cy="1581025"/>
            <a:chOff x="6153955" y="8936707"/>
            <a:chExt cx="182231" cy="1581025"/>
          </a:xfrm>
        </p:grpSpPr>
        <p:grpSp>
          <p:nvGrpSpPr>
            <p:cNvPr id="123" name="Group 122">
              <a:extLst>
                <a:ext uri="{FF2B5EF4-FFF2-40B4-BE49-F238E27FC236}">
                  <a16:creationId xmlns:a16="http://schemas.microsoft.com/office/drawing/2014/main" id="{38EE1AA9-C69F-5741-B324-9097D30ED612}"/>
                </a:ext>
              </a:extLst>
            </p:cNvPr>
            <p:cNvGrpSpPr/>
            <p:nvPr userDrawn="1"/>
          </p:nvGrpSpPr>
          <p:grpSpPr>
            <a:xfrm>
              <a:off x="6162074" y="8936707"/>
              <a:ext cx="171732" cy="1581025"/>
              <a:chOff x="12658443" y="8934408"/>
              <a:chExt cx="169239" cy="1581025"/>
            </a:xfrm>
          </p:grpSpPr>
          <p:cxnSp>
            <p:nvCxnSpPr>
              <p:cNvPr id="124" name="Straight Connector 123">
                <a:extLst>
                  <a:ext uri="{FF2B5EF4-FFF2-40B4-BE49-F238E27FC236}">
                    <a16:creationId xmlns:a16="http://schemas.microsoft.com/office/drawing/2014/main" id="{C687DD6A-0708-C14A-9592-6804EC3619E7}"/>
                  </a:ext>
                </a:extLst>
              </p:cNvPr>
              <p:cNvCxnSpPr>
                <a:cxnSpLocks/>
              </p:cNvCxnSpPr>
              <p:nvPr userDrawn="1"/>
            </p:nvCxnSpPr>
            <p:spPr>
              <a:xfrm flipV="1">
                <a:off x="12658443" y="8934408"/>
                <a:ext cx="169239" cy="77657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FE5FF0-0D74-AD4A-BE8A-865E9768A155}"/>
                  </a:ext>
                </a:extLst>
              </p:cNvPr>
              <p:cNvCxnSpPr>
                <a:cxnSpLocks/>
              </p:cNvCxnSpPr>
              <p:nvPr userDrawn="1"/>
            </p:nvCxnSpPr>
            <p:spPr>
              <a:xfrm>
                <a:off x="12658443" y="9722485"/>
                <a:ext cx="169239" cy="792948"/>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5AD6CA6E-9F02-7C42-8E84-DAA34BC4F14D}"/>
                </a:ext>
              </a:extLst>
            </p:cNvPr>
            <p:cNvCxnSpPr>
              <a:cxnSpLocks/>
            </p:cNvCxnSpPr>
            <p:nvPr userDrawn="1"/>
          </p:nvCxnSpPr>
          <p:spPr>
            <a:xfrm>
              <a:off x="6153955" y="9718688"/>
              <a:ext cx="182231" cy="0"/>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62D82114-BC38-2B47-B579-A65776C3CC9A}"/>
              </a:ext>
            </a:extLst>
          </p:cNvPr>
          <p:cNvSpPr/>
          <p:nvPr userDrawn="1"/>
        </p:nvSpPr>
        <p:spPr>
          <a:xfrm>
            <a:off x="12826040" y="5124248"/>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98" name="Straight Connector 97">
            <a:extLst>
              <a:ext uri="{FF2B5EF4-FFF2-40B4-BE49-F238E27FC236}">
                <a16:creationId xmlns:a16="http://schemas.microsoft.com/office/drawing/2014/main" id="{F0502965-18B8-C44B-B186-29C36EB03966}"/>
              </a:ext>
            </a:extLst>
          </p:cNvPr>
          <p:cNvCxnSpPr>
            <a:cxnSpLocks/>
          </p:cNvCxnSpPr>
          <p:nvPr userDrawn="1"/>
        </p:nvCxnSpPr>
        <p:spPr>
          <a:xfrm flipV="1">
            <a:off x="12643658" y="5444205"/>
            <a:ext cx="179314" cy="121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03" name="Text Placeholder 23">
            <a:extLst>
              <a:ext uri="{FF2B5EF4-FFF2-40B4-BE49-F238E27FC236}">
                <a16:creationId xmlns:a16="http://schemas.microsoft.com/office/drawing/2014/main" id="{67CE80BD-5BFC-AD4A-AE08-0CECB0BA1413}"/>
              </a:ext>
            </a:extLst>
          </p:cNvPr>
          <p:cNvSpPr>
            <a:spLocks noGrp="1"/>
          </p:cNvSpPr>
          <p:nvPr userDrawn="1">
            <p:ph type="body" sz="quarter" idx="54"/>
          </p:nvPr>
        </p:nvSpPr>
        <p:spPr>
          <a:xfrm>
            <a:off x="12835356" y="5153535"/>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6" name="Text Placeholder 23">
            <a:extLst>
              <a:ext uri="{FF2B5EF4-FFF2-40B4-BE49-F238E27FC236}">
                <a16:creationId xmlns:a16="http://schemas.microsoft.com/office/drawing/2014/main" id="{1FBE42B5-C7ED-6D4A-911D-D8D39913FF26}"/>
              </a:ext>
            </a:extLst>
          </p:cNvPr>
          <p:cNvSpPr>
            <a:spLocks noGrp="1"/>
          </p:cNvSpPr>
          <p:nvPr userDrawn="1">
            <p:ph type="body" sz="quarter" idx="56"/>
          </p:nvPr>
        </p:nvSpPr>
        <p:spPr>
          <a:xfrm>
            <a:off x="10155030" y="4881619"/>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7" name="Rectangle 106">
            <a:extLst>
              <a:ext uri="{FF2B5EF4-FFF2-40B4-BE49-F238E27FC236}">
                <a16:creationId xmlns:a16="http://schemas.microsoft.com/office/drawing/2014/main" id="{5BBF8C78-995B-2E45-9629-68AEA9462FDF}"/>
              </a:ext>
            </a:extLst>
          </p:cNvPr>
          <p:cNvSpPr/>
          <p:nvPr userDrawn="1"/>
        </p:nvSpPr>
        <p:spPr>
          <a:xfrm>
            <a:off x="10155030" y="4730254"/>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Rectangle 107">
            <a:extLst>
              <a:ext uri="{FF2B5EF4-FFF2-40B4-BE49-F238E27FC236}">
                <a16:creationId xmlns:a16="http://schemas.microsoft.com/office/drawing/2014/main" id="{156654B9-46DB-A748-BF31-78FDEC9C4910}"/>
              </a:ext>
            </a:extLst>
          </p:cNvPr>
          <p:cNvSpPr/>
          <p:nvPr userDrawn="1"/>
        </p:nvSpPr>
        <p:spPr>
          <a:xfrm>
            <a:off x="12842080" y="9799180"/>
            <a:ext cx="3609474" cy="641129"/>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09" name="Straight Connector 108">
            <a:extLst>
              <a:ext uri="{FF2B5EF4-FFF2-40B4-BE49-F238E27FC236}">
                <a16:creationId xmlns:a16="http://schemas.microsoft.com/office/drawing/2014/main" id="{8BB56A53-838A-6143-91C5-E107ED4B9132}"/>
              </a:ext>
            </a:extLst>
          </p:cNvPr>
          <p:cNvCxnSpPr>
            <a:cxnSpLocks/>
          </p:cNvCxnSpPr>
          <p:nvPr userDrawn="1"/>
        </p:nvCxnSpPr>
        <p:spPr>
          <a:xfrm flipV="1">
            <a:off x="12656695" y="10115767"/>
            <a:ext cx="179314" cy="1214"/>
          </a:xfrm>
          <a:prstGeom prst="line">
            <a:avLst/>
          </a:prstGeom>
          <a:ln>
            <a:solidFill>
              <a:srgbClr val="18062E"/>
            </a:solidFill>
          </a:ln>
        </p:spPr>
        <p:style>
          <a:lnRef idx="1">
            <a:schemeClr val="accent1"/>
          </a:lnRef>
          <a:fillRef idx="0">
            <a:schemeClr val="accent1"/>
          </a:fillRef>
          <a:effectRef idx="0">
            <a:schemeClr val="accent1"/>
          </a:effectRef>
          <a:fontRef idx="minor">
            <a:schemeClr val="tx1"/>
          </a:fontRef>
        </p:style>
      </p:cxnSp>
      <p:sp>
        <p:nvSpPr>
          <p:cNvPr id="110" name="Text Placeholder 23">
            <a:extLst>
              <a:ext uri="{FF2B5EF4-FFF2-40B4-BE49-F238E27FC236}">
                <a16:creationId xmlns:a16="http://schemas.microsoft.com/office/drawing/2014/main" id="{C6D52249-949E-6040-9426-408798F7E9F3}"/>
              </a:ext>
            </a:extLst>
          </p:cNvPr>
          <p:cNvSpPr>
            <a:spLocks noGrp="1"/>
          </p:cNvSpPr>
          <p:nvPr>
            <p:ph type="body" sz="quarter" idx="57"/>
          </p:nvPr>
        </p:nvSpPr>
        <p:spPr>
          <a:xfrm>
            <a:off x="12851396" y="9828467"/>
            <a:ext cx="3601454" cy="582555"/>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76A146E7-2A37-B343-ABFE-2CB4C90A0DA4}"/>
              </a:ext>
            </a:extLst>
          </p:cNvPr>
          <p:cNvSpPr>
            <a:spLocks noGrp="1"/>
          </p:cNvSpPr>
          <p:nvPr>
            <p:ph type="body" sz="quarter" idx="58"/>
          </p:nvPr>
        </p:nvSpPr>
        <p:spPr>
          <a:xfrm>
            <a:off x="10171070" y="9556551"/>
            <a:ext cx="2476834" cy="1126387"/>
          </a:xfrm>
          <a:prstGeom prst="rect">
            <a:avLst/>
          </a:prstGeom>
        </p:spPr>
        <p:txBody>
          <a:bodyPr/>
          <a:lstStyle>
            <a:lvl1pPr marL="0" indent="0" algn="ctr">
              <a:lnSpc>
                <a:spcPct val="100000"/>
              </a:lnSpc>
              <a:buNone/>
              <a:defRPr>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8" name="Rectangle 127">
            <a:extLst>
              <a:ext uri="{FF2B5EF4-FFF2-40B4-BE49-F238E27FC236}">
                <a16:creationId xmlns:a16="http://schemas.microsoft.com/office/drawing/2014/main" id="{1E735C52-7B24-844D-BE43-DA7A77AB4143}"/>
              </a:ext>
            </a:extLst>
          </p:cNvPr>
          <p:cNvSpPr/>
          <p:nvPr userDrawn="1"/>
        </p:nvSpPr>
        <p:spPr>
          <a:xfrm>
            <a:off x="10171070" y="9405186"/>
            <a:ext cx="2484855" cy="1429116"/>
          </a:xfrm>
          <a:prstGeom prst="rect">
            <a:avLst/>
          </a:prstGeom>
          <a:noFill/>
          <a:ln w="9525">
            <a:solidFill>
              <a:srgbClr val="1806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57285514"/>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35_Statement Slide-2-SALMON">
    <p:bg>
      <p:bgPr>
        <a:solidFill>
          <a:srgbClr val="FF9567"/>
        </a:solidFill>
        <a:effectLst/>
      </p:bgPr>
    </p:bg>
    <p:spTree>
      <p:nvGrpSpPr>
        <p:cNvPr id="1" name=""/>
        <p:cNvGrpSpPr/>
        <p:nvPr/>
      </p:nvGrpSpPr>
      <p:grpSpPr>
        <a:xfrm>
          <a:off x="0" y="0"/>
          <a:ext cx="0" cy="0"/>
          <a:chOff x="0" y="0"/>
          <a:chExt cx="0" cy="0"/>
        </a:xfrm>
      </p:grpSpPr>
      <p:pic>
        <p:nvPicPr>
          <p:cNvPr id="123" name="Picture 122" descr="A close up of a logo&#10;&#10;Description automatically generated">
            <a:extLst>
              <a:ext uri="{FF2B5EF4-FFF2-40B4-BE49-F238E27FC236}">
                <a16:creationId xmlns:a16="http://schemas.microsoft.com/office/drawing/2014/main" id="{2B48727F-FA01-DE4A-AA11-3AAF500679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7046" r="90548"/>
          <a:stretch/>
        </p:blipFill>
        <p:spPr>
          <a:xfrm>
            <a:off x="0" y="9844087"/>
            <a:ext cx="1900238" cy="1464865"/>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772191" y="503262"/>
            <a:ext cx="14559717" cy="830997"/>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840728" y="2078448"/>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840728" y="279548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840728" y="352914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840728" y="4259492"/>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840728" y="4989092"/>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840728" y="5716753"/>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840728" y="6444414"/>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840728" y="7172075"/>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840728" y="7899736"/>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840728" y="8627397"/>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840728" y="9355054"/>
            <a:ext cx="2484855"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7" name="Text Placeholder 23">
            <a:extLst>
              <a:ext uri="{FF2B5EF4-FFF2-40B4-BE49-F238E27FC236}">
                <a16:creationId xmlns:a16="http://schemas.microsoft.com/office/drawing/2014/main" id="{19930B72-BFCB-2A4E-A108-C3364DB4113F}"/>
              </a:ext>
            </a:extLst>
          </p:cNvPr>
          <p:cNvSpPr>
            <a:spLocks noGrp="1"/>
          </p:cNvSpPr>
          <p:nvPr>
            <p:ph type="body" sz="quarter" idx="21" hasCustomPrompt="1"/>
          </p:nvPr>
        </p:nvSpPr>
        <p:spPr>
          <a:xfrm>
            <a:off x="3598081"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3596076"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5" name="Text Placeholder 23">
            <a:extLst>
              <a:ext uri="{FF2B5EF4-FFF2-40B4-BE49-F238E27FC236}">
                <a16:creationId xmlns:a16="http://schemas.microsoft.com/office/drawing/2014/main" id="{730A4868-FC1F-2D4E-95F5-0089DA5D1671}"/>
              </a:ext>
            </a:extLst>
          </p:cNvPr>
          <p:cNvSpPr>
            <a:spLocks noGrp="1"/>
          </p:cNvSpPr>
          <p:nvPr>
            <p:ph type="body" sz="quarter" idx="22" hasCustomPrompt="1"/>
          </p:nvPr>
        </p:nvSpPr>
        <p:spPr>
          <a:xfrm>
            <a:off x="7527288"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7525283"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7" name="Text Placeholder 23">
            <a:extLst>
              <a:ext uri="{FF2B5EF4-FFF2-40B4-BE49-F238E27FC236}">
                <a16:creationId xmlns:a16="http://schemas.microsoft.com/office/drawing/2014/main" id="{BA42875E-A9E2-7A43-9CD2-F59DE33907DE}"/>
              </a:ext>
            </a:extLst>
          </p:cNvPr>
          <p:cNvSpPr>
            <a:spLocks noGrp="1"/>
          </p:cNvSpPr>
          <p:nvPr>
            <p:ph type="body" sz="quarter" idx="23" hasCustomPrompt="1"/>
          </p:nvPr>
        </p:nvSpPr>
        <p:spPr>
          <a:xfrm>
            <a:off x="11456495"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11454490"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9" name="Text Placeholder 23">
            <a:extLst>
              <a:ext uri="{FF2B5EF4-FFF2-40B4-BE49-F238E27FC236}">
                <a16:creationId xmlns:a16="http://schemas.microsoft.com/office/drawing/2014/main" id="{09861243-A147-7147-9276-CDE40D471EAC}"/>
              </a:ext>
            </a:extLst>
          </p:cNvPr>
          <p:cNvSpPr>
            <a:spLocks noGrp="1"/>
          </p:cNvSpPr>
          <p:nvPr>
            <p:ph type="body" sz="quarter" idx="24" hasCustomPrompt="1"/>
          </p:nvPr>
        </p:nvSpPr>
        <p:spPr>
          <a:xfrm>
            <a:off x="15385702" y="1467635"/>
            <a:ext cx="3821025" cy="536855"/>
          </a:xfrm>
          <a:prstGeom prst="rect">
            <a:avLst/>
          </a:prstGeom>
        </p:spPr>
        <p:txBody>
          <a:bodyPr/>
          <a:lstStyle>
            <a:lvl1pPr marL="0" indent="0" algn="ctr">
              <a:lnSpc>
                <a:spcPct val="100000"/>
              </a:lnSpc>
              <a:buNone/>
              <a:defRPr sz="14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15383697" y="1417363"/>
            <a:ext cx="3825034" cy="536855"/>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1" name="Text Placeholder 23">
            <a:extLst>
              <a:ext uri="{FF2B5EF4-FFF2-40B4-BE49-F238E27FC236}">
                <a16:creationId xmlns:a16="http://schemas.microsoft.com/office/drawing/2014/main" id="{BF4554CF-3B77-5E4E-945C-D8CAB9D1EE41}"/>
              </a:ext>
            </a:extLst>
          </p:cNvPr>
          <p:cNvSpPr>
            <a:spLocks noGrp="1"/>
          </p:cNvSpPr>
          <p:nvPr>
            <p:ph type="body" sz="quarter" idx="25" hasCustomPrompt="1"/>
          </p:nvPr>
        </p:nvSpPr>
        <p:spPr>
          <a:xfrm>
            <a:off x="3592065"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3585858"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3" name="Text Placeholder 23">
            <a:extLst>
              <a:ext uri="{FF2B5EF4-FFF2-40B4-BE49-F238E27FC236}">
                <a16:creationId xmlns:a16="http://schemas.microsoft.com/office/drawing/2014/main" id="{03300D76-D7D5-3249-84F2-ACF2267DE426}"/>
              </a:ext>
            </a:extLst>
          </p:cNvPr>
          <p:cNvSpPr>
            <a:spLocks noGrp="1"/>
          </p:cNvSpPr>
          <p:nvPr>
            <p:ph type="body" sz="quarter" idx="26" hasCustomPrompt="1"/>
          </p:nvPr>
        </p:nvSpPr>
        <p:spPr>
          <a:xfrm>
            <a:off x="3592065"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3585858"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5" name="Text Placeholder 23">
            <a:extLst>
              <a:ext uri="{FF2B5EF4-FFF2-40B4-BE49-F238E27FC236}">
                <a16:creationId xmlns:a16="http://schemas.microsoft.com/office/drawing/2014/main" id="{8972B5C1-42EA-A94A-800F-343D622741D4}"/>
              </a:ext>
            </a:extLst>
          </p:cNvPr>
          <p:cNvSpPr>
            <a:spLocks noGrp="1"/>
          </p:cNvSpPr>
          <p:nvPr>
            <p:ph type="body" sz="quarter" idx="27" hasCustomPrompt="1"/>
          </p:nvPr>
        </p:nvSpPr>
        <p:spPr>
          <a:xfrm>
            <a:off x="3592065"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3585858"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7" name="Text Placeholder 23">
            <a:extLst>
              <a:ext uri="{FF2B5EF4-FFF2-40B4-BE49-F238E27FC236}">
                <a16:creationId xmlns:a16="http://schemas.microsoft.com/office/drawing/2014/main" id="{E219BB55-7856-D94E-8A40-FD0B85A25F65}"/>
              </a:ext>
            </a:extLst>
          </p:cNvPr>
          <p:cNvSpPr>
            <a:spLocks noGrp="1"/>
          </p:cNvSpPr>
          <p:nvPr>
            <p:ph type="body" sz="quarter" idx="28" hasCustomPrompt="1"/>
          </p:nvPr>
        </p:nvSpPr>
        <p:spPr>
          <a:xfrm>
            <a:off x="3592065"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3585858"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9" name="Text Placeholder 23">
            <a:extLst>
              <a:ext uri="{FF2B5EF4-FFF2-40B4-BE49-F238E27FC236}">
                <a16:creationId xmlns:a16="http://schemas.microsoft.com/office/drawing/2014/main" id="{6582C011-A98F-6940-A972-5408E58F4742}"/>
              </a:ext>
            </a:extLst>
          </p:cNvPr>
          <p:cNvSpPr>
            <a:spLocks noGrp="1"/>
          </p:cNvSpPr>
          <p:nvPr>
            <p:ph type="body" sz="quarter" idx="29" hasCustomPrompt="1"/>
          </p:nvPr>
        </p:nvSpPr>
        <p:spPr>
          <a:xfrm>
            <a:off x="3592065"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3585858"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1" name="Text Placeholder 23">
            <a:extLst>
              <a:ext uri="{FF2B5EF4-FFF2-40B4-BE49-F238E27FC236}">
                <a16:creationId xmlns:a16="http://schemas.microsoft.com/office/drawing/2014/main" id="{FB9C2D1F-94E1-3040-BA8F-B171263CF50C}"/>
              </a:ext>
            </a:extLst>
          </p:cNvPr>
          <p:cNvSpPr>
            <a:spLocks noGrp="1"/>
          </p:cNvSpPr>
          <p:nvPr>
            <p:ph type="body" sz="quarter" idx="30" hasCustomPrompt="1"/>
          </p:nvPr>
        </p:nvSpPr>
        <p:spPr>
          <a:xfrm>
            <a:off x="3592065"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3585858"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3" name="Text Placeholder 23">
            <a:extLst>
              <a:ext uri="{FF2B5EF4-FFF2-40B4-BE49-F238E27FC236}">
                <a16:creationId xmlns:a16="http://schemas.microsoft.com/office/drawing/2014/main" id="{EBAFA74D-1E21-484E-9750-81DBE73D2738}"/>
              </a:ext>
            </a:extLst>
          </p:cNvPr>
          <p:cNvSpPr>
            <a:spLocks noGrp="1"/>
          </p:cNvSpPr>
          <p:nvPr>
            <p:ph type="body" sz="quarter" idx="31" hasCustomPrompt="1"/>
          </p:nvPr>
        </p:nvSpPr>
        <p:spPr>
          <a:xfrm>
            <a:off x="3592065"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3585858"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5" name="Text Placeholder 23">
            <a:extLst>
              <a:ext uri="{FF2B5EF4-FFF2-40B4-BE49-F238E27FC236}">
                <a16:creationId xmlns:a16="http://schemas.microsoft.com/office/drawing/2014/main" id="{61A87A35-28F0-924F-874D-F101179B14D8}"/>
              </a:ext>
            </a:extLst>
          </p:cNvPr>
          <p:cNvSpPr>
            <a:spLocks noGrp="1"/>
          </p:cNvSpPr>
          <p:nvPr>
            <p:ph type="body" sz="quarter" idx="32" hasCustomPrompt="1"/>
          </p:nvPr>
        </p:nvSpPr>
        <p:spPr>
          <a:xfrm>
            <a:off x="3592065"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3585858"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7" name="Text Placeholder 23">
            <a:extLst>
              <a:ext uri="{FF2B5EF4-FFF2-40B4-BE49-F238E27FC236}">
                <a16:creationId xmlns:a16="http://schemas.microsoft.com/office/drawing/2014/main" id="{2D19F390-8895-4348-BAE4-AAA2A7F689FD}"/>
              </a:ext>
            </a:extLst>
          </p:cNvPr>
          <p:cNvSpPr>
            <a:spLocks noGrp="1"/>
          </p:cNvSpPr>
          <p:nvPr>
            <p:ph type="body" sz="quarter" idx="33" hasCustomPrompt="1"/>
          </p:nvPr>
        </p:nvSpPr>
        <p:spPr>
          <a:xfrm>
            <a:off x="3592065"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3585858"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9" name="Text Placeholder 23">
            <a:extLst>
              <a:ext uri="{FF2B5EF4-FFF2-40B4-BE49-F238E27FC236}">
                <a16:creationId xmlns:a16="http://schemas.microsoft.com/office/drawing/2014/main" id="{13070DA3-4BAF-8A48-ABC3-7587A07FD914}"/>
              </a:ext>
            </a:extLst>
          </p:cNvPr>
          <p:cNvSpPr>
            <a:spLocks noGrp="1"/>
          </p:cNvSpPr>
          <p:nvPr>
            <p:ph type="body" sz="quarter" idx="34" hasCustomPrompt="1"/>
          </p:nvPr>
        </p:nvSpPr>
        <p:spPr>
          <a:xfrm>
            <a:off x="3592065"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3585858"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1" name="Text Placeholder 23">
            <a:extLst>
              <a:ext uri="{FF2B5EF4-FFF2-40B4-BE49-F238E27FC236}">
                <a16:creationId xmlns:a16="http://schemas.microsoft.com/office/drawing/2014/main" id="{FA005BC6-BD6A-7646-B49B-69B20F92F98A}"/>
              </a:ext>
            </a:extLst>
          </p:cNvPr>
          <p:cNvSpPr>
            <a:spLocks noGrp="1"/>
          </p:cNvSpPr>
          <p:nvPr>
            <p:ph type="body" sz="quarter" idx="35" hasCustomPrompt="1"/>
          </p:nvPr>
        </p:nvSpPr>
        <p:spPr>
          <a:xfrm>
            <a:off x="3592065"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3585858"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3" name="Text Placeholder 23">
            <a:extLst>
              <a:ext uri="{FF2B5EF4-FFF2-40B4-BE49-F238E27FC236}">
                <a16:creationId xmlns:a16="http://schemas.microsoft.com/office/drawing/2014/main" id="{66E29742-E084-1044-85F0-C98F4A62EC32}"/>
              </a:ext>
            </a:extLst>
          </p:cNvPr>
          <p:cNvSpPr>
            <a:spLocks noGrp="1"/>
          </p:cNvSpPr>
          <p:nvPr>
            <p:ph type="body" sz="quarter" idx="36" hasCustomPrompt="1"/>
          </p:nvPr>
        </p:nvSpPr>
        <p:spPr>
          <a:xfrm>
            <a:off x="7521272"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7515065"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5" name="Text Placeholder 23">
            <a:extLst>
              <a:ext uri="{FF2B5EF4-FFF2-40B4-BE49-F238E27FC236}">
                <a16:creationId xmlns:a16="http://schemas.microsoft.com/office/drawing/2014/main" id="{061FCCCA-D1AE-7342-811A-E23738405AEF}"/>
              </a:ext>
            </a:extLst>
          </p:cNvPr>
          <p:cNvSpPr>
            <a:spLocks noGrp="1"/>
          </p:cNvSpPr>
          <p:nvPr>
            <p:ph type="body" sz="quarter" idx="37" hasCustomPrompt="1"/>
          </p:nvPr>
        </p:nvSpPr>
        <p:spPr>
          <a:xfrm>
            <a:off x="7521272"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7515065"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7" name="Text Placeholder 23">
            <a:extLst>
              <a:ext uri="{FF2B5EF4-FFF2-40B4-BE49-F238E27FC236}">
                <a16:creationId xmlns:a16="http://schemas.microsoft.com/office/drawing/2014/main" id="{F7924DED-CEB1-7640-9A4A-C9C191DA4F70}"/>
              </a:ext>
            </a:extLst>
          </p:cNvPr>
          <p:cNvSpPr>
            <a:spLocks noGrp="1"/>
          </p:cNvSpPr>
          <p:nvPr>
            <p:ph type="body" sz="quarter" idx="38" hasCustomPrompt="1"/>
          </p:nvPr>
        </p:nvSpPr>
        <p:spPr>
          <a:xfrm>
            <a:off x="7521272"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7515065"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9" name="Text Placeholder 23">
            <a:extLst>
              <a:ext uri="{FF2B5EF4-FFF2-40B4-BE49-F238E27FC236}">
                <a16:creationId xmlns:a16="http://schemas.microsoft.com/office/drawing/2014/main" id="{D3D0EA55-A706-D042-B218-C0E9CF5EF7DB}"/>
              </a:ext>
            </a:extLst>
          </p:cNvPr>
          <p:cNvSpPr>
            <a:spLocks noGrp="1"/>
          </p:cNvSpPr>
          <p:nvPr>
            <p:ph type="body" sz="quarter" idx="39" hasCustomPrompt="1"/>
          </p:nvPr>
        </p:nvSpPr>
        <p:spPr>
          <a:xfrm>
            <a:off x="7521272"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7515065"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1" name="Text Placeholder 23">
            <a:extLst>
              <a:ext uri="{FF2B5EF4-FFF2-40B4-BE49-F238E27FC236}">
                <a16:creationId xmlns:a16="http://schemas.microsoft.com/office/drawing/2014/main" id="{68014C05-E525-1040-A004-C7453CF09187}"/>
              </a:ext>
            </a:extLst>
          </p:cNvPr>
          <p:cNvSpPr>
            <a:spLocks noGrp="1"/>
          </p:cNvSpPr>
          <p:nvPr>
            <p:ph type="body" sz="quarter" idx="40" hasCustomPrompt="1"/>
          </p:nvPr>
        </p:nvSpPr>
        <p:spPr>
          <a:xfrm>
            <a:off x="7521272"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7515065"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3" name="Text Placeholder 23">
            <a:extLst>
              <a:ext uri="{FF2B5EF4-FFF2-40B4-BE49-F238E27FC236}">
                <a16:creationId xmlns:a16="http://schemas.microsoft.com/office/drawing/2014/main" id="{FDE6AB6B-55AA-0244-96C2-F882E8712D58}"/>
              </a:ext>
            </a:extLst>
          </p:cNvPr>
          <p:cNvSpPr>
            <a:spLocks noGrp="1"/>
          </p:cNvSpPr>
          <p:nvPr>
            <p:ph type="body" sz="quarter" idx="41" hasCustomPrompt="1"/>
          </p:nvPr>
        </p:nvSpPr>
        <p:spPr>
          <a:xfrm>
            <a:off x="7521272"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7515065"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5" name="Text Placeholder 23">
            <a:extLst>
              <a:ext uri="{FF2B5EF4-FFF2-40B4-BE49-F238E27FC236}">
                <a16:creationId xmlns:a16="http://schemas.microsoft.com/office/drawing/2014/main" id="{9141BFB9-EB29-7F45-A033-C2F5514A7431}"/>
              </a:ext>
            </a:extLst>
          </p:cNvPr>
          <p:cNvSpPr>
            <a:spLocks noGrp="1"/>
          </p:cNvSpPr>
          <p:nvPr>
            <p:ph type="body" sz="quarter" idx="42" hasCustomPrompt="1"/>
          </p:nvPr>
        </p:nvSpPr>
        <p:spPr>
          <a:xfrm>
            <a:off x="7521272"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7515065"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7" name="Text Placeholder 23">
            <a:extLst>
              <a:ext uri="{FF2B5EF4-FFF2-40B4-BE49-F238E27FC236}">
                <a16:creationId xmlns:a16="http://schemas.microsoft.com/office/drawing/2014/main" id="{34432D51-AF9A-7447-914B-E9ED2C33CBB4}"/>
              </a:ext>
            </a:extLst>
          </p:cNvPr>
          <p:cNvSpPr>
            <a:spLocks noGrp="1"/>
          </p:cNvSpPr>
          <p:nvPr>
            <p:ph type="body" sz="quarter" idx="43" hasCustomPrompt="1"/>
          </p:nvPr>
        </p:nvSpPr>
        <p:spPr>
          <a:xfrm>
            <a:off x="7521272"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7515065"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9" name="Text Placeholder 23">
            <a:extLst>
              <a:ext uri="{FF2B5EF4-FFF2-40B4-BE49-F238E27FC236}">
                <a16:creationId xmlns:a16="http://schemas.microsoft.com/office/drawing/2014/main" id="{563003A3-F0B3-EF4B-9B09-39DCBAD87BBC}"/>
              </a:ext>
            </a:extLst>
          </p:cNvPr>
          <p:cNvSpPr>
            <a:spLocks noGrp="1"/>
          </p:cNvSpPr>
          <p:nvPr>
            <p:ph type="body" sz="quarter" idx="44" hasCustomPrompt="1"/>
          </p:nvPr>
        </p:nvSpPr>
        <p:spPr>
          <a:xfrm>
            <a:off x="7521272"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7515065"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1" name="Text Placeholder 23">
            <a:extLst>
              <a:ext uri="{FF2B5EF4-FFF2-40B4-BE49-F238E27FC236}">
                <a16:creationId xmlns:a16="http://schemas.microsoft.com/office/drawing/2014/main" id="{B5CBB5E6-455E-E44E-AA68-D74928E3277E}"/>
              </a:ext>
            </a:extLst>
          </p:cNvPr>
          <p:cNvSpPr>
            <a:spLocks noGrp="1"/>
          </p:cNvSpPr>
          <p:nvPr>
            <p:ph type="body" sz="quarter" idx="45" hasCustomPrompt="1"/>
          </p:nvPr>
        </p:nvSpPr>
        <p:spPr>
          <a:xfrm>
            <a:off x="7521272"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7515065"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3" name="Text Placeholder 23">
            <a:extLst>
              <a:ext uri="{FF2B5EF4-FFF2-40B4-BE49-F238E27FC236}">
                <a16:creationId xmlns:a16="http://schemas.microsoft.com/office/drawing/2014/main" id="{12983468-D52B-A74C-9C59-D4C9A3B77F09}"/>
              </a:ext>
            </a:extLst>
          </p:cNvPr>
          <p:cNvSpPr>
            <a:spLocks noGrp="1"/>
          </p:cNvSpPr>
          <p:nvPr>
            <p:ph type="body" sz="quarter" idx="46" hasCustomPrompt="1"/>
          </p:nvPr>
        </p:nvSpPr>
        <p:spPr>
          <a:xfrm>
            <a:off x="7521272"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7515065"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5" name="Text Placeholder 23">
            <a:extLst>
              <a:ext uri="{FF2B5EF4-FFF2-40B4-BE49-F238E27FC236}">
                <a16:creationId xmlns:a16="http://schemas.microsoft.com/office/drawing/2014/main" id="{A368463F-E910-C54A-9144-C13780027B11}"/>
              </a:ext>
            </a:extLst>
          </p:cNvPr>
          <p:cNvSpPr>
            <a:spLocks noGrp="1"/>
          </p:cNvSpPr>
          <p:nvPr>
            <p:ph type="body" sz="quarter" idx="47" hasCustomPrompt="1"/>
          </p:nvPr>
        </p:nvSpPr>
        <p:spPr>
          <a:xfrm>
            <a:off x="11450479"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11444272"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7" name="Text Placeholder 23">
            <a:extLst>
              <a:ext uri="{FF2B5EF4-FFF2-40B4-BE49-F238E27FC236}">
                <a16:creationId xmlns:a16="http://schemas.microsoft.com/office/drawing/2014/main" id="{ACD34E8C-8429-2F47-8A1F-A60C0DD697D1}"/>
              </a:ext>
            </a:extLst>
          </p:cNvPr>
          <p:cNvSpPr>
            <a:spLocks noGrp="1"/>
          </p:cNvSpPr>
          <p:nvPr>
            <p:ph type="body" sz="quarter" idx="48" hasCustomPrompt="1"/>
          </p:nvPr>
        </p:nvSpPr>
        <p:spPr>
          <a:xfrm>
            <a:off x="11450479"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11444272"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9" name="Text Placeholder 23">
            <a:extLst>
              <a:ext uri="{FF2B5EF4-FFF2-40B4-BE49-F238E27FC236}">
                <a16:creationId xmlns:a16="http://schemas.microsoft.com/office/drawing/2014/main" id="{8B120BDF-33C0-5146-9619-B1FBFE3C0F91}"/>
              </a:ext>
            </a:extLst>
          </p:cNvPr>
          <p:cNvSpPr>
            <a:spLocks noGrp="1"/>
          </p:cNvSpPr>
          <p:nvPr>
            <p:ph type="body" sz="quarter" idx="49" hasCustomPrompt="1"/>
          </p:nvPr>
        </p:nvSpPr>
        <p:spPr>
          <a:xfrm>
            <a:off x="11450479"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11444272"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11450479"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11444272"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3" name="Text Placeholder 23">
            <a:extLst>
              <a:ext uri="{FF2B5EF4-FFF2-40B4-BE49-F238E27FC236}">
                <a16:creationId xmlns:a16="http://schemas.microsoft.com/office/drawing/2014/main" id="{E0BD48AD-5E06-2946-8DF5-0F473CBB0611}"/>
              </a:ext>
            </a:extLst>
          </p:cNvPr>
          <p:cNvSpPr>
            <a:spLocks noGrp="1"/>
          </p:cNvSpPr>
          <p:nvPr>
            <p:ph type="body" sz="quarter" idx="51" hasCustomPrompt="1"/>
          </p:nvPr>
        </p:nvSpPr>
        <p:spPr>
          <a:xfrm>
            <a:off x="11450479"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11444272"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5" name="Text Placeholder 23">
            <a:extLst>
              <a:ext uri="{FF2B5EF4-FFF2-40B4-BE49-F238E27FC236}">
                <a16:creationId xmlns:a16="http://schemas.microsoft.com/office/drawing/2014/main" id="{AD26A66B-2DB5-714D-AAE7-7B4F11C5FFE7}"/>
              </a:ext>
            </a:extLst>
          </p:cNvPr>
          <p:cNvSpPr>
            <a:spLocks noGrp="1"/>
          </p:cNvSpPr>
          <p:nvPr>
            <p:ph type="body" sz="quarter" idx="52" hasCustomPrompt="1"/>
          </p:nvPr>
        </p:nvSpPr>
        <p:spPr>
          <a:xfrm>
            <a:off x="11450479"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11444272"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7" name="Text Placeholder 23">
            <a:extLst>
              <a:ext uri="{FF2B5EF4-FFF2-40B4-BE49-F238E27FC236}">
                <a16:creationId xmlns:a16="http://schemas.microsoft.com/office/drawing/2014/main" id="{99810077-8440-374E-A778-CC196B2489DF}"/>
              </a:ext>
            </a:extLst>
          </p:cNvPr>
          <p:cNvSpPr>
            <a:spLocks noGrp="1"/>
          </p:cNvSpPr>
          <p:nvPr>
            <p:ph type="body" sz="quarter" idx="53" hasCustomPrompt="1"/>
          </p:nvPr>
        </p:nvSpPr>
        <p:spPr>
          <a:xfrm>
            <a:off x="11450479"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11444272"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9" name="Text Placeholder 23">
            <a:extLst>
              <a:ext uri="{FF2B5EF4-FFF2-40B4-BE49-F238E27FC236}">
                <a16:creationId xmlns:a16="http://schemas.microsoft.com/office/drawing/2014/main" id="{8C4F2930-1809-2B4B-86B1-AFF05D2B0711}"/>
              </a:ext>
            </a:extLst>
          </p:cNvPr>
          <p:cNvSpPr>
            <a:spLocks noGrp="1"/>
          </p:cNvSpPr>
          <p:nvPr>
            <p:ph type="body" sz="quarter" idx="54" hasCustomPrompt="1"/>
          </p:nvPr>
        </p:nvSpPr>
        <p:spPr>
          <a:xfrm>
            <a:off x="11450479"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11444272"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1" name="Text Placeholder 23">
            <a:extLst>
              <a:ext uri="{FF2B5EF4-FFF2-40B4-BE49-F238E27FC236}">
                <a16:creationId xmlns:a16="http://schemas.microsoft.com/office/drawing/2014/main" id="{B2FAC0B5-3CAF-AB47-82F1-24A86BFBF0CE}"/>
              </a:ext>
            </a:extLst>
          </p:cNvPr>
          <p:cNvSpPr>
            <a:spLocks noGrp="1"/>
          </p:cNvSpPr>
          <p:nvPr>
            <p:ph type="body" sz="quarter" idx="55" hasCustomPrompt="1"/>
          </p:nvPr>
        </p:nvSpPr>
        <p:spPr>
          <a:xfrm>
            <a:off x="11450479"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11444272"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3" name="Text Placeholder 23">
            <a:extLst>
              <a:ext uri="{FF2B5EF4-FFF2-40B4-BE49-F238E27FC236}">
                <a16:creationId xmlns:a16="http://schemas.microsoft.com/office/drawing/2014/main" id="{799572D0-5A49-2E49-9863-934DF3C8C8BF}"/>
              </a:ext>
            </a:extLst>
          </p:cNvPr>
          <p:cNvSpPr>
            <a:spLocks noGrp="1"/>
          </p:cNvSpPr>
          <p:nvPr>
            <p:ph type="body" sz="quarter" idx="56" hasCustomPrompt="1"/>
          </p:nvPr>
        </p:nvSpPr>
        <p:spPr>
          <a:xfrm>
            <a:off x="11450479"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11444272"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5" name="Text Placeholder 23">
            <a:extLst>
              <a:ext uri="{FF2B5EF4-FFF2-40B4-BE49-F238E27FC236}">
                <a16:creationId xmlns:a16="http://schemas.microsoft.com/office/drawing/2014/main" id="{D2B5B2B8-C9E0-CD48-8D0E-FBBEBD49BD15}"/>
              </a:ext>
            </a:extLst>
          </p:cNvPr>
          <p:cNvSpPr>
            <a:spLocks noGrp="1"/>
          </p:cNvSpPr>
          <p:nvPr>
            <p:ph type="body" sz="quarter" idx="57" hasCustomPrompt="1"/>
          </p:nvPr>
        </p:nvSpPr>
        <p:spPr>
          <a:xfrm>
            <a:off x="11450479"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11444272"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7" name="Text Placeholder 23">
            <a:extLst>
              <a:ext uri="{FF2B5EF4-FFF2-40B4-BE49-F238E27FC236}">
                <a16:creationId xmlns:a16="http://schemas.microsoft.com/office/drawing/2014/main" id="{AB08F00E-D004-994D-A83A-37F16C989B62}"/>
              </a:ext>
            </a:extLst>
          </p:cNvPr>
          <p:cNvSpPr>
            <a:spLocks noGrp="1"/>
          </p:cNvSpPr>
          <p:nvPr>
            <p:ph type="body" sz="quarter" idx="58" hasCustomPrompt="1"/>
          </p:nvPr>
        </p:nvSpPr>
        <p:spPr>
          <a:xfrm>
            <a:off x="15379686"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15373479" y="2078448"/>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9" name="Text Placeholder 23">
            <a:extLst>
              <a:ext uri="{FF2B5EF4-FFF2-40B4-BE49-F238E27FC236}">
                <a16:creationId xmlns:a16="http://schemas.microsoft.com/office/drawing/2014/main" id="{ED27E606-CEEA-FF49-B684-B0F1EA3F87DC}"/>
              </a:ext>
            </a:extLst>
          </p:cNvPr>
          <p:cNvSpPr>
            <a:spLocks noGrp="1"/>
          </p:cNvSpPr>
          <p:nvPr>
            <p:ph type="body" sz="quarter" idx="59" hasCustomPrompt="1"/>
          </p:nvPr>
        </p:nvSpPr>
        <p:spPr>
          <a:xfrm>
            <a:off x="15379686"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15373479" y="279548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1" name="Text Placeholder 23">
            <a:extLst>
              <a:ext uri="{FF2B5EF4-FFF2-40B4-BE49-F238E27FC236}">
                <a16:creationId xmlns:a16="http://schemas.microsoft.com/office/drawing/2014/main" id="{F851215D-474C-C84F-976A-2D218B8D1CD8}"/>
              </a:ext>
            </a:extLst>
          </p:cNvPr>
          <p:cNvSpPr>
            <a:spLocks noGrp="1"/>
          </p:cNvSpPr>
          <p:nvPr>
            <p:ph type="body" sz="quarter" idx="60" hasCustomPrompt="1"/>
          </p:nvPr>
        </p:nvSpPr>
        <p:spPr>
          <a:xfrm>
            <a:off x="15379686"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15373479" y="352914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15379686"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15373479" y="42594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5" name="Text Placeholder 23">
            <a:extLst>
              <a:ext uri="{FF2B5EF4-FFF2-40B4-BE49-F238E27FC236}">
                <a16:creationId xmlns:a16="http://schemas.microsoft.com/office/drawing/2014/main" id="{68963381-C4E9-AA4A-A8C3-3F4FCC4E7143}"/>
              </a:ext>
            </a:extLst>
          </p:cNvPr>
          <p:cNvSpPr>
            <a:spLocks noGrp="1"/>
          </p:cNvSpPr>
          <p:nvPr>
            <p:ph type="body" sz="quarter" idx="62" hasCustomPrompt="1"/>
          </p:nvPr>
        </p:nvSpPr>
        <p:spPr>
          <a:xfrm>
            <a:off x="15379686"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15373479" y="4989092"/>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7" name="Text Placeholder 23">
            <a:extLst>
              <a:ext uri="{FF2B5EF4-FFF2-40B4-BE49-F238E27FC236}">
                <a16:creationId xmlns:a16="http://schemas.microsoft.com/office/drawing/2014/main" id="{6D854956-CB6F-B04C-AE60-B256BF1B6402}"/>
              </a:ext>
            </a:extLst>
          </p:cNvPr>
          <p:cNvSpPr>
            <a:spLocks noGrp="1"/>
          </p:cNvSpPr>
          <p:nvPr>
            <p:ph type="body" sz="quarter" idx="63" hasCustomPrompt="1"/>
          </p:nvPr>
        </p:nvSpPr>
        <p:spPr>
          <a:xfrm>
            <a:off x="15379686"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15373479" y="5716753"/>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9" name="Text Placeholder 23">
            <a:extLst>
              <a:ext uri="{FF2B5EF4-FFF2-40B4-BE49-F238E27FC236}">
                <a16:creationId xmlns:a16="http://schemas.microsoft.com/office/drawing/2014/main" id="{D980A7B1-BA30-B34D-87DA-81076D2A45E8}"/>
              </a:ext>
            </a:extLst>
          </p:cNvPr>
          <p:cNvSpPr>
            <a:spLocks noGrp="1"/>
          </p:cNvSpPr>
          <p:nvPr>
            <p:ph type="body" sz="quarter" idx="64" hasCustomPrompt="1"/>
          </p:nvPr>
        </p:nvSpPr>
        <p:spPr>
          <a:xfrm>
            <a:off x="15379686"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15373479" y="644441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1" name="Text Placeholder 23">
            <a:extLst>
              <a:ext uri="{FF2B5EF4-FFF2-40B4-BE49-F238E27FC236}">
                <a16:creationId xmlns:a16="http://schemas.microsoft.com/office/drawing/2014/main" id="{20A626C5-E1F2-0843-AC84-1DC619C83BED}"/>
              </a:ext>
            </a:extLst>
          </p:cNvPr>
          <p:cNvSpPr>
            <a:spLocks noGrp="1"/>
          </p:cNvSpPr>
          <p:nvPr>
            <p:ph type="body" sz="quarter" idx="65" hasCustomPrompt="1"/>
          </p:nvPr>
        </p:nvSpPr>
        <p:spPr>
          <a:xfrm>
            <a:off x="15379686"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15373479" y="7172075"/>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3" name="Text Placeholder 23">
            <a:extLst>
              <a:ext uri="{FF2B5EF4-FFF2-40B4-BE49-F238E27FC236}">
                <a16:creationId xmlns:a16="http://schemas.microsoft.com/office/drawing/2014/main" id="{A93836D9-BF1D-D04A-B6AB-6A8B86B1DE02}"/>
              </a:ext>
            </a:extLst>
          </p:cNvPr>
          <p:cNvSpPr>
            <a:spLocks noGrp="1"/>
          </p:cNvSpPr>
          <p:nvPr>
            <p:ph type="body" sz="quarter" idx="66" hasCustomPrompt="1"/>
          </p:nvPr>
        </p:nvSpPr>
        <p:spPr>
          <a:xfrm>
            <a:off x="15379686"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15373479" y="7899736"/>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5" name="Text Placeholder 23">
            <a:extLst>
              <a:ext uri="{FF2B5EF4-FFF2-40B4-BE49-F238E27FC236}">
                <a16:creationId xmlns:a16="http://schemas.microsoft.com/office/drawing/2014/main" id="{961E2DE3-BE1D-BB4C-9054-A5602D3AA665}"/>
              </a:ext>
            </a:extLst>
          </p:cNvPr>
          <p:cNvSpPr>
            <a:spLocks noGrp="1"/>
          </p:cNvSpPr>
          <p:nvPr>
            <p:ph type="body" sz="quarter" idx="67" hasCustomPrompt="1"/>
          </p:nvPr>
        </p:nvSpPr>
        <p:spPr>
          <a:xfrm>
            <a:off x="15379686"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15373479" y="8627397"/>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7" name="Text Placeholder 23">
            <a:extLst>
              <a:ext uri="{FF2B5EF4-FFF2-40B4-BE49-F238E27FC236}">
                <a16:creationId xmlns:a16="http://schemas.microsoft.com/office/drawing/2014/main" id="{45D621BB-B5B4-2647-AB49-8CF4B75785EA}"/>
              </a:ext>
            </a:extLst>
          </p:cNvPr>
          <p:cNvSpPr>
            <a:spLocks noGrp="1"/>
          </p:cNvSpPr>
          <p:nvPr>
            <p:ph type="body" sz="quarter" idx="68" hasCustomPrompt="1"/>
          </p:nvPr>
        </p:nvSpPr>
        <p:spPr>
          <a:xfrm>
            <a:off x="15379686"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15373479" y="9355054"/>
            <a:ext cx="3845470" cy="648829"/>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844738" y="2078448"/>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844738" y="279548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844738" y="352914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844738" y="4259492"/>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844738" y="4989092"/>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844738" y="5716753"/>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844738" y="6444414"/>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844738" y="7172075"/>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844738" y="7899736"/>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844738" y="8627397"/>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844738" y="9355054"/>
            <a:ext cx="2476834" cy="648829"/>
          </a:xfrm>
          <a:prstGeom prst="rect">
            <a:avLst/>
          </a:prstGeom>
        </p:spPr>
        <p:txBody>
          <a:bodyPr/>
          <a:lstStyle>
            <a:lvl1pPr marL="0" indent="0" algn="ctr">
              <a:lnSpc>
                <a:spcPct val="90000"/>
              </a:lnSpc>
              <a:spcAft>
                <a:spcPts val="400"/>
              </a:spcAft>
              <a:buNone/>
              <a:defRPr sz="1200" b="1">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646753177"/>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36_Statement Slide-2-SALMON">
    <p:bg>
      <p:bgPr>
        <a:solidFill>
          <a:srgbClr val="FF9567"/>
        </a:solidFill>
        <a:effectLst/>
      </p:bgPr>
    </p:bg>
    <p:spTree>
      <p:nvGrpSpPr>
        <p:cNvPr id="1" name=""/>
        <p:cNvGrpSpPr/>
        <p:nvPr/>
      </p:nvGrpSpPr>
      <p:grpSpPr>
        <a:xfrm>
          <a:off x="0" y="0"/>
          <a:ext cx="0" cy="0"/>
          <a:chOff x="0" y="0"/>
          <a:chExt cx="0" cy="0"/>
        </a:xfrm>
      </p:grpSpPr>
      <p:pic>
        <p:nvPicPr>
          <p:cNvPr id="155" name="Picture 154" descr="A close up of a logo&#10;&#10;Description automatically generated">
            <a:extLst>
              <a:ext uri="{FF2B5EF4-FFF2-40B4-BE49-F238E27FC236}">
                <a16:creationId xmlns:a16="http://schemas.microsoft.com/office/drawing/2014/main" id="{CEAD38DF-BE5C-8B46-A134-7E50E5C242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6908" r="89979"/>
          <a:stretch/>
        </p:blipFill>
        <p:spPr>
          <a:xfrm>
            <a:off x="0" y="9828467"/>
            <a:ext cx="2014538" cy="1480486"/>
          </a:xfrm>
          <a:prstGeom prst="rect">
            <a:avLst/>
          </a:prstGeom>
        </p:spPr>
      </p:pic>
      <p:sp>
        <p:nvSpPr>
          <p:cNvPr id="8" name="Title 6">
            <a:extLst>
              <a:ext uri="{FF2B5EF4-FFF2-40B4-BE49-F238E27FC236}">
                <a16:creationId xmlns:a16="http://schemas.microsoft.com/office/drawing/2014/main" id="{4B714ED0-D882-BD44-8798-C856A9EFCB6E}"/>
              </a:ext>
            </a:extLst>
          </p:cNvPr>
          <p:cNvSpPr>
            <a:spLocks noGrp="1"/>
          </p:cNvSpPr>
          <p:nvPr>
            <p:ph type="title"/>
          </p:nvPr>
        </p:nvSpPr>
        <p:spPr>
          <a:xfrm>
            <a:off x="2772191" y="503262"/>
            <a:ext cx="14559717" cy="830997"/>
          </a:xfrm>
          <a:prstGeom prst="rect">
            <a:avLst/>
          </a:prstGeom>
        </p:spPr>
        <p:txBody>
          <a:bodyPr wrap="square" anchor="t" anchorCtr="0">
            <a:spAutoFit/>
          </a:bodyPr>
          <a:lstStyle>
            <a:lvl1pPr algn="ctr">
              <a:defRPr sz="6000" cap="all" baseline="0">
                <a:solidFill>
                  <a:schemeClr val="tx1"/>
                </a:solidFill>
              </a:defRPr>
            </a:lvl1pPr>
          </a:lstStyle>
          <a:p>
            <a:r>
              <a:rPr lang="en-US"/>
              <a:t>Click to edit Master title style</a:t>
            </a:r>
          </a:p>
        </p:txBody>
      </p:sp>
      <p:sp>
        <p:nvSpPr>
          <p:cNvPr id="13" name="Rectangle 12">
            <a:extLst>
              <a:ext uri="{FF2B5EF4-FFF2-40B4-BE49-F238E27FC236}">
                <a16:creationId xmlns:a16="http://schemas.microsoft.com/office/drawing/2014/main" id="{3476FB2F-EDAC-A640-BDEA-3E4B11EF680C}"/>
              </a:ext>
            </a:extLst>
          </p:cNvPr>
          <p:cNvSpPr/>
          <p:nvPr userDrawn="1"/>
        </p:nvSpPr>
        <p:spPr>
          <a:xfrm>
            <a:off x="840728" y="2078448"/>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28" name="Rectangle 127">
            <a:extLst>
              <a:ext uri="{FF2B5EF4-FFF2-40B4-BE49-F238E27FC236}">
                <a16:creationId xmlns:a16="http://schemas.microsoft.com/office/drawing/2014/main" id="{2F627902-2FEB-CB4C-A0C4-FA66782E76D2}"/>
              </a:ext>
            </a:extLst>
          </p:cNvPr>
          <p:cNvSpPr/>
          <p:nvPr userDrawn="1"/>
        </p:nvSpPr>
        <p:spPr>
          <a:xfrm>
            <a:off x="840728" y="279548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0" name="Rectangle 129">
            <a:extLst>
              <a:ext uri="{FF2B5EF4-FFF2-40B4-BE49-F238E27FC236}">
                <a16:creationId xmlns:a16="http://schemas.microsoft.com/office/drawing/2014/main" id="{937BB843-B3A9-F146-9E38-133E4B0835E2}"/>
              </a:ext>
            </a:extLst>
          </p:cNvPr>
          <p:cNvSpPr/>
          <p:nvPr userDrawn="1"/>
        </p:nvSpPr>
        <p:spPr>
          <a:xfrm>
            <a:off x="840728" y="352914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2" name="Rectangle 131">
            <a:extLst>
              <a:ext uri="{FF2B5EF4-FFF2-40B4-BE49-F238E27FC236}">
                <a16:creationId xmlns:a16="http://schemas.microsoft.com/office/drawing/2014/main" id="{C7F9EAAA-7F9F-4B4E-882A-02211BB746AA}"/>
              </a:ext>
            </a:extLst>
          </p:cNvPr>
          <p:cNvSpPr/>
          <p:nvPr userDrawn="1"/>
        </p:nvSpPr>
        <p:spPr>
          <a:xfrm>
            <a:off x="840728" y="4259492"/>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4" name="Rectangle 133">
            <a:extLst>
              <a:ext uri="{FF2B5EF4-FFF2-40B4-BE49-F238E27FC236}">
                <a16:creationId xmlns:a16="http://schemas.microsoft.com/office/drawing/2014/main" id="{3756F853-9280-6444-8869-9CFDF30E5BBE}"/>
              </a:ext>
            </a:extLst>
          </p:cNvPr>
          <p:cNvSpPr/>
          <p:nvPr userDrawn="1"/>
        </p:nvSpPr>
        <p:spPr>
          <a:xfrm>
            <a:off x="840728" y="4989092"/>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6" name="Rectangle 135">
            <a:extLst>
              <a:ext uri="{FF2B5EF4-FFF2-40B4-BE49-F238E27FC236}">
                <a16:creationId xmlns:a16="http://schemas.microsoft.com/office/drawing/2014/main" id="{F83A7971-83F0-7047-A6C5-B215FB258CF1}"/>
              </a:ext>
            </a:extLst>
          </p:cNvPr>
          <p:cNvSpPr/>
          <p:nvPr userDrawn="1"/>
        </p:nvSpPr>
        <p:spPr>
          <a:xfrm>
            <a:off x="840728" y="5716753"/>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38" name="Rectangle 137">
            <a:extLst>
              <a:ext uri="{FF2B5EF4-FFF2-40B4-BE49-F238E27FC236}">
                <a16:creationId xmlns:a16="http://schemas.microsoft.com/office/drawing/2014/main" id="{949568EB-5A2C-F742-BF6F-E3D7134911FC}"/>
              </a:ext>
            </a:extLst>
          </p:cNvPr>
          <p:cNvSpPr/>
          <p:nvPr userDrawn="1"/>
        </p:nvSpPr>
        <p:spPr>
          <a:xfrm>
            <a:off x="840728" y="6444414"/>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0" name="Rectangle 139">
            <a:extLst>
              <a:ext uri="{FF2B5EF4-FFF2-40B4-BE49-F238E27FC236}">
                <a16:creationId xmlns:a16="http://schemas.microsoft.com/office/drawing/2014/main" id="{1559388F-39A6-214C-99CD-D23E003226FA}"/>
              </a:ext>
            </a:extLst>
          </p:cNvPr>
          <p:cNvSpPr/>
          <p:nvPr userDrawn="1"/>
        </p:nvSpPr>
        <p:spPr>
          <a:xfrm>
            <a:off x="840728" y="7172075"/>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2" name="Rectangle 141">
            <a:extLst>
              <a:ext uri="{FF2B5EF4-FFF2-40B4-BE49-F238E27FC236}">
                <a16:creationId xmlns:a16="http://schemas.microsoft.com/office/drawing/2014/main" id="{E587CB56-1207-0147-8BF4-CA4129C8BB1F}"/>
              </a:ext>
            </a:extLst>
          </p:cNvPr>
          <p:cNvSpPr/>
          <p:nvPr userDrawn="1"/>
        </p:nvSpPr>
        <p:spPr>
          <a:xfrm>
            <a:off x="840728" y="7899736"/>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4" name="Rectangle 143">
            <a:extLst>
              <a:ext uri="{FF2B5EF4-FFF2-40B4-BE49-F238E27FC236}">
                <a16:creationId xmlns:a16="http://schemas.microsoft.com/office/drawing/2014/main" id="{EF64DFDA-1099-7F47-8CB0-B4B72B356B20}"/>
              </a:ext>
            </a:extLst>
          </p:cNvPr>
          <p:cNvSpPr/>
          <p:nvPr userDrawn="1"/>
        </p:nvSpPr>
        <p:spPr>
          <a:xfrm>
            <a:off x="840728" y="8627397"/>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6" name="Rectangle 145">
            <a:extLst>
              <a:ext uri="{FF2B5EF4-FFF2-40B4-BE49-F238E27FC236}">
                <a16:creationId xmlns:a16="http://schemas.microsoft.com/office/drawing/2014/main" id="{4A00D756-78D7-004B-B6BA-00D019C10E75}"/>
              </a:ext>
            </a:extLst>
          </p:cNvPr>
          <p:cNvSpPr/>
          <p:nvPr userDrawn="1"/>
        </p:nvSpPr>
        <p:spPr>
          <a:xfrm>
            <a:off x="840728" y="9355054"/>
            <a:ext cx="2484855"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400"/>
              </a:spcAft>
            </a:pPr>
            <a:endParaRPr lang="en-US" sz="1200"/>
          </a:p>
        </p:txBody>
      </p:sp>
      <p:sp>
        <p:nvSpPr>
          <p:cNvPr id="148" name="Rectangle 147">
            <a:extLst>
              <a:ext uri="{FF2B5EF4-FFF2-40B4-BE49-F238E27FC236}">
                <a16:creationId xmlns:a16="http://schemas.microsoft.com/office/drawing/2014/main" id="{1C52D401-001B-F741-A812-B928D9676359}"/>
              </a:ext>
            </a:extLst>
          </p:cNvPr>
          <p:cNvSpPr/>
          <p:nvPr userDrawn="1"/>
        </p:nvSpPr>
        <p:spPr>
          <a:xfrm>
            <a:off x="3596076"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6" name="Rectangle 155">
            <a:extLst>
              <a:ext uri="{FF2B5EF4-FFF2-40B4-BE49-F238E27FC236}">
                <a16:creationId xmlns:a16="http://schemas.microsoft.com/office/drawing/2014/main" id="{3A01A202-79BE-A543-A11D-C98001EABFDE}"/>
              </a:ext>
            </a:extLst>
          </p:cNvPr>
          <p:cNvSpPr/>
          <p:nvPr userDrawn="1"/>
        </p:nvSpPr>
        <p:spPr>
          <a:xfrm>
            <a:off x="7525283"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8" name="Rectangle 157">
            <a:extLst>
              <a:ext uri="{FF2B5EF4-FFF2-40B4-BE49-F238E27FC236}">
                <a16:creationId xmlns:a16="http://schemas.microsoft.com/office/drawing/2014/main" id="{2F994AAE-97A9-BE44-BC5B-25F775A96162}"/>
              </a:ext>
            </a:extLst>
          </p:cNvPr>
          <p:cNvSpPr/>
          <p:nvPr userDrawn="1"/>
        </p:nvSpPr>
        <p:spPr>
          <a:xfrm>
            <a:off x="11454490"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0" name="Rectangle 159">
            <a:extLst>
              <a:ext uri="{FF2B5EF4-FFF2-40B4-BE49-F238E27FC236}">
                <a16:creationId xmlns:a16="http://schemas.microsoft.com/office/drawing/2014/main" id="{0A9133FC-F56B-CA45-9E34-8C11521E8B59}"/>
              </a:ext>
            </a:extLst>
          </p:cNvPr>
          <p:cNvSpPr/>
          <p:nvPr userDrawn="1"/>
        </p:nvSpPr>
        <p:spPr>
          <a:xfrm>
            <a:off x="15383697" y="1417363"/>
            <a:ext cx="3825034" cy="53685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2" name="Rectangle 161">
            <a:extLst>
              <a:ext uri="{FF2B5EF4-FFF2-40B4-BE49-F238E27FC236}">
                <a16:creationId xmlns:a16="http://schemas.microsoft.com/office/drawing/2014/main" id="{7D745C51-DD2C-AF49-A29B-962001CA18D2}"/>
              </a:ext>
            </a:extLst>
          </p:cNvPr>
          <p:cNvSpPr/>
          <p:nvPr userDrawn="1"/>
        </p:nvSpPr>
        <p:spPr>
          <a:xfrm>
            <a:off x="3585858"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4" name="Rectangle 163">
            <a:extLst>
              <a:ext uri="{FF2B5EF4-FFF2-40B4-BE49-F238E27FC236}">
                <a16:creationId xmlns:a16="http://schemas.microsoft.com/office/drawing/2014/main" id="{26A7BFC0-458C-A848-8CB4-B835B689E88A}"/>
              </a:ext>
            </a:extLst>
          </p:cNvPr>
          <p:cNvSpPr/>
          <p:nvPr userDrawn="1"/>
        </p:nvSpPr>
        <p:spPr>
          <a:xfrm>
            <a:off x="3585858"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6" name="Rectangle 165">
            <a:extLst>
              <a:ext uri="{FF2B5EF4-FFF2-40B4-BE49-F238E27FC236}">
                <a16:creationId xmlns:a16="http://schemas.microsoft.com/office/drawing/2014/main" id="{24D8D090-080B-4146-9A9C-E8067720F35D}"/>
              </a:ext>
            </a:extLst>
          </p:cNvPr>
          <p:cNvSpPr/>
          <p:nvPr userDrawn="1"/>
        </p:nvSpPr>
        <p:spPr>
          <a:xfrm>
            <a:off x="3585858"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68" name="Rectangle 167">
            <a:extLst>
              <a:ext uri="{FF2B5EF4-FFF2-40B4-BE49-F238E27FC236}">
                <a16:creationId xmlns:a16="http://schemas.microsoft.com/office/drawing/2014/main" id="{9B859283-AD66-0445-BDB7-73B2A9A7F45E}"/>
              </a:ext>
            </a:extLst>
          </p:cNvPr>
          <p:cNvSpPr/>
          <p:nvPr userDrawn="1"/>
        </p:nvSpPr>
        <p:spPr>
          <a:xfrm>
            <a:off x="3585858"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0" name="Rectangle 169">
            <a:extLst>
              <a:ext uri="{FF2B5EF4-FFF2-40B4-BE49-F238E27FC236}">
                <a16:creationId xmlns:a16="http://schemas.microsoft.com/office/drawing/2014/main" id="{55B311D8-8E36-A24D-83DE-8A59C6F777EE}"/>
              </a:ext>
            </a:extLst>
          </p:cNvPr>
          <p:cNvSpPr/>
          <p:nvPr userDrawn="1"/>
        </p:nvSpPr>
        <p:spPr>
          <a:xfrm>
            <a:off x="3585858"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2" name="Rectangle 171">
            <a:extLst>
              <a:ext uri="{FF2B5EF4-FFF2-40B4-BE49-F238E27FC236}">
                <a16:creationId xmlns:a16="http://schemas.microsoft.com/office/drawing/2014/main" id="{D64C360B-2B2E-C845-9C7B-D3911D578A27}"/>
              </a:ext>
            </a:extLst>
          </p:cNvPr>
          <p:cNvSpPr/>
          <p:nvPr userDrawn="1"/>
        </p:nvSpPr>
        <p:spPr>
          <a:xfrm>
            <a:off x="3585858"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4" name="Rectangle 173">
            <a:extLst>
              <a:ext uri="{FF2B5EF4-FFF2-40B4-BE49-F238E27FC236}">
                <a16:creationId xmlns:a16="http://schemas.microsoft.com/office/drawing/2014/main" id="{1B20151B-4E8C-F74A-BBBA-7A0B4B6DAA88}"/>
              </a:ext>
            </a:extLst>
          </p:cNvPr>
          <p:cNvSpPr/>
          <p:nvPr userDrawn="1"/>
        </p:nvSpPr>
        <p:spPr>
          <a:xfrm>
            <a:off x="3585858"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6" name="Rectangle 175">
            <a:extLst>
              <a:ext uri="{FF2B5EF4-FFF2-40B4-BE49-F238E27FC236}">
                <a16:creationId xmlns:a16="http://schemas.microsoft.com/office/drawing/2014/main" id="{3A956BC7-737B-FD42-9070-7EADAB2B77CC}"/>
              </a:ext>
            </a:extLst>
          </p:cNvPr>
          <p:cNvSpPr/>
          <p:nvPr userDrawn="1"/>
        </p:nvSpPr>
        <p:spPr>
          <a:xfrm>
            <a:off x="3585858"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78" name="Rectangle 177">
            <a:extLst>
              <a:ext uri="{FF2B5EF4-FFF2-40B4-BE49-F238E27FC236}">
                <a16:creationId xmlns:a16="http://schemas.microsoft.com/office/drawing/2014/main" id="{60F15CD2-2F05-D74C-86A2-FD05B641EDCB}"/>
              </a:ext>
            </a:extLst>
          </p:cNvPr>
          <p:cNvSpPr/>
          <p:nvPr userDrawn="1"/>
        </p:nvSpPr>
        <p:spPr>
          <a:xfrm>
            <a:off x="3585858"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0" name="Rectangle 179">
            <a:extLst>
              <a:ext uri="{FF2B5EF4-FFF2-40B4-BE49-F238E27FC236}">
                <a16:creationId xmlns:a16="http://schemas.microsoft.com/office/drawing/2014/main" id="{256FE765-D23C-574B-A8AD-91035E5DDD30}"/>
              </a:ext>
            </a:extLst>
          </p:cNvPr>
          <p:cNvSpPr/>
          <p:nvPr userDrawn="1"/>
        </p:nvSpPr>
        <p:spPr>
          <a:xfrm>
            <a:off x="3585858"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2" name="Rectangle 181">
            <a:extLst>
              <a:ext uri="{FF2B5EF4-FFF2-40B4-BE49-F238E27FC236}">
                <a16:creationId xmlns:a16="http://schemas.microsoft.com/office/drawing/2014/main" id="{1FCF569A-AA65-0B4A-8475-CECBF3540FD2}"/>
              </a:ext>
            </a:extLst>
          </p:cNvPr>
          <p:cNvSpPr/>
          <p:nvPr userDrawn="1"/>
        </p:nvSpPr>
        <p:spPr>
          <a:xfrm>
            <a:off x="3585858"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4" name="Rectangle 183">
            <a:extLst>
              <a:ext uri="{FF2B5EF4-FFF2-40B4-BE49-F238E27FC236}">
                <a16:creationId xmlns:a16="http://schemas.microsoft.com/office/drawing/2014/main" id="{D9099861-AEB8-6C4A-998E-E69243D950A3}"/>
              </a:ext>
            </a:extLst>
          </p:cNvPr>
          <p:cNvSpPr/>
          <p:nvPr userDrawn="1"/>
        </p:nvSpPr>
        <p:spPr>
          <a:xfrm>
            <a:off x="7515065"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6" name="Rectangle 185">
            <a:extLst>
              <a:ext uri="{FF2B5EF4-FFF2-40B4-BE49-F238E27FC236}">
                <a16:creationId xmlns:a16="http://schemas.microsoft.com/office/drawing/2014/main" id="{28F7663D-6271-8445-B89C-EED88044D845}"/>
              </a:ext>
            </a:extLst>
          </p:cNvPr>
          <p:cNvSpPr/>
          <p:nvPr userDrawn="1"/>
        </p:nvSpPr>
        <p:spPr>
          <a:xfrm>
            <a:off x="7515065"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88" name="Rectangle 187">
            <a:extLst>
              <a:ext uri="{FF2B5EF4-FFF2-40B4-BE49-F238E27FC236}">
                <a16:creationId xmlns:a16="http://schemas.microsoft.com/office/drawing/2014/main" id="{31A027CE-13EF-5046-A94C-5A19AD608E78}"/>
              </a:ext>
            </a:extLst>
          </p:cNvPr>
          <p:cNvSpPr/>
          <p:nvPr userDrawn="1"/>
        </p:nvSpPr>
        <p:spPr>
          <a:xfrm>
            <a:off x="7515065"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0" name="Rectangle 189">
            <a:extLst>
              <a:ext uri="{FF2B5EF4-FFF2-40B4-BE49-F238E27FC236}">
                <a16:creationId xmlns:a16="http://schemas.microsoft.com/office/drawing/2014/main" id="{75E4A4A7-0D7B-AA42-8CD5-AC4CBA7CCBBF}"/>
              </a:ext>
            </a:extLst>
          </p:cNvPr>
          <p:cNvSpPr/>
          <p:nvPr userDrawn="1"/>
        </p:nvSpPr>
        <p:spPr>
          <a:xfrm>
            <a:off x="7515065"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2" name="Rectangle 191">
            <a:extLst>
              <a:ext uri="{FF2B5EF4-FFF2-40B4-BE49-F238E27FC236}">
                <a16:creationId xmlns:a16="http://schemas.microsoft.com/office/drawing/2014/main" id="{FF6B1D2C-7C43-6444-B591-14A42FCC02C5}"/>
              </a:ext>
            </a:extLst>
          </p:cNvPr>
          <p:cNvSpPr/>
          <p:nvPr userDrawn="1"/>
        </p:nvSpPr>
        <p:spPr>
          <a:xfrm>
            <a:off x="7515065"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4" name="Rectangle 193">
            <a:extLst>
              <a:ext uri="{FF2B5EF4-FFF2-40B4-BE49-F238E27FC236}">
                <a16:creationId xmlns:a16="http://schemas.microsoft.com/office/drawing/2014/main" id="{A47649BB-4D3A-DA4C-A15C-B198C55917E9}"/>
              </a:ext>
            </a:extLst>
          </p:cNvPr>
          <p:cNvSpPr/>
          <p:nvPr userDrawn="1"/>
        </p:nvSpPr>
        <p:spPr>
          <a:xfrm>
            <a:off x="7515065"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6" name="Rectangle 195">
            <a:extLst>
              <a:ext uri="{FF2B5EF4-FFF2-40B4-BE49-F238E27FC236}">
                <a16:creationId xmlns:a16="http://schemas.microsoft.com/office/drawing/2014/main" id="{75C41FAC-BE53-DA4E-8BEB-51A7CE7BCD22}"/>
              </a:ext>
            </a:extLst>
          </p:cNvPr>
          <p:cNvSpPr/>
          <p:nvPr userDrawn="1"/>
        </p:nvSpPr>
        <p:spPr>
          <a:xfrm>
            <a:off x="7515065"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198" name="Rectangle 197">
            <a:extLst>
              <a:ext uri="{FF2B5EF4-FFF2-40B4-BE49-F238E27FC236}">
                <a16:creationId xmlns:a16="http://schemas.microsoft.com/office/drawing/2014/main" id="{94DEAF36-5D19-5B49-B64B-357B658BD7FB}"/>
              </a:ext>
            </a:extLst>
          </p:cNvPr>
          <p:cNvSpPr/>
          <p:nvPr userDrawn="1"/>
        </p:nvSpPr>
        <p:spPr>
          <a:xfrm>
            <a:off x="7515065"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0" name="Rectangle 199">
            <a:extLst>
              <a:ext uri="{FF2B5EF4-FFF2-40B4-BE49-F238E27FC236}">
                <a16:creationId xmlns:a16="http://schemas.microsoft.com/office/drawing/2014/main" id="{F95ACC83-4B68-3A4B-A1CA-FC8ADA785EB2}"/>
              </a:ext>
            </a:extLst>
          </p:cNvPr>
          <p:cNvSpPr/>
          <p:nvPr userDrawn="1"/>
        </p:nvSpPr>
        <p:spPr>
          <a:xfrm>
            <a:off x="7515065"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2" name="Rectangle 201">
            <a:extLst>
              <a:ext uri="{FF2B5EF4-FFF2-40B4-BE49-F238E27FC236}">
                <a16:creationId xmlns:a16="http://schemas.microsoft.com/office/drawing/2014/main" id="{E49BBF7B-A2BF-B148-93B8-6DE951359F7A}"/>
              </a:ext>
            </a:extLst>
          </p:cNvPr>
          <p:cNvSpPr/>
          <p:nvPr userDrawn="1"/>
        </p:nvSpPr>
        <p:spPr>
          <a:xfrm>
            <a:off x="7515065"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4" name="Rectangle 203">
            <a:extLst>
              <a:ext uri="{FF2B5EF4-FFF2-40B4-BE49-F238E27FC236}">
                <a16:creationId xmlns:a16="http://schemas.microsoft.com/office/drawing/2014/main" id="{84E967E6-7A27-E640-BA96-714740D41B3F}"/>
              </a:ext>
            </a:extLst>
          </p:cNvPr>
          <p:cNvSpPr/>
          <p:nvPr userDrawn="1"/>
        </p:nvSpPr>
        <p:spPr>
          <a:xfrm>
            <a:off x="7515065"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6" name="Rectangle 205">
            <a:extLst>
              <a:ext uri="{FF2B5EF4-FFF2-40B4-BE49-F238E27FC236}">
                <a16:creationId xmlns:a16="http://schemas.microsoft.com/office/drawing/2014/main" id="{DD0B12DB-6171-F042-AFD4-2E6CCBB72E24}"/>
              </a:ext>
            </a:extLst>
          </p:cNvPr>
          <p:cNvSpPr/>
          <p:nvPr userDrawn="1"/>
        </p:nvSpPr>
        <p:spPr>
          <a:xfrm>
            <a:off x="11444272"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08" name="Rectangle 207">
            <a:extLst>
              <a:ext uri="{FF2B5EF4-FFF2-40B4-BE49-F238E27FC236}">
                <a16:creationId xmlns:a16="http://schemas.microsoft.com/office/drawing/2014/main" id="{F8E6061C-B4B0-6E47-974A-A82FECAC202F}"/>
              </a:ext>
            </a:extLst>
          </p:cNvPr>
          <p:cNvSpPr/>
          <p:nvPr userDrawn="1"/>
        </p:nvSpPr>
        <p:spPr>
          <a:xfrm>
            <a:off x="11444272"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0" name="Rectangle 209">
            <a:extLst>
              <a:ext uri="{FF2B5EF4-FFF2-40B4-BE49-F238E27FC236}">
                <a16:creationId xmlns:a16="http://schemas.microsoft.com/office/drawing/2014/main" id="{7D4C71ED-C4C3-384A-BF1E-96D3F9CBDD17}"/>
              </a:ext>
            </a:extLst>
          </p:cNvPr>
          <p:cNvSpPr/>
          <p:nvPr userDrawn="1"/>
        </p:nvSpPr>
        <p:spPr>
          <a:xfrm>
            <a:off x="11444272"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1" name="Text Placeholder 23">
            <a:extLst>
              <a:ext uri="{FF2B5EF4-FFF2-40B4-BE49-F238E27FC236}">
                <a16:creationId xmlns:a16="http://schemas.microsoft.com/office/drawing/2014/main" id="{DF2DC662-B602-5C40-A936-E13A8550E33B}"/>
              </a:ext>
            </a:extLst>
          </p:cNvPr>
          <p:cNvSpPr>
            <a:spLocks noGrp="1"/>
          </p:cNvSpPr>
          <p:nvPr>
            <p:ph type="body" sz="quarter" idx="50" hasCustomPrompt="1"/>
          </p:nvPr>
        </p:nvSpPr>
        <p:spPr>
          <a:xfrm>
            <a:off x="11450479" y="4259492"/>
            <a:ext cx="3833057" cy="648829"/>
          </a:xfrm>
          <a:prstGeom prst="rect">
            <a:avLst/>
          </a:prstGeom>
          <a:ln>
            <a:solidFill>
              <a:schemeClr val="tx1"/>
            </a:solidFill>
          </a:ln>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12" name="Rectangle 211">
            <a:extLst>
              <a:ext uri="{FF2B5EF4-FFF2-40B4-BE49-F238E27FC236}">
                <a16:creationId xmlns:a16="http://schemas.microsoft.com/office/drawing/2014/main" id="{F642DEB2-BCA3-114A-ACD0-F17D043DC36C}"/>
              </a:ext>
            </a:extLst>
          </p:cNvPr>
          <p:cNvSpPr/>
          <p:nvPr userDrawn="1"/>
        </p:nvSpPr>
        <p:spPr>
          <a:xfrm>
            <a:off x="11444272"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4" name="Rectangle 213">
            <a:extLst>
              <a:ext uri="{FF2B5EF4-FFF2-40B4-BE49-F238E27FC236}">
                <a16:creationId xmlns:a16="http://schemas.microsoft.com/office/drawing/2014/main" id="{3F3A29C0-A815-2D4D-AF64-B45D0A1F3711}"/>
              </a:ext>
            </a:extLst>
          </p:cNvPr>
          <p:cNvSpPr/>
          <p:nvPr userDrawn="1"/>
        </p:nvSpPr>
        <p:spPr>
          <a:xfrm>
            <a:off x="11444272"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6" name="Rectangle 215">
            <a:extLst>
              <a:ext uri="{FF2B5EF4-FFF2-40B4-BE49-F238E27FC236}">
                <a16:creationId xmlns:a16="http://schemas.microsoft.com/office/drawing/2014/main" id="{45C57A42-5A0D-E04F-AB88-37B3E0A0B569}"/>
              </a:ext>
            </a:extLst>
          </p:cNvPr>
          <p:cNvSpPr/>
          <p:nvPr userDrawn="1"/>
        </p:nvSpPr>
        <p:spPr>
          <a:xfrm>
            <a:off x="11444272"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18" name="Rectangle 217">
            <a:extLst>
              <a:ext uri="{FF2B5EF4-FFF2-40B4-BE49-F238E27FC236}">
                <a16:creationId xmlns:a16="http://schemas.microsoft.com/office/drawing/2014/main" id="{5A6D7832-44B3-5341-A108-305665DAA0BC}"/>
              </a:ext>
            </a:extLst>
          </p:cNvPr>
          <p:cNvSpPr/>
          <p:nvPr userDrawn="1"/>
        </p:nvSpPr>
        <p:spPr>
          <a:xfrm>
            <a:off x="11444272"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0" name="Rectangle 219">
            <a:extLst>
              <a:ext uri="{FF2B5EF4-FFF2-40B4-BE49-F238E27FC236}">
                <a16:creationId xmlns:a16="http://schemas.microsoft.com/office/drawing/2014/main" id="{618ED50A-4AF2-F94D-A215-42418E7C0FF6}"/>
              </a:ext>
            </a:extLst>
          </p:cNvPr>
          <p:cNvSpPr/>
          <p:nvPr userDrawn="1"/>
        </p:nvSpPr>
        <p:spPr>
          <a:xfrm>
            <a:off x="11444272"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2" name="Rectangle 221">
            <a:extLst>
              <a:ext uri="{FF2B5EF4-FFF2-40B4-BE49-F238E27FC236}">
                <a16:creationId xmlns:a16="http://schemas.microsoft.com/office/drawing/2014/main" id="{A2BFFB88-C06F-3A47-9AC0-FA8739574420}"/>
              </a:ext>
            </a:extLst>
          </p:cNvPr>
          <p:cNvSpPr/>
          <p:nvPr userDrawn="1"/>
        </p:nvSpPr>
        <p:spPr>
          <a:xfrm>
            <a:off x="11444272"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4" name="Rectangle 223">
            <a:extLst>
              <a:ext uri="{FF2B5EF4-FFF2-40B4-BE49-F238E27FC236}">
                <a16:creationId xmlns:a16="http://schemas.microsoft.com/office/drawing/2014/main" id="{6C589ECC-160D-5D49-88E8-E90E11BE2478}"/>
              </a:ext>
            </a:extLst>
          </p:cNvPr>
          <p:cNvSpPr/>
          <p:nvPr userDrawn="1"/>
        </p:nvSpPr>
        <p:spPr>
          <a:xfrm>
            <a:off x="11444272"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6" name="Rectangle 225">
            <a:extLst>
              <a:ext uri="{FF2B5EF4-FFF2-40B4-BE49-F238E27FC236}">
                <a16:creationId xmlns:a16="http://schemas.microsoft.com/office/drawing/2014/main" id="{30578973-67F7-ED44-A0FF-A8C51182D9E9}"/>
              </a:ext>
            </a:extLst>
          </p:cNvPr>
          <p:cNvSpPr/>
          <p:nvPr userDrawn="1"/>
        </p:nvSpPr>
        <p:spPr>
          <a:xfrm>
            <a:off x="11444272"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28" name="Rectangle 227">
            <a:extLst>
              <a:ext uri="{FF2B5EF4-FFF2-40B4-BE49-F238E27FC236}">
                <a16:creationId xmlns:a16="http://schemas.microsoft.com/office/drawing/2014/main" id="{4895AFAF-A1DC-5047-954C-D19F43FF388A}"/>
              </a:ext>
            </a:extLst>
          </p:cNvPr>
          <p:cNvSpPr/>
          <p:nvPr userDrawn="1"/>
        </p:nvSpPr>
        <p:spPr>
          <a:xfrm>
            <a:off x="15373479" y="2078448"/>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0" name="Rectangle 229">
            <a:extLst>
              <a:ext uri="{FF2B5EF4-FFF2-40B4-BE49-F238E27FC236}">
                <a16:creationId xmlns:a16="http://schemas.microsoft.com/office/drawing/2014/main" id="{5EFA876F-CCD3-6347-8F1C-DB3FA8CA8ED5}"/>
              </a:ext>
            </a:extLst>
          </p:cNvPr>
          <p:cNvSpPr/>
          <p:nvPr userDrawn="1"/>
        </p:nvSpPr>
        <p:spPr>
          <a:xfrm>
            <a:off x="15373479" y="279548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2" name="Rectangle 231">
            <a:extLst>
              <a:ext uri="{FF2B5EF4-FFF2-40B4-BE49-F238E27FC236}">
                <a16:creationId xmlns:a16="http://schemas.microsoft.com/office/drawing/2014/main" id="{9B60DEE0-CEA1-134D-AEAE-66614570FFBB}"/>
              </a:ext>
            </a:extLst>
          </p:cNvPr>
          <p:cNvSpPr/>
          <p:nvPr userDrawn="1"/>
        </p:nvSpPr>
        <p:spPr>
          <a:xfrm>
            <a:off x="15373479" y="352914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3" name="Text Placeholder 23">
            <a:extLst>
              <a:ext uri="{FF2B5EF4-FFF2-40B4-BE49-F238E27FC236}">
                <a16:creationId xmlns:a16="http://schemas.microsoft.com/office/drawing/2014/main" id="{0772886A-CAA9-DC47-BCF2-CDA305FE6469}"/>
              </a:ext>
            </a:extLst>
          </p:cNvPr>
          <p:cNvSpPr>
            <a:spLocks noGrp="1"/>
          </p:cNvSpPr>
          <p:nvPr>
            <p:ph type="body" sz="quarter" idx="61" hasCustomPrompt="1"/>
          </p:nvPr>
        </p:nvSpPr>
        <p:spPr>
          <a:xfrm>
            <a:off x="15379686" y="4259492"/>
            <a:ext cx="3833057" cy="648829"/>
          </a:xfrm>
          <a:prstGeom prst="rect">
            <a:avLst/>
          </a:prstGeom>
          <a:ln>
            <a:solidFill>
              <a:schemeClr val="tx1"/>
            </a:solidFill>
          </a:ln>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34" name="Rectangle 233">
            <a:extLst>
              <a:ext uri="{FF2B5EF4-FFF2-40B4-BE49-F238E27FC236}">
                <a16:creationId xmlns:a16="http://schemas.microsoft.com/office/drawing/2014/main" id="{B967EF27-EAC6-E34C-9649-3A68A82EE0D7}"/>
              </a:ext>
            </a:extLst>
          </p:cNvPr>
          <p:cNvSpPr/>
          <p:nvPr userDrawn="1"/>
        </p:nvSpPr>
        <p:spPr>
          <a:xfrm>
            <a:off x="15373479" y="42594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6" name="Rectangle 235">
            <a:extLst>
              <a:ext uri="{FF2B5EF4-FFF2-40B4-BE49-F238E27FC236}">
                <a16:creationId xmlns:a16="http://schemas.microsoft.com/office/drawing/2014/main" id="{A918EF2C-DA52-474B-8F1B-DD74C6B9208A}"/>
              </a:ext>
            </a:extLst>
          </p:cNvPr>
          <p:cNvSpPr/>
          <p:nvPr userDrawn="1"/>
        </p:nvSpPr>
        <p:spPr>
          <a:xfrm>
            <a:off x="15373479" y="4989092"/>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38" name="Rectangle 237">
            <a:extLst>
              <a:ext uri="{FF2B5EF4-FFF2-40B4-BE49-F238E27FC236}">
                <a16:creationId xmlns:a16="http://schemas.microsoft.com/office/drawing/2014/main" id="{98CE5DA2-9A9E-BA4D-A646-9617B96D1BD1}"/>
              </a:ext>
            </a:extLst>
          </p:cNvPr>
          <p:cNvSpPr/>
          <p:nvPr userDrawn="1"/>
        </p:nvSpPr>
        <p:spPr>
          <a:xfrm>
            <a:off x="15373479" y="5716753"/>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0" name="Rectangle 239">
            <a:extLst>
              <a:ext uri="{FF2B5EF4-FFF2-40B4-BE49-F238E27FC236}">
                <a16:creationId xmlns:a16="http://schemas.microsoft.com/office/drawing/2014/main" id="{EFCD527A-D4AE-744F-A6D6-6E57AD6D29CF}"/>
              </a:ext>
            </a:extLst>
          </p:cNvPr>
          <p:cNvSpPr/>
          <p:nvPr userDrawn="1"/>
        </p:nvSpPr>
        <p:spPr>
          <a:xfrm>
            <a:off x="15373479" y="644441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2" name="Rectangle 241">
            <a:extLst>
              <a:ext uri="{FF2B5EF4-FFF2-40B4-BE49-F238E27FC236}">
                <a16:creationId xmlns:a16="http://schemas.microsoft.com/office/drawing/2014/main" id="{2408298A-A5D7-D34D-B80D-6741935A3F5D}"/>
              </a:ext>
            </a:extLst>
          </p:cNvPr>
          <p:cNvSpPr/>
          <p:nvPr userDrawn="1"/>
        </p:nvSpPr>
        <p:spPr>
          <a:xfrm>
            <a:off x="15373479" y="7172075"/>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4" name="Rectangle 243">
            <a:extLst>
              <a:ext uri="{FF2B5EF4-FFF2-40B4-BE49-F238E27FC236}">
                <a16:creationId xmlns:a16="http://schemas.microsoft.com/office/drawing/2014/main" id="{381004C6-5D5B-1E49-A218-A1A37414B224}"/>
              </a:ext>
            </a:extLst>
          </p:cNvPr>
          <p:cNvSpPr/>
          <p:nvPr userDrawn="1"/>
        </p:nvSpPr>
        <p:spPr>
          <a:xfrm>
            <a:off x="15373479" y="7899736"/>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6" name="Rectangle 245">
            <a:extLst>
              <a:ext uri="{FF2B5EF4-FFF2-40B4-BE49-F238E27FC236}">
                <a16:creationId xmlns:a16="http://schemas.microsoft.com/office/drawing/2014/main" id="{33545081-E3AF-BF48-9105-1AE82875DEE2}"/>
              </a:ext>
            </a:extLst>
          </p:cNvPr>
          <p:cNvSpPr/>
          <p:nvPr userDrawn="1"/>
        </p:nvSpPr>
        <p:spPr>
          <a:xfrm>
            <a:off x="15373479" y="8627397"/>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48" name="Rectangle 247">
            <a:extLst>
              <a:ext uri="{FF2B5EF4-FFF2-40B4-BE49-F238E27FC236}">
                <a16:creationId xmlns:a16="http://schemas.microsoft.com/office/drawing/2014/main" id="{CA0D1FA3-61B8-2649-B8DA-D446FB2D5516}"/>
              </a:ext>
            </a:extLst>
          </p:cNvPr>
          <p:cNvSpPr/>
          <p:nvPr userDrawn="1"/>
        </p:nvSpPr>
        <p:spPr>
          <a:xfrm>
            <a:off x="15373479" y="9355054"/>
            <a:ext cx="3845470" cy="648829"/>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lnSpc>
                <a:spcPct val="80000"/>
              </a:lnSpc>
              <a:spcAft>
                <a:spcPts val="400"/>
              </a:spcAft>
              <a:buFont typeface="Arial" panose="020B0604020202020204" pitchFamily="34" charset="0"/>
              <a:buChar char="•"/>
            </a:pPr>
            <a:endParaRPr lang="en-US" sz="1200"/>
          </a:p>
        </p:txBody>
      </p:sp>
      <p:sp>
        <p:nvSpPr>
          <p:cNvPr id="251" name="Text Placeholder 23">
            <a:extLst>
              <a:ext uri="{FF2B5EF4-FFF2-40B4-BE49-F238E27FC236}">
                <a16:creationId xmlns:a16="http://schemas.microsoft.com/office/drawing/2014/main" id="{0B36C46B-6E24-1A4F-81A2-986356FD9606}"/>
              </a:ext>
            </a:extLst>
          </p:cNvPr>
          <p:cNvSpPr>
            <a:spLocks noGrp="1"/>
          </p:cNvSpPr>
          <p:nvPr>
            <p:ph type="body" sz="quarter" idx="10" hasCustomPrompt="1"/>
          </p:nvPr>
        </p:nvSpPr>
        <p:spPr>
          <a:xfrm>
            <a:off x="848749" y="2078448"/>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2" name="Text Placeholder 23">
            <a:extLst>
              <a:ext uri="{FF2B5EF4-FFF2-40B4-BE49-F238E27FC236}">
                <a16:creationId xmlns:a16="http://schemas.microsoft.com/office/drawing/2014/main" id="{2CA838DD-1807-1744-891A-F5A95690627B}"/>
              </a:ext>
            </a:extLst>
          </p:cNvPr>
          <p:cNvSpPr>
            <a:spLocks noGrp="1"/>
          </p:cNvSpPr>
          <p:nvPr>
            <p:ph type="body" sz="quarter" idx="11" hasCustomPrompt="1"/>
          </p:nvPr>
        </p:nvSpPr>
        <p:spPr>
          <a:xfrm>
            <a:off x="848749" y="279548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3" name="Text Placeholder 23">
            <a:extLst>
              <a:ext uri="{FF2B5EF4-FFF2-40B4-BE49-F238E27FC236}">
                <a16:creationId xmlns:a16="http://schemas.microsoft.com/office/drawing/2014/main" id="{062D05DB-D2A1-0444-8CEB-BD65F04315A9}"/>
              </a:ext>
            </a:extLst>
          </p:cNvPr>
          <p:cNvSpPr>
            <a:spLocks noGrp="1"/>
          </p:cNvSpPr>
          <p:nvPr>
            <p:ph type="body" sz="quarter" idx="12" hasCustomPrompt="1"/>
          </p:nvPr>
        </p:nvSpPr>
        <p:spPr>
          <a:xfrm>
            <a:off x="848749" y="352914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4" name="Text Placeholder 23">
            <a:extLst>
              <a:ext uri="{FF2B5EF4-FFF2-40B4-BE49-F238E27FC236}">
                <a16:creationId xmlns:a16="http://schemas.microsoft.com/office/drawing/2014/main" id="{70F23874-2387-3B47-8553-38FCA9035471}"/>
              </a:ext>
            </a:extLst>
          </p:cNvPr>
          <p:cNvSpPr>
            <a:spLocks noGrp="1"/>
          </p:cNvSpPr>
          <p:nvPr>
            <p:ph type="body" sz="quarter" idx="13" hasCustomPrompt="1"/>
          </p:nvPr>
        </p:nvSpPr>
        <p:spPr>
          <a:xfrm>
            <a:off x="848749" y="4259492"/>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5" name="Text Placeholder 23">
            <a:extLst>
              <a:ext uri="{FF2B5EF4-FFF2-40B4-BE49-F238E27FC236}">
                <a16:creationId xmlns:a16="http://schemas.microsoft.com/office/drawing/2014/main" id="{001443DA-F455-844B-BF3D-F288731BBF98}"/>
              </a:ext>
            </a:extLst>
          </p:cNvPr>
          <p:cNvSpPr>
            <a:spLocks noGrp="1"/>
          </p:cNvSpPr>
          <p:nvPr>
            <p:ph type="body" sz="quarter" idx="14" hasCustomPrompt="1"/>
          </p:nvPr>
        </p:nvSpPr>
        <p:spPr>
          <a:xfrm>
            <a:off x="848749" y="4989092"/>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6" name="Text Placeholder 23">
            <a:extLst>
              <a:ext uri="{FF2B5EF4-FFF2-40B4-BE49-F238E27FC236}">
                <a16:creationId xmlns:a16="http://schemas.microsoft.com/office/drawing/2014/main" id="{01F098DC-AFBA-3648-8E64-D1F676983D97}"/>
              </a:ext>
            </a:extLst>
          </p:cNvPr>
          <p:cNvSpPr>
            <a:spLocks noGrp="1"/>
          </p:cNvSpPr>
          <p:nvPr>
            <p:ph type="body" sz="quarter" idx="15" hasCustomPrompt="1"/>
          </p:nvPr>
        </p:nvSpPr>
        <p:spPr>
          <a:xfrm>
            <a:off x="848749" y="5716753"/>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7" name="Text Placeholder 23">
            <a:extLst>
              <a:ext uri="{FF2B5EF4-FFF2-40B4-BE49-F238E27FC236}">
                <a16:creationId xmlns:a16="http://schemas.microsoft.com/office/drawing/2014/main" id="{A89B8E23-5047-4A49-B856-62866BA7ED35}"/>
              </a:ext>
            </a:extLst>
          </p:cNvPr>
          <p:cNvSpPr>
            <a:spLocks noGrp="1"/>
          </p:cNvSpPr>
          <p:nvPr>
            <p:ph type="body" sz="quarter" idx="16" hasCustomPrompt="1"/>
          </p:nvPr>
        </p:nvSpPr>
        <p:spPr>
          <a:xfrm>
            <a:off x="848749" y="6444414"/>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8" name="Text Placeholder 23">
            <a:extLst>
              <a:ext uri="{FF2B5EF4-FFF2-40B4-BE49-F238E27FC236}">
                <a16:creationId xmlns:a16="http://schemas.microsoft.com/office/drawing/2014/main" id="{688ED731-5EBD-FE40-861C-05A5EBB216C4}"/>
              </a:ext>
            </a:extLst>
          </p:cNvPr>
          <p:cNvSpPr>
            <a:spLocks noGrp="1"/>
          </p:cNvSpPr>
          <p:nvPr>
            <p:ph type="body" sz="quarter" idx="17" hasCustomPrompt="1"/>
          </p:nvPr>
        </p:nvSpPr>
        <p:spPr>
          <a:xfrm>
            <a:off x="848749" y="7172075"/>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9" name="Text Placeholder 23">
            <a:extLst>
              <a:ext uri="{FF2B5EF4-FFF2-40B4-BE49-F238E27FC236}">
                <a16:creationId xmlns:a16="http://schemas.microsoft.com/office/drawing/2014/main" id="{D52F68B0-A7B9-1D46-B496-04AE5081E1D4}"/>
              </a:ext>
            </a:extLst>
          </p:cNvPr>
          <p:cNvSpPr>
            <a:spLocks noGrp="1"/>
          </p:cNvSpPr>
          <p:nvPr>
            <p:ph type="body" sz="quarter" idx="18" hasCustomPrompt="1"/>
          </p:nvPr>
        </p:nvSpPr>
        <p:spPr>
          <a:xfrm>
            <a:off x="848749" y="7899736"/>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0" name="Text Placeholder 23">
            <a:extLst>
              <a:ext uri="{FF2B5EF4-FFF2-40B4-BE49-F238E27FC236}">
                <a16:creationId xmlns:a16="http://schemas.microsoft.com/office/drawing/2014/main" id="{29F35355-D575-CA4A-B71C-FBF13917AF96}"/>
              </a:ext>
            </a:extLst>
          </p:cNvPr>
          <p:cNvSpPr>
            <a:spLocks noGrp="1"/>
          </p:cNvSpPr>
          <p:nvPr>
            <p:ph type="body" sz="quarter" idx="19" hasCustomPrompt="1"/>
          </p:nvPr>
        </p:nvSpPr>
        <p:spPr>
          <a:xfrm>
            <a:off x="848749" y="8627397"/>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1" name="Text Placeholder 23">
            <a:extLst>
              <a:ext uri="{FF2B5EF4-FFF2-40B4-BE49-F238E27FC236}">
                <a16:creationId xmlns:a16="http://schemas.microsoft.com/office/drawing/2014/main" id="{A1B15E4F-51BF-7D49-9C96-17673F66633F}"/>
              </a:ext>
            </a:extLst>
          </p:cNvPr>
          <p:cNvSpPr>
            <a:spLocks noGrp="1"/>
          </p:cNvSpPr>
          <p:nvPr>
            <p:ph type="body" sz="quarter" idx="20" hasCustomPrompt="1"/>
          </p:nvPr>
        </p:nvSpPr>
        <p:spPr>
          <a:xfrm>
            <a:off x="848749" y="9355054"/>
            <a:ext cx="2476834" cy="648829"/>
          </a:xfrm>
          <a:prstGeom prst="rect">
            <a:avLst/>
          </a:prstGeom>
        </p:spPr>
        <p:txBody>
          <a:bodyPr/>
          <a:lstStyle>
            <a:lvl1pPr marL="0" indent="0" algn="ctr">
              <a:lnSpc>
                <a:spcPct val="90000"/>
              </a:lnSpc>
              <a:spcAft>
                <a:spcPts val="400"/>
              </a:spcAft>
              <a:buNone/>
              <a:defRPr sz="12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2" name="Text Placeholder 23">
            <a:extLst>
              <a:ext uri="{FF2B5EF4-FFF2-40B4-BE49-F238E27FC236}">
                <a16:creationId xmlns:a16="http://schemas.microsoft.com/office/drawing/2014/main" id="{B769D63A-6936-D44A-8ABA-5BDA7E970237}"/>
              </a:ext>
            </a:extLst>
          </p:cNvPr>
          <p:cNvSpPr>
            <a:spLocks noGrp="1"/>
          </p:cNvSpPr>
          <p:nvPr>
            <p:ph type="body" sz="quarter" idx="21" hasCustomPrompt="1"/>
          </p:nvPr>
        </p:nvSpPr>
        <p:spPr>
          <a:xfrm>
            <a:off x="3598081"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3" name="Text Placeholder 23">
            <a:extLst>
              <a:ext uri="{FF2B5EF4-FFF2-40B4-BE49-F238E27FC236}">
                <a16:creationId xmlns:a16="http://schemas.microsoft.com/office/drawing/2014/main" id="{4732FAC8-9064-4342-B86D-9CE1DDC45CC6}"/>
              </a:ext>
            </a:extLst>
          </p:cNvPr>
          <p:cNvSpPr>
            <a:spLocks noGrp="1"/>
          </p:cNvSpPr>
          <p:nvPr>
            <p:ph type="body" sz="quarter" idx="22" hasCustomPrompt="1"/>
          </p:nvPr>
        </p:nvSpPr>
        <p:spPr>
          <a:xfrm>
            <a:off x="7527288"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4" name="Text Placeholder 23">
            <a:extLst>
              <a:ext uri="{FF2B5EF4-FFF2-40B4-BE49-F238E27FC236}">
                <a16:creationId xmlns:a16="http://schemas.microsoft.com/office/drawing/2014/main" id="{FFEBB396-97B9-214E-9514-02067FD3BC8C}"/>
              </a:ext>
            </a:extLst>
          </p:cNvPr>
          <p:cNvSpPr>
            <a:spLocks noGrp="1"/>
          </p:cNvSpPr>
          <p:nvPr>
            <p:ph type="body" sz="quarter" idx="23" hasCustomPrompt="1"/>
          </p:nvPr>
        </p:nvSpPr>
        <p:spPr>
          <a:xfrm>
            <a:off x="11456495"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5" name="Text Placeholder 23">
            <a:extLst>
              <a:ext uri="{FF2B5EF4-FFF2-40B4-BE49-F238E27FC236}">
                <a16:creationId xmlns:a16="http://schemas.microsoft.com/office/drawing/2014/main" id="{0A15B70D-35F5-1B43-9960-9E3D2453F150}"/>
              </a:ext>
            </a:extLst>
          </p:cNvPr>
          <p:cNvSpPr>
            <a:spLocks noGrp="1"/>
          </p:cNvSpPr>
          <p:nvPr>
            <p:ph type="body" sz="quarter" idx="24" hasCustomPrompt="1"/>
          </p:nvPr>
        </p:nvSpPr>
        <p:spPr>
          <a:xfrm>
            <a:off x="15385702" y="1467635"/>
            <a:ext cx="3821025" cy="536855"/>
          </a:xfrm>
          <a:prstGeom prst="rect">
            <a:avLst/>
          </a:prstGeom>
        </p:spPr>
        <p:txBody>
          <a:bodyPr/>
          <a:lstStyle>
            <a:lvl1pPr marL="0" indent="0" algn="ctr">
              <a:lnSpc>
                <a:spcPct val="100000"/>
              </a:lnSpc>
              <a:buNone/>
              <a:defRPr sz="1400" b="1">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6" name="Text Placeholder 23">
            <a:extLst>
              <a:ext uri="{FF2B5EF4-FFF2-40B4-BE49-F238E27FC236}">
                <a16:creationId xmlns:a16="http://schemas.microsoft.com/office/drawing/2014/main" id="{B502090E-7B44-5E48-8F21-C40D11D15D3F}"/>
              </a:ext>
            </a:extLst>
          </p:cNvPr>
          <p:cNvSpPr>
            <a:spLocks noGrp="1"/>
          </p:cNvSpPr>
          <p:nvPr>
            <p:ph type="body" sz="quarter" idx="25" hasCustomPrompt="1"/>
          </p:nvPr>
        </p:nvSpPr>
        <p:spPr>
          <a:xfrm>
            <a:off x="3592065"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7" name="Text Placeholder 23">
            <a:extLst>
              <a:ext uri="{FF2B5EF4-FFF2-40B4-BE49-F238E27FC236}">
                <a16:creationId xmlns:a16="http://schemas.microsoft.com/office/drawing/2014/main" id="{D08940B2-A4FC-FB44-BB2E-64F8B44B357A}"/>
              </a:ext>
            </a:extLst>
          </p:cNvPr>
          <p:cNvSpPr>
            <a:spLocks noGrp="1"/>
          </p:cNvSpPr>
          <p:nvPr>
            <p:ph type="body" sz="quarter" idx="26" hasCustomPrompt="1"/>
          </p:nvPr>
        </p:nvSpPr>
        <p:spPr>
          <a:xfrm>
            <a:off x="3592065"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29" name="Text Placeholder 23">
            <a:extLst>
              <a:ext uri="{FF2B5EF4-FFF2-40B4-BE49-F238E27FC236}">
                <a16:creationId xmlns:a16="http://schemas.microsoft.com/office/drawing/2014/main" id="{2CC9B643-DF9D-7E47-87FC-213A0E895C8F}"/>
              </a:ext>
            </a:extLst>
          </p:cNvPr>
          <p:cNvSpPr>
            <a:spLocks noGrp="1"/>
          </p:cNvSpPr>
          <p:nvPr>
            <p:ph type="body" sz="quarter" idx="27" hasCustomPrompt="1"/>
          </p:nvPr>
        </p:nvSpPr>
        <p:spPr>
          <a:xfrm>
            <a:off x="3592065"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1" name="Text Placeholder 23">
            <a:extLst>
              <a:ext uri="{FF2B5EF4-FFF2-40B4-BE49-F238E27FC236}">
                <a16:creationId xmlns:a16="http://schemas.microsoft.com/office/drawing/2014/main" id="{2750FC7D-072F-1142-A94D-FD2024FAAF23}"/>
              </a:ext>
            </a:extLst>
          </p:cNvPr>
          <p:cNvSpPr>
            <a:spLocks noGrp="1"/>
          </p:cNvSpPr>
          <p:nvPr>
            <p:ph type="body" sz="quarter" idx="28" hasCustomPrompt="1"/>
          </p:nvPr>
        </p:nvSpPr>
        <p:spPr>
          <a:xfrm>
            <a:off x="3592065"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3" name="Text Placeholder 23">
            <a:extLst>
              <a:ext uri="{FF2B5EF4-FFF2-40B4-BE49-F238E27FC236}">
                <a16:creationId xmlns:a16="http://schemas.microsoft.com/office/drawing/2014/main" id="{18350A7C-8355-DF4A-AF43-591219F05A86}"/>
              </a:ext>
            </a:extLst>
          </p:cNvPr>
          <p:cNvSpPr>
            <a:spLocks noGrp="1"/>
          </p:cNvSpPr>
          <p:nvPr>
            <p:ph type="body" sz="quarter" idx="29" hasCustomPrompt="1"/>
          </p:nvPr>
        </p:nvSpPr>
        <p:spPr>
          <a:xfrm>
            <a:off x="3592065"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5" name="Text Placeholder 23">
            <a:extLst>
              <a:ext uri="{FF2B5EF4-FFF2-40B4-BE49-F238E27FC236}">
                <a16:creationId xmlns:a16="http://schemas.microsoft.com/office/drawing/2014/main" id="{AE4B05F3-8497-3D43-96E8-D07A2B7393D7}"/>
              </a:ext>
            </a:extLst>
          </p:cNvPr>
          <p:cNvSpPr>
            <a:spLocks noGrp="1"/>
          </p:cNvSpPr>
          <p:nvPr>
            <p:ph type="body" sz="quarter" idx="30" hasCustomPrompt="1"/>
          </p:nvPr>
        </p:nvSpPr>
        <p:spPr>
          <a:xfrm>
            <a:off x="3592065"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7" name="Text Placeholder 23">
            <a:extLst>
              <a:ext uri="{FF2B5EF4-FFF2-40B4-BE49-F238E27FC236}">
                <a16:creationId xmlns:a16="http://schemas.microsoft.com/office/drawing/2014/main" id="{7100E29B-D230-4647-961C-4E1440830A8E}"/>
              </a:ext>
            </a:extLst>
          </p:cNvPr>
          <p:cNvSpPr>
            <a:spLocks noGrp="1"/>
          </p:cNvSpPr>
          <p:nvPr>
            <p:ph type="body" sz="quarter" idx="31" hasCustomPrompt="1"/>
          </p:nvPr>
        </p:nvSpPr>
        <p:spPr>
          <a:xfrm>
            <a:off x="3592065"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39" name="Text Placeholder 23">
            <a:extLst>
              <a:ext uri="{FF2B5EF4-FFF2-40B4-BE49-F238E27FC236}">
                <a16:creationId xmlns:a16="http://schemas.microsoft.com/office/drawing/2014/main" id="{54C0E435-B93B-114C-9541-5A92F1BAD6BA}"/>
              </a:ext>
            </a:extLst>
          </p:cNvPr>
          <p:cNvSpPr>
            <a:spLocks noGrp="1"/>
          </p:cNvSpPr>
          <p:nvPr>
            <p:ph type="body" sz="quarter" idx="32" hasCustomPrompt="1"/>
          </p:nvPr>
        </p:nvSpPr>
        <p:spPr>
          <a:xfrm>
            <a:off x="3592065"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1" name="Text Placeholder 23">
            <a:extLst>
              <a:ext uri="{FF2B5EF4-FFF2-40B4-BE49-F238E27FC236}">
                <a16:creationId xmlns:a16="http://schemas.microsoft.com/office/drawing/2014/main" id="{B8EE626A-2ED5-A243-89D7-77635DA76AA1}"/>
              </a:ext>
            </a:extLst>
          </p:cNvPr>
          <p:cNvSpPr>
            <a:spLocks noGrp="1"/>
          </p:cNvSpPr>
          <p:nvPr>
            <p:ph type="body" sz="quarter" idx="33" hasCustomPrompt="1"/>
          </p:nvPr>
        </p:nvSpPr>
        <p:spPr>
          <a:xfrm>
            <a:off x="3592065"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3" name="Text Placeholder 23">
            <a:extLst>
              <a:ext uri="{FF2B5EF4-FFF2-40B4-BE49-F238E27FC236}">
                <a16:creationId xmlns:a16="http://schemas.microsoft.com/office/drawing/2014/main" id="{9A64948D-ACDA-F149-8BFB-AD7B98077211}"/>
              </a:ext>
            </a:extLst>
          </p:cNvPr>
          <p:cNvSpPr>
            <a:spLocks noGrp="1"/>
          </p:cNvSpPr>
          <p:nvPr>
            <p:ph type="body" sz="quarter" idx="34" hasCustomPrompt="1"/>
          </p:nvPr>
        </p:nvSpPr>
        <p:spPr>
          <a:xfrm>
            <a:off x="3592065"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5" name="Text Placeholder 23">
            <a:extLst>
              <a:ext uri="{FF2B5EF4-FFF2-40B4-BE49-F238E27FC236}">
                <a16:creationId xmlns:a16="http://schemas.microsoft.com/office/drawing/2014/main" id="{0D36EEE9-F20C-4344-9A0B-80EC991E5C8B}"/>
              </a:ext>
            </a:extLst>
          </p:cNvPr>
          <p:cNvSpPr>
            <a:spLocks noGrp="1"/>
          </p:cNvSpPr>
          <p:nvPr>
            <p:ph type="body" sz="quarter" idx="35" hasCustomPrompt="1"/>
          </p:nvPr>
        </p:nvSpPr>
        <p:spPr>
          <a:xfrm>
            <a:off x="3592065"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49" name="Text Placeholder 23">
            <a:extLst>
              <a:ext uri="{FF2B5EF4-FFF2-40B4-BE49-F238E27FC236}">
                <a16:creationId xmlns:a16="http://schemas.microsoft.com/office/drawing/2014/main" id="{3FBA9D55-2046-CB47-A761-EA4ADACF3CCD}"/>
              </a:ext>
            </a:extLst>
          </p:cNvPr>
          <p:cNvSpPr>
            <a:spLocks noGrp="1"/>
          </p:cNvSpPr>
          <p:nvPr>
            <p:ph type="body" sz="quarter" idx="36" hasCustomPrompt="1"/>
          </p:nvPr>
        </p:nvSpPr>
        <p:spPr>
          <a:xfrm>
            <a:off x="7521272"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0" name="Text Placeholder 23">
            <a:extLst>
              <a:ext uri="{FF2B5EF4-FFF2-40B4-BE49-F238E27FC236}">
                <a16:creationId xmlns:a16="http://schemas.microsoft.com/office/drawing/2014/main" id="{A083FBB9-6C33-AA48-88E1-112948B0CB09}"/>
              </a:ext>
            </a:extLst>
          </p:cNvPr>
          <p:cNvSpPr>
            <a:spLocks noGrp="1"/>
          </p:cNvSpPr>
          <p:nvPr>
            <p:ph type="body" sz="quarter" idx="37" hasCustomPrompt="1"/>
          </p:nvPr>
        </p:nvSpPr>
        <p:spPr>
          <a:xfrm>
            <a:off x="7521272"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1" name="Text Placeholder 23">
            <a:extLst>
              <a:ext uri="{FF2B5EF4-FFF2-40B4-BE49-F238E27FC236}">
                <a16:creationId xmlns:a16="http://schemas.microsoft.com/office/drawing/2014/main" id="{CE705401-5C8F-E245-BAF7-68D196B01264}"/>
              </a:ext>
            </a:extLst>
          </p:cNvPr>
          <p:cNvSpPr>
            <a:spLocks noGrp="1"/>
          </p:cNvSpPr>
          <p:nvPr>
            <p:ph type="body" sz="quarter" idx="38" hasCustomPrompt="1"/>
          </p:nvPr>
        </p:nvSpPr>
        <p:spPr>
          <a:xfrm>
            <a:off x="7521272"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2" name="Text Placeholder 23">
            <a:extLst>
              <a:ext uri="{FF2B5EF4-FFF2-40B4-BE49-F238E27FC236}">
                <a16:creationId xmlns:a16="http://schemas.microsoft.com/office/drawing/2014/main" id="{5B1503BC-F439-8441-A733-D52864368BF7}"/>
              </a:ext>
            </a:extLst>
          </p:cNvPr>
          <p:cNvSpPr>
            <a:spLocks noGrp="1"/>
          </p:cNvSpPr>
          <p:nvPr>
            <p:ph type="body" sz="quarter" idx="39" hasCustomPrompt="1"/>
          </p:nvPr>
        </p:nvSpPr>
        <p:spPr>
          <a:xfrm>
            <a:off x="7521272" y="42594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3" name="Text Placeholder 23">
            <a:extLst>
              <a:ext uri="{FF2B5EF4-FFF2-40B4-BE49-F238E27FC236}">
                <a16:creationId xmlns:a16="http://schemas.microsoft.com/office/drawing/2014/main" id="{AEA951E0-E75B-6141-BC64-40734740031B}"/>
              </a:ext>
            </a:extLst>
          </p:cNvPr>
          <p:cNvSpPr>
            <a:spLocks noGrp="1"/>
          </p:cNvSpPr>
          <p:nvPr>
            <p:ph type="body" sz="quarter" idx="40" hasCustomPrompt="1"/>
          </p:nvPr>
        </p:nvSpPr>
        <p:spPr>
          <a:xfrm>
            <a:off x="7521272"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54" name="Text Placeholder 23">
            <a:extLst>
              <a:ext uri="{FF2B5EF4-FFF2-40B4-BE49-F238E27FC236}">
                <a16:creationId xmlns:a16="http://schemas.microsoft.com/office/drawing/2014/main" id="{03DE2258-DD31-D741-AA96-3257C12D7E67}"/>
              </a:ext>
            </a:extLst>
          </p:cNvPr>
          <p:cNvSpPr>
            <a:spLocks noGrp="1"/>
          </p:cNvSpPr>
          <p:nvPr>
            <p:ph type="body" sz="quarter" idx="41" hasCustomPrompt="1"/>
          </p:nvPr>
        </p:nvSpPr>
        <p:spPr>
          <a:xfrm>
            <a:off x="7521272"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49" name="Text Placeholder 23">
            <a:extLst>
              <a:ext uri="{FF2B5EF4-FFF2-40B4-BE49-F238E27FC236}">
                <a16:creationId xmlns:a16="http://schemas.microsoft.com/office/drawing/2014/main" id="{4A471493-17D1-6947-8944-5CA8C2DF0751}"/>
              </a:ext>
            </a:extLst>
          </p:cNvPr>
          <p:cNvSpPr>
            <a:spLocks noGrp="1"/>
          </p:cNvSpPr>
          <p:nvPr>
            <p:ph type="body" sz="quarter" idx="42" hasCustomPrompt="1"/>
          </p:nvPr>
        </p:nvSpPr>
        <p:spPr>
          <a:xfrm>
            <a:off x="7521272"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50" name="Text Placeholder 23">
            <a:extLst>
              <a:ext uri="{FF2B5EF4-FFF2-40B4-BE49-F238E27FC236}">
                <a16:creationId xmlns:a16="http://schemas.microsoft.com/office/drawing/2014/main" id="{9910EC90-A7C0-1A4E-B007-ABD7DFCE3974}"/>
              </a:ext>
            </a:extLst>
          </p:cNvPr>
          <p:cNvSpPr>
            <a:spLocks noGrp="1"/>
          </p:cNvSpPr>
          <p:nvPr>
            <p:ph type="body" sz="quarter" idx="43" hasCustomPrompt="1"/>
          </p:nvPr>
        </p:nvSpPr>
        <p:spPr>
          <a:xfrm>
            <a:off x="7521272"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2" name="Text Placeholder 23">
            <a:extLst>
              <a:ext uri="{FF2B5EF4-FFF2-40B4-BE49-F238E27FC236}">
                <a16:creationId xmlns:a16="http://schemas.microsoft.com/office/drawing/2014/main" id="{76D92962-DEFD-5742-B4BF-457274C47121}"/>
              </a:ext>
            </a:extLst>
          </p:cNvPr>
          <p:cNvSpPr>
            <a:spLocks noGrp="1"/>
          </p:cNvSpPr>
          <p:nvPr>
            <p:ph type="body" sz="quarter" idx="44" hasCustomPrompt="1"/>
          </p:nvPr>
        </p:nvSpPr>
        <p:spPr>
          <a:xfrm>
            <a:off x="7521272"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3" name="Text Placeholder 23">
            <a:extLst>
              <a:ext uri="{FF2B5EF4-FFF2-40B4-BE49-F238E27FC236}">
                <a16:creationId xmlns:a16="http://schemas.microsoft.com/office/drawing/2014/main" id="{2892AD46-8C23-D648-8BA5-60A771F74900}"/>
              </a:ext>
            </a:extLst>
          </p:cNvPr>
          <p:cNvSpPr>
            <a:spLocks noGrp="1"/>
          </p:cNvSpPr>
          <p:nvPr>
            <p:ph type="body" sz="quarter" idx="45" hasCustomPrompt="1"/>
          </p:nvPr>
        </p:nvSpPr>
        <p:spPr>
          <a:xfrm>
            <a:off x="7521272"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4" name="Text Placeholder 23">
            <a:extLst>
              <a:ext uri="{FF2B5EF4-FFF2-40B4-BE49-F238E27FC236}">
                <a16:creationId xmlns:a16="http://schemas.microsoft.com/office/drawing/2014/main" id="{ABB9BD13-9880-CB48-84E1-20F35AF6298D}"/>
              </a:ext>
            </a:extLst>
          </p:cNvPr>
          <p:cNvSpPr>
            <a:spLocks noGrp="1"/>
          </p:cNvSpPr>
          <p:nvPr>
            <p:ph type="body" sz="quarter" idx="46" hasCustomPrompt="1"/>
          </p:nvPr>
        </p:nvSpPr>
        <p:spPr>
          <a:xfrm>
            <a:off x="7521272"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5" name="Text Placeholder 23">
            <a:extLst>
              <a:ext uri="{FF2B5EF4-FFF2-40B4-BE49-F238E27FC236}">
                <a16:creationId xmlns:a16="http://schemas.microsoft.com/office/drawing/2014/main" id="{BDBBC1F7-1527-4848-B5C1-8A60B1B435FF}"/>
              </a:ext>
            </a:extLst>
          </p:cNvPr>
          <p:cNvSpPr>
            <a:spLocks noGrp="1"/>
          </p:cNvSpPr>
          <p:nvPr>
            <p:ph type="body" sz="quarter" idx="47" hasCustomPrompt="1"/>
          </p:nvPr>
        </p:nvSpPr>
        <p:spPr>
          <a:xfrm>
            <a:off x="11450479"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6" name="Text Placeholder 23">
            <a:extLst>
              <a:ext uri="{FF2B5EF4-FFF2-40B4-BE49-F238E27FC236}">
                <a16:creationId xmlns:a16="http://schemas.microsoft.com/office/drawing/2014/main" id="{C691080E-43D9-964E-BA33-D2F81E51D959}"/>
              </a:ext>
            </a:extLst>
          </p:cNvPr>
          <p:cNvSpPr>
            <a:spLocks noGrp="1"/>
          </p:cNvSpPr>
          <p:nvPr>
            <p:ph type="body" sz="quarter" idx="48" hasCustomPrompt="1"/>
          </p:nvPr>
        </p:nvSpPr>
        <p:spPr>
          <a:xfrm>
            <a:off x="11450479"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7" name="Text Placeholder 23">
            <a:extLst>
              <a:ext uri="{FF2B5EF4-FFF2-40B4-BE49-F238E27FC236}">
                <a16:creationId xmlns:a16="http://schemas.microsoft.com/office/drawing/2014/main" id="{81FF5312-5DBF-484A-AEED-4309870E534C}"/>
              </a:ext>
            </a:extLst>
          </p:cNvPr>
          <p:cNvSpPr>
            <a:spLocks noGrp="1"/>
          </p:cNvSpPr>
          <p:nvPr>
            <p:ph type="body" sz="quarter" idx="49" hasCustomPrompt="1"/>
          </p:nvPr>
        </p:nvSpPr>
        <p:spPr>
          <a:xfrm>
            <a:off x="11450479"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8" name="Text Placeholder 23">
            <a:extLst>
              <a:ext uri="{FF2B5EF4-FFF2-40B4-BE49-F238E27FC236}">
                <a16:creationId xmlns:a16="http://schemas.microsoft.com/office/drawing/2014/main" id="{527CBBD8-6FC6-F740-842D-D3781A0697DF}"/>
              </a:ext>
            </a:extLst>
          </p:cNvPr>
          <p:cNvSpPr>
            <a:spLocks noGrp="1"/>
          </p:cNvSpPr>
          <p:nvPr>
            <p:ph type="body" sz="quarter" idx="51" hasCustomPrompt="1"/>
          </p:nvPr>
        </p:nvSpPr>
        <p:spPr>
          <a:xfrm>
            <a:off x="11450479"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69" name="Text Placeholder 23">
            <a:extLst>
              <a:ext uri="{FF2B5EF4-FFF2-40B4-BE49-F238E27FC236}">
                <a16:creationId xmlns:a16="http://schemas.microsoft.com/office/drawing/2014/main" id="{AAACED9F-D682-4B4A-8FB6-EEB433A653E5}"/>
              </a:ext>
            </a:extLst>
          </p:cNvPr>
          <p:cNvSpPr>
            <a:spLocks noGrp="1"/>
          </p:cNvSpPr>
          <p:nvPr>
            <p:ph type="body" sz="quarter" idx="52" hasCustomPrompt="1"/>
          </p:nvPr>
        </p:nvSpPr>
        <p:spPr>
          <a:xfrm>
            <a:off x="11450479"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0" name="Text Placeholder 23">
            <a:extLst>
              <a:ext uri="{FF2B5EF4-FFF2-40B4-BE49-F238E27FC236}">
                <a16:creationId xmlns:a16="http://schemas.microsoft.com/office/drawing/2014/main" id="{138DEFB0-651D-AA4C-B0D7-E45C530DB1C1}"/>
              </a:ext>
            </a:extLst>
          </p:cNvPr>
          <p:cNvSpPr>
            <a:spLocks noGrp="1"/>
          </p:cNvSpPr>
          <p:nvPr>
            <p:ph type="body" sz="quarter" idx="53" hasCustomPrompt="1"/>
          </p:nvPr>
        </p:nvSpPr>
        <p:spPr>
          <a:xfrm>
            <a:off x="11450479"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1" name="Text Placeholder 23">
            <a:extLst>
              <a:ext uri="{FF2B5EF4-FFF2-40B4-BE49-F238E27FC236}">
                <a16:creationId xmlns:a16="http://schemas.microsoft.com/office/drawing/2014/main" id="{8EDC4DE4-60DD-164C-8C9A-D44A7FA2DD1C}"/>
              </a:ext>
            </a:extLst>
          </p:cNvPr>
          <p:cNvSpPr>
            <a:spLocks noGrp="1"/>
          </p:cNvSpPr>
          <p:nvPr>
            <p:ph type="body" sz="quarter" idx="54" hasCustomPrompt="1"/>
          </p:nvPr>
        </p:nvSpPr>
        <p:spPr>
          <a:xfrm>
            <a:off x="11450479"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2" name="Text Placeholder 23">
            <a:extLst>
              <a:ext uri="{FF2B5EF4-FFF2-40B4-BE49-F238E27FC236}">
                <a16:creationId xmlns:a16="http://schemas.microsoft.com/office/drawing/2014/main" id="{AA9E0645-A158-0041-9A00-38311B2CD403}"/>
              </a:ext>
            </a:extLst>
          </p:cNvPr>
          <p:cNvSpPr>
            <a:spLocks noGrp="1"/>
          </p:cNvSpPr>
          <p:nvPr>
            <p:ph type="body" sz="quarter" idx="55" hasCustomPrompt="1"/>
          </p:nvPr>
        </p:nvSpPr>
        <p:spPr>
          <a:xfrm>
            <a:off x="11450479"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3" name="Text Placeholder 23">
            <a:extLst>
              <a:ext uri="{FF2B5EF4-FFF2-40B4-BE49-F238E27FC236}">
                <a16:creationId xmlns:a16="http://schemas.microsoft.com/office/drawing/2014/main" id="{FA184C7C-76C8-A547-A8BB-FB2E3F1C9F1B}"/>
              </a:ext>
            </a:extLst>
          </p:cNvPr>
          <p:cNvSpPr>
            <a:spLocks noGrp="1"/>
          </p:cNvSpPr>
          <p:nvPr>
            <p:ph type="body" sz="quarter" idx="56" hasCustomPrompt="1"/>
          </p:nvPr>
        </p:nvSpPr>
        <p:spPr>
          <a:xfrm>
            <a:off x="11450479"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4" name="Text Placeholder 23">
            <a:extLst>
              <a:ext uri="{FF2B5EF4-FFF2-40B4-BE49-F238E27FC236}">
                <a16:creationId xmlns:a16="http://schemas.microsoft.com/office/drawing/2014/main" id="{651EFA45-DB1B-C744-9BC3-9AE9C4AA06C5}"/>
              </a:ext>
            </a:extLst>
          </p:cNvPr>
          <p:cNvSpPr>
            <a:spLocks noGrp="1"/>
          </p:cNvSpPr>
          <p:nvPr>
            <p:ph type="body" sz="quarter" idx="57" hasCustomPrompt="1"/>
          </p:nvPr>
        </p:nvSpPr>
        <p:spPr>
          <a:xfrm>
            <a:off x="11450479"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5" name="Text Placeholder 23">
            <a:extLst>
              <a:ext uri="{FF2B5EF4-FFF2-40B4-BE49-F238E27FC236}">
                <a16:creationId xmlns:a16="http://schemas.microsoft.com/office/drawing/2014/main" id="{C611953E-2AB8-EB48-A829-C6E27F09541E}"/>
              </a:ext>
            </a:extLst>
          </p:cNvPr>
          <p:cNvSpPr>
            <a:spLocks noGrp="1"/>
          </p:cNvSpPr>
          <p:nvPr>
            <p:ph type="body" sz="quarter" idx="58" hasCustomPrompt="1"/>
          </p:nvPr>
        </p:nvSpPr>
        <p:spPr>
          <a:xfrm>
            <a:off x="15379686" y="2078448"/>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6" name="Text Placeholder 23">
            <a:extLst>
              <a:ext uri="{FF2B5EF4-FFF2-40B4-BE49-F238E27FC236}">
                <a16:creationId xmlns:a16="http://schemas.microsoft.com/office/drawing/2014/main" id="{530B4722-D9CC-0A42-9392-AC0902B4DB1E}"/>
              </a:ext>
            </a:extLst>
          </p:cNvPr>
          <p:cNvSpPr>
            <a:spLocks noGrp="1"/>
          </p:cNvSpPr>
          <p:nvPr>
            <p:ph type="body" sz="quarter" idx="59" hasCustomPrompt="1"/>
          </p:nvPr>
        </p:nvSpPr>
        <p:spPr>
          <a:xfrm>
            <a:off x="15379686" y="279548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7" name="Text Placeholder 23">
            <a:extLst>
              <a:ext uri="{FF2B5EF4-FFF2-40B4-BE49-F238E27FC236}">
                <a16:creationId xmlns:a16="http://schemas.microsoft.com/office/drawing/2014/main" id="{9B569306-F335-9249-9B68-7B1143A0F703}"/>
              </a:ext>
            </a:extLst>
          </p:cNvPr>
          <p:cNvSpPr>
            <a:spLocks noGrp="1"/>
          </p:cNvSpPr>
          <p:nvPr>
            <p:ph type="body" sz="quarter" idx="60" hasCustomPrompt="1"/>
          </p:nvPr>
        </p:nvSpPr>
        <p:spPr>
          <a:xfrm>
            <a:off x="15379686" y="352914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8" name="Text Placeholder 23">
            <a:extLst>
              <a:ext uri="{FF2B5EF4-FFF2-40B4-BE49-F238E27FC236}">
                <a16:creationId xmlns:a16="http://schemas.microsoft.com/office/drawing/2014/main" id="{2B87B192-F9CC-7F4A-B705-CED36C6A1C61}"/>
              </a:ext>
            </a:extLst>
          </p:cNvPr>
          <p:cNvSpPr>
            <a:spLocks noGrp="1"/>
          </p:cNvSpPr>
          <p:nvPr>
            <p:ph type="body" sz="quarter" idx="62" hasCustomPrompt="1"/>
          </p:nvPr>
        </p:nvSpPr>
        <p:spPr>
          <a:xfrm>
            <a:off x="15379686" y="4989092"/>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79" name="Text Placeholder 23">
            <a:extLst>
              <a:ext uri="{FF2B5EF4-FFF2-40B4-BE49-F238E27FC236}">
                <a16:creationId xmlns:a16="http://schemas.microsoft.com/office/drawing/2014/main" id="{DCDE8B2F-D444-1C4B-9D00-31211443E41E}"/>
              </a:ext>
            </a:extLst>
          </p:cNvPr>
          <p:cNvSpPr>
            <a:spLocks noGrp="1"/>
          </p:cNvSpPr>
          <p:nvPr>
            <p:ph type="body" sz="quarter" idx="63" hasCustomPrompt="1"/>
          </p:nvPr>
        </p:nvSpPr>
        <p:spPr>
          <a:xfrm>
            <a:off x="15379686" y="5716753"/>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0" name="Text Placeholder 23">
            <a:extLst>
              <a:ext uri="{FF2B5EF4-FFF2-40B4-BE49-F238E27FC236}">
                <a16:creationId xmlns:a16="http://schemas.microsoft.com/office/drawing/2014/main" id="{C0963877-CBE5-E746-956A-C2B899FC8852}"/>
              </a:ext>
            </a:extLst>
          </p:cNvPr>
          <p:cNvSpPr>
            <a:spLocks noGrp="1"/>
          </p:cNvSpPr>
          <p:nvPr>
            <p:ph type="body" sz="quarter" idx="64" hasCustomPrompt="1"/>
          </p:nvPr>
        </p:nvSpPr>
        <p:spPr>
          <a:xfrm>
            <a:off x="15379686" y="644441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1" name="Text Placeholder 23">
            <a:extLst>
              <a:ext uri="{FF2B5EF4-FFF2-40B4-BE49-F238E27FC236}">
                <a16:creationId xmlns:a16="http://schemas.microsoft.com/office/drawing/2014/main" id="{25ABBA16-80B4-CE40-BA9E-8810A19300C2}"/>
              </a:ext>
            </a:extLst>
          </p:cNvPr>
          <p:cNvSpPr>
            <a:spLocks noGrp="1"/>
          </p:cNvSpPr>
          <p:nvPr>
            <p:ph type="body" sz="quarter" idx="65" hasCustomPrompt="1"/>
          </p:nvPr>
        </p:nvSpPr>
        <p:spPr>
          <a:xfrm>
            <a:off x="15379686" y="7172075"/>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2" name="Text Placeholder 23">
            <a:extLst>
              <a:ext uri="{FF2B5EF4-FFF2-40B4-BE49-F238E27FC236}">
                <a16:creationId xmlns:a16="http://schemas.microsoft.com/office/drawing/2014/main" id="{349561CA-BB1C-AC45-A0B0-A74B364CFABB}"/>
              </a:ext>
            </a:extLst>
          </p:cNvPr>
          <p:cNvSpPr>
            <a:spLocks noGrp="1"/>
          </p:cNvSpPr>
          <p:nvPr>
            <p:ph type="body" sz="quarter" idx="66" hasCustomPrompt="1"/>
          </p:nvPr>
        </p:nvSpPr>
        <p:spPr>
          <a:xfrm>
            <a:off x="15379686" y="7899736"/>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3" name="Text Placeholder 23">
            <a:extLst>
              <a:ext uri="{FF2B5EF4-FFF2-40B4-BE49-F238E27FC236}">
                <a16:creationId xmlns:a16="http://schemas.microsoft.com/office/drawing/2014/main" id="{BC0AE23E-BC3D-C849-9941-3AB9F432DB33}"/>
              </a:ext>
            </a:extLst>
          </p:cNvPr>
          <p:cNvSpPr>
            <a:spLocks noGrp="1"/>
          </p:cNvSpPr>
          <p:nvPr>
            <p:ph type="body" sz="quarter" idx="67" hasCustomPrompt="1"/>
          </p:nvPr>
        </p:nvSpPr>
        <p:spPr>
          <a:xfrm>
            <a:off x="15379686" y="8627397"/>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284" name="Text Placeholder 23">
            <a:extLst>
              <a:ext uri="{FF2B5EF4-FFF2-40B4-BE49-F238E27FC236}">
                <a16:creationId xmlns:a16="http://schemas.microsoft.com/office/drawing/2014/main" id="{AF905284-2412-CF44-A75E-8EF4826D3D94}"/>
              </a:ext>
            </a:extLst>
          </p:cNvPr>
          <p:cNvSpPr>
            <a:spLocks noGrp="1"/>
          </p:cNvSpPr>
          <p:nvPr>
            <p:ph type="body" sz="quarter" idx="68" hasCustomPrompt="1"/>
          </p:nvPr>
        </p:nvSpPr>
        <p:spPr>
          <a:xfrm>
            <a:off x="15379686" y="9355054"/>
            <a:ext cx="3833057" cy="648829"/>
          </a:xfrm>
          <a:prstGeom prst="rect">
            <a:avLst/>
          </a:prstGeom>
        </p:spPr>
        <p:txBody>
          <a:bodyPr/>
          <a:lstStyle>
            <a:lvl1pPr marL="171450" indent="-171450" algn="l">
              <a:lnSpc>
                <a:spcPct val="80000"/>
              </a:lnSpc>
              <a:spcAft>
                <a:spcPts val="400"/>
              </a:spcAft>
              <a:buFont typeface="Arial" panose="020B0604020202020204" pitchFamily="34" charset="0"/>
              <a:buChar char="•"/>
              <a:defRPr sz="1200">
                <a:solidFill>
                  <a:schemeClr val="tx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519021281"/>
      </p:ext>
    </p:extLst>
  </p:cSld>
  <p:clrMapOvr>
    <a:masterClrMapping/>
  </p:clrMapOvr>
  <p:extLst>
    <p:ext uri="{DCECCB84-F9BA-43D5-87BE-67443E8EF086}">
      <p15:sldGuideLst xmlns:p15="http://schemas.microsoft.com/office/powerpoint/2012/main">
        <p15:guide id="1" pos="633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013" y="1850860"/>
            <a:ext cx="15078075" cy="3937329"/>
          </a:xfrm>
        </p:spPr>
        <p:txBody>
          <a:bodyPr anchor="b"/>
          <a:lstStyle>
            <a:lvl1pPr algn="ctr">
              <a:defRPr sz="9894"/>
            </a:lvl1pPr>
          </a:lstStyle>
          <a:p>
            <a:r>
              <a:rPr lang="en-GB"/>
              <a:t>Click to edit Master title style</a:t>
            </a:r>
          </a:p>
        </p:txBody>
      </p:sp>
      <p:sp>
        <p:nvSpPr>
          <p:cNvPr id="3" name="Subtitle 2"/>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GB"/>
              <a:t>Click to edit Master subtitle style</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40566308"/>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8_Title Slide-PURPLE">
    <p:bg>
      <p:bgPr>
        <a:solidFill>
          <a:srgbClr val="825AB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8C15346-940B-8C4C-8F2A-322FE11C089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3761" r="90051"/>
          <a:stretch/>
        </p:blipFill>
        <p:spPr>
          <a:xfrm>
            <a:off x="0" y="9472613"/>
            <a:ext cx="2000250" cy="1836340"/>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rgbClr val="18062E"/>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rgbClr val="18062E"/>
                </a:solidFill>
              </a:defRPr>
            </a:lvl1pPr>
            <a:lvl2pPr marL="12065" indent="0" algn="l">
              <a:buFontTx/>
              <a:buNone/>
              <a:defRPr sz="1800">
                <a:solidFill>
                  <a:srgbClr val="18062E"/>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77018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7_Title Slide-PURPLE">
    <p:bg>
      <p:bgPr>
        <a:solidFill>
          <a:srgbClr val="825AB2"/>
        </a:solidFill>
        <a:effectLst/>
      </p:bgPr>
    </p:bg>
    <p:spTree>
      <p:nvGrpSpPr>
        <p:cNvPr id="1" name=""/>
        <p:cNvGrpSpPr/>
        <p:nvPr/>
      </p:nvGrpSpPr>
      <p:grpSpPr>
        <a:xfrm>
          <a:off x="0" y="0"/>
          <a:ext cx="0" cy="0"/>
          <a:chOff x="0" y="0"/>
          <a:chExt cx="0" cy="0"/>
        </a:xfrm>
      </p:grpSpPr>
      <p:pic>
        <p:nvPicPr>
          <p:cNvPr id="11" name="Picture 10" descr="A picture containing looking, side, large, door&#10;&#10;Description automatically generated">
            <a:extLst>
              <a:ext uri="{FF2B5EF4-FFF2-40B4-BE49-F238E27FC236}">
                <a16:creationId xmlns:a16="http://schemas.microsoft.com/office/drawing/2014/main" id="{CCB5C9A1-B1AD-DE46-B65B-BF8FB0EA4DF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5278" r="90406"/>
          <a:stretch/>
        </p:blipFill>
        <p:spPr>
          <a:xfrm>
            <a:off x="0" y="9644063"/>
            <a:ext cx="1928813" cy="1664890"/>
          </a:xfrm>
          <a:prstGeom prst="rect">
            <a:avLst/>
          </a:prstGeom>
        </p:spPr>
      </p:pic>
      <p:sp>
        <p:nvSpPr>
          <p:cNvPr id="14" name="Text Placeholder 2">
            <a:extLst>
              <a:ext uri="{FF2B5EF4-FFF2-40B4-BE49-F238E27FC236}">
                <a16:creationId xmlns:a16="http://schemas.microsoft.com/office/drawing/2014/main" id="{69467414-AE2E-2244-B864-CF5DCD46CBBE}"/>
              </a:ext>
            </a:extLst>
          </p:cNvPr>
          <p:cNvSpPr>
            <a:spLocks noGrp="1"/>
          </p:cNvSpPr>
          <p:nvPr>
            <p:ph type="body" sz="quarter" idx="10"/>
          </p:nvPr>
        </p:nvSpPr>
        <p:spPr>
          <a:xfrm>
            <a:off x="2878765"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5" name="Text Placeholder 34">
            <a:extLst>
              <a:ext uri="{FF2B5EF4-FFF2-40B4-BE49-F238E27FC236}">
                <a16:creationId xmlns:a16="http://schemas.microsoft.com/office/drawing/2014/main" id="{8BFCA1A8-F10D-684E-9ED6-F6B60C2CD9A3}"/>
              </a:ext>
            </a:extLst>
          </p:cNvPr>
          <p:cNvSpPr>
            <a:spLocks noGrp="1"/>
          </p:cNvSpPr>
          <p:nvPr>
            <p:ph type="body" sz="quarter" idx="17"/>
          </p:nvPr>
        </p:nvSpPr>
        <p:spPr>
          <a:xfrm>
            <a:off x="2878766"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6" name="Text Placeholder 34">
            <a:extLst>
              <a:ext uri="{FF2B5EF4-FFF2-40B4-BE49-F238E27FC236}">
                <a16:creationId xmlns:a16="http://schemas.microsoft.com/office/drawing/2014/main" id="{B6E2BAB1-3022-B34F-8E42-93247D477190}"/>
              </a:ext>
            </a:extLst>
          </p:cNvPr>
          <p:cNvSpPr>
            <a:spLocks noGrp="1"/>
          </p:cNvSpPr>
          <p:nvPr>
            <p:ph type="body" sz="quarter" idx="18"/>
          </p:nvPr>
        </p:nvSpPr>
        <p:spPr>
          <a:xfrm>
            <a:off x="8014445"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7" name="Text Placeholder 34">
            <a:extLst>
              <a:ext uri="{FF2B5EF4-FFF2-40B4-BE49-F238E27FC236}">
                <a16:creationId xmlns:a16="http://schemas.microsoft.com/office/drawing/2014/main" id="{B535FCD9-6FAD-2845-A9CC-208F8F436DF4}"/>
              </a:ext>
            </a:extLst>
          </p:cNvPr>
          <p:cNvSpPr>
            <a:spLocks noGrp="1"/>
          </p:cNvSpPr>
          <p:nvPr>
            <p:ph type="body" sz="quarter" idx="19"/>
          </p:nvPr>
        </p:nvSpPr>
        <p:spPr>
          <a:xfrm>
            <a:off x="13137424" y="2927014"/>
            <a:ext cx="4212116" cy="826839"/>
          </a:xfrm>
        </p:spPr>
        <p:txBody>
          <a:bodyPr/>
          <a:lstStyle>
            <a:lvl1pPr marL="0" indent="0" algn="l">
              <a:lnSpc>
                <a:spcPct val="80000"/>
              </a:lnSpc>
              <a:spcAft>
                <a:spcPts val="0"/>
              </a:spcAft>
              <a:buNone/>
              <a:defRPr sz="2700" b="1" i="1" cap="all" baseline="0">
                <a:solidFill>
                  <a:schemeClr val="tx1"/>
                </a:solidFill>
                <a:latin typeface="Arial" panose="020B0604020202020204" pitchFamily="34" charset="0"/>
              </a:defRPr>
            </a:lvl1pPr>
          </a:lstStyle>
          <a:p>
            <a:pPr lvl="0"/>
            <a:r>
              <a:rPr lang="en-US"/>
              <a:t>Click to edit Master text styles</a:t>
            </a:r>
          </a:p>
        </p:txBody>
      </p:sp>
      <p:sp>
        <p:nvSpPr>
          <p:cNvPr id="18" name="Text Placeholder 2">
            <a:extLst>
              <a:ext uri="{FF2B5EF4-FFF2-40B4-BE49-F238E27FC236}">
                <a16:creationId xmlns:a16="http://schemas.microsoft.com/office/drawing/2014/main" id="{9E460C99-DEEB-524E-9D0F-628158B682A3}"/>
              </a:ext>
            </a:extLst>
          </p:cNvPr>
          <p:cNvSpPr>
            <a:spLocks noGrp="1"/>
          </p:cNvSpPr>
          <p:nvPr>
            <p:ph type="body" sz="quarter" idx="20"/>
          </p:nvPr>
        </p:nvSpPr>
        <p:spPr>
          <a:xfrm>
            <a:off x="8008094"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
        <p:nvSpPr>
          <p:cNvPr id="19" name="Text Placeholder 2">
            <a:extLst>
              <a:ext uri="{FF2B5EF4-FFF2-40B4-BE49-F238E27FC236}">
                <a16:creationId xmlns:a16="http://schemas.microsoft.com/office/drawing/2014/main" id="{8C596732-9B15-924B-B54D-D0E9F3A0DDFE}"/>
              </a:ext>
            </a:extLst>
          </p:cNvPr>
          <p:cNvSpPr>
            <a:spLocks noGrp="1"/>
          </p:cNvSpPr>
          <p:nvPr>
            <p:ph type="body" sz="quarter" idx="21"/>
          </p:nvPr>
        </p:nvSpPr>
        <p:spPr>
          <a:xfrm>
            <a:off x="13137423" y="3974105"/>
            <a:ext cx="4087911" cy="4560295"/>
          </a:xfrm>
        </p:spPr>
        <p:txBody>
          <a:bodyPr>
            <a:normAutofit/>
          </a:bodyPr>
          <a:lstStyle>
            <a:lvl1pPr marL="0" indent="0" algn="l">
              <a:lnSpc>
                <a:spcPct val="120000"/>
              </a:lnSpc>
              <a:spcAft>
                <a:spcPts val="600"/>
              </a:spcAft>
              <a:buFontTx/>
              <a:buNone/>
              <a:defRPr sz="1800">
                <a:solidFill>
                  <a:schemeClr val="tx1"/>
                </a:solidFill>
              </a:defRPr>
            </a:lvl1pPr>
            <a:lvl2pPr marL="12065" indent="0" algn="l">
              <a:buFontTx/>
              <a:buNone/>
              <a:defRPr sz="1800">
                <a:solidFill>
                  <a:schemeClr val="tx1"/>
                </a:solidFill>
              </a:defRPr>
            </a:lvl2pPr>
            <a:lvl3pPr algn="l">
              <a:defRPr sz="1600"/>
            </a:lvl3pPr>
            <a:lvl4pPr algn="l">
              <a:defRPr sz="1600"/>
            </a:lvl4pPr>
            <a:lvl5pPr algn="l">
              <a:defRPr sz="16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8106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0_Title Slide-PURPLE">
    <p:bg>
      <p:bgPr>
        <a:solidFill>
          <a:srgbClr val="825AB2"/>
        </a:solidFill>
        <a:effectLst/>
      </p:bgPr>
    </p:bg>
    <p:spTree>
      <p:nvGrpSpPr>
        <p:cNvPr id="1" name=""/>
        <p:cNvGrpSpPr/>
        <p:nvPr/>
      </p:nvGrpSpPr>
      <p:grpSpPr>
        <a:xfrm>
          <a:off x="0" y="0"/>
          <a:ext cx="0" cy="0"/>
          <a:chOff x="0" y="0"/>
          <a:chExt cx="0" cy="0"/>
        </a:xfrm>
      </p:grpSpPr>
      <p:pic>
        <p:nvPicPr>
          <p:cNvPr id="12" name="Picture 11" descr="A close up of a logo&#10;&#10;Description automatically generated">
            <a:extLst>
              <a:ext uri="{FF2B5EF4-FFF2-40B4-BE49-F238E27FC236}">
                <a16:creationId xmlns:a16="http://schemas.microsoft.com/office/drawing/2014/main" id="{F56DCB4B-3201-4B4A-B3D8-705598FDC0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4267" r="89411"/>
          <a:stretch/>
        </p:blipFill>
        <p:spPr>
          <a:xfrm>
            <a:off x="0" y="9529763"/>
            <a:ext cx="2128838" cy="1779190"/>
          </a:xfrm>
          <a:prstGeom prst="rect">
            <a:avLst/>
          </a:prstGeom>
        </p:spPr>
      </p:pic>
      <p:sp>
        <p:nvSpPr>
          <p:cNvPr id="11" name="Title 6">
            <a:extLst>
              <a:ext uri="{FF2B5EF4-FFF2-40B4-BE49-F238E27FC236}">
                <a16:creationId xmlns:a16="http://schemas.microsoft.com/office/drawing/2014/main" id="{39FADFC8-A816-AE46-BE58-0C1573BC85B5}"/>
              </a:ext>
            </a:extLst>
          </p:cNvPr>
          <p:cNvSpPr>
            <a:spLocks noGrp="1"/>
          </p:cNvSpPr>
          <p:nvPr>
            <p:ph type="title"/>
          </p:nvPr>
        </p:nvSpPr>
        <p:spPr>
          <a:xfrm>
            <a:off x="5218771" y="580537"/>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425784229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1382713" y="601663"/>
            <a:ext cx="17338675" cy="2185987"/>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1382713" y="2531326"/>
            <a:ext cx="17338675" cy="7700266"/>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628251" y="10265777"/>
            <a:ext cx="663422" cy="414639"/>
          </a:xfrm>
          <a:prstGeom prst="rect">
            <a:avLst/>
          </a:prstGeom>
        </p:spPr>
      </p:pic>
      <p:sp>
        <p:nvSpPr>
          <p:cNvPr id="5" name="TextBox 4">
            <a:extLst>
              <a:ext uri="{FF2B5EF4-FFF2-40B4-BE49-F238E27FC236}">
                <a16:creationId xmlns:a16="http://schemas.microsoft.com/office/drawing/2014/main" id="{C39E7E2D-6ED7-A6CA-FC8C-59BD5B48BE19}"/>
              </a:ext>
            </a:extLst>
          </p:cNvPr>
          <p:cNvSpPr txBox="1"/>
          <p:nvPr userDrawn="1">
            <p:extLst>
              <p:ext uri="{1162E1C5-73C7-4A58-AE30-91384D911F3F}">
                <p184:classification xmlns:p184="http://schemas.microsoft.com/office/powerpoint/2018/4/main" val="hdr"/>
              </p:ext>
            </p:extLst>
          </p:nvPr>
        </p:nvSpPr>
        <p:spPr>
          <a:xfrm>
            <a:off x="976706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6" name="TextBox 5">
            <a:extLst>
              <a:ext uri="{FF2B5EF4-FFF2-40B4-BE49-F238E27FC236}">
                <a16:creationId xmlns:a16="http://schemas.microsoft.com/office/drawing/2014/main" id="{B5EA70E5-0D4D-F58C-804E-DC02DD15A31E}"/>
              </a:ext>
            </a:extLst>
          </p:cNvPr>
          <p:cNvSpPr txBox="1"/>
          <p:nvPr userDrawn="1">
            <p:extLst>
              <p:ext uri="{1162E1C5-73C7-4A58-AE30-91384D911F3F}">
                <p184:classification xmlns:p184="http://schemas.microsoft.com/office/powerpoint/2018/4/main" val="ftr"/>
              </p:ext>
            </p:extLst>
          </p:nvPr>
        </p:nvSpPr>
        <p:spPr>
          <a:xfrm>
            <a:off x="9767062" y="1107821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cSld>
  <p:clrMap bg1="lt1" tx1="dk1" bg2="lt2" tx2="dk2" accent1="accent1" accent2="accent2" accent3="accent3" accent4="accent4" accent5="accent5" accent6="accent6" hlink="hlink" folHlink="folHlink"/>
  <p:sldLayoutIdLst>
    <p:sldLayoutId id="2147483705" r:id="rId1"/>
    <p:sldLayoutId id="2147483661" r:id="rId2"/>
    <p:sldLayoutId id="2147483710" r:id="rId3"/>
    <p:sldLayoutId id="2147483712" r:id="rId4"/>
    <p:sldLayoutId id="2147483721" r:id="rId5"/>
    <p:sldLayoutId id="2147483714" r:id="rId6"/>
    <p:sldLayoutId id="2147483720" r:id="rId7"/>
    <p:sldLayoutId id="2147483730" r:id="rId8"/>
    <p:sldLayoutId id="2147483722" r:id="rId9"/>
    <p:sldLayoutId id="2147483723" r:id="rId10"/>
    <p:sldLayoutId id="2147483733" r:id="rId11"/>
    <p:sldLayoutId id="2147483734" r:id="rId12"/>
    <p:sldLayoutId id="2147483737" r:id="rId13"/>
    <p:sldLayoutId id="2147483738" r:id="rId14"/>
    <p:sldLayoutId id="2147483743" r:id="rId15"/>
    <p:sldLayoutId id="2147483746" r:id="rId16"/>
    <p:sldLayoutId id="2147483744" r:id="rId17"/>
    <p:sldLayoutId id="2147483761" r:id="rId18"/>
    <p:sldLayoutId id="2147483747" r:id="rId19"/>
    <p:sldLayoutId id="2147483767" r:id="rId20"/>
    <p:sldLayoutId id="2147483745" r:id="rId21"/>
    <p:sldLayoutId id="2147483748" r:id="rId22"/>
    <p:sldLayoutId id="2147483703" r:id="rId23"/>
    <p:sldLayoutId id="2147483706" r:id="rId24"/>
    <p:sldLayoutId id="2147483711" r:id="rId25"/>
    <p:sldLayoutId id="2147483726" r:id="rId26"/>
    <p:sldLayoutId id="2147483715" r:id="rId27"/>
    <p:sldLayoutId id="2147483727" r:id="rId28"/>
    <p:sldLayoutId id="2147483729" r:id="rId29"/>
    <p:sldLayoutId id="2147483724" r:id="rId30"/>
    <p:sldLayoutId id="2147483725" r:id="rId31"/>
    <p:sldLayoutId id="2147483735" r:id="rId32"/>
    <p:sldLayoutId id="2147483736" r:id="rId33"/>
    <p:sldLayoutId id="2147483739" r:id="rId34"/>
    <p:sldLayoutId id="2147483740" r:id="rId35"/>
    <p:sldLayoutId id="2147483749" r:id="rId36"/>
    <p:sldLayoutId id="2147483750" r:id="rId37"/>
    <p:sldLayoutId id="2147483753" r:id="rId38"/>
    <p:sldLayoutId id="2147483754" r:id="rId39"/>
    <p:sldLayoutId id="2147483755" r:id="rId40"/>
    <p:sldLayoutId id="2147483756" r:id="rId41"/>
    <p:sldLayoutId id="2147483762" r:id="rId42"/>
    <p:sldLayoutId id="2147483763" r:id="rId43"/>
    <p:sldLayoutId id="2147483704" r:id="rId44"/>
    <p:sldLayoutId id="2147483709" r:id="rId45"/>
    <p:sldLayoutId id="2147483713" r:id="rId46"/>
    <p:sldLayoutId id="2147483718" r:id="rId47"/>
    <p:sldLayoutId id="2147483716" r:id="rId48"/>
    <p:sldLayoutId id="2147483719" r:id="rId49"/>
    <p:sldLayoutId id="2147483731" r:id="rId50"/>
    <p:sldLayoutId id="2147483728" r:id="rId51"/>
    <p:sldLayoutId id="2147483732" r:id="rId52"/>
    <p:sldLayoutId id="2147483742" r:id="rId53"/>
    <p:sldLayoutId id="2147483741" r:id="rId54"/>
    <p:sldLayoutId id="2147483751" r:id="rId55"/>
    <p:sldLayoutId id="2147483752" r:id="rId56"/>
    <p:sldLayoutId id="2147483757" r:id="rId57"/>
    <p:sldLayoutId id="2147483758" r:id="rId58"/>
    <p:sldLayoutId id="2147483759" r:id="rId59"/>
    <p:sldLayoutId id="2147483760" r:id="rId60"/>
    <p:sldLayoutId id="2147483764" r:id="rId61"/>
    <p:sldLayoutId id="2147483765" r:id="rId62"/>
    <p:sldLayoutId id="2147483768" r:id="rId63"/>
  </p:sldLayoutIdLst>
  <p:hf hdr="0" ftr="0" dt="0"/>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63.xml"/><Relationship Id="rId5" Type="http://schemas.openxmlformats.org/officeDocument/2006/relationships/image" Target="../media/image38.jpe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hyperlink" Target="https://employers.tlevels.gov.uk/hc/en-gb/articles/5163486794898-Becoming-a-T-Level-ambassador" TargetMode="External"/><Relationship Id="rId3" Type="http://schemas.openxmlformats.org/officeDocument/2006/relationships/hyperlink" Target="https://support.tlevels.gov.uk/hc/en-gb" TargetMode="External"/><Relationship Id="rId7" Type="http://schemas.openxmlformats.org/officeDocument/2006/relationships/hyperlink" Target="https://forms.office.com/e/g8TNs3FXB6" TargetMode="External"/><Relationship Id="rId2" Type="http://schemas.openxmlformats.org/officeDocument/2006/relationships/hyperlink" Target="http://www.tlevels.gov.uk/" TargetMode="External"/><Relationship Id="rId1" Type="http://schemas.openxmlformats.org/officeDocument/2006/relationships/slideLayout" Target="../slideLayouts/slideLayout63.xml"/><Relationship Id="rId6" Type="http://schemas.openxmlformats.org/officeDocument/2006/relationships/hyperlink" Target="https://employers.tlevels.gov.uk/hc/en-gb" TargetMode="External"/><Relationship Id="rId11" Type="http://schemas.openxmlformats.org/officeDocument/2006/relationships/image" Target="../media/image38.jpeg"/><Relationship Id="rId5" Type="http://schemas.openxmlformats.org/officeDocument/2006/relationships/hyperlink" Target="https://www.amazingapprenticeships.com/t-levels/" TargetMode="External"/><Relationship Id="rId10" Type="http://schemas.openxmlformats.org/officeDocument/2006/relationships/image" Target="../media/image36.png"/><Relationship Id="rId4" Type="http://schemas.openxmlformats.org/officeDocument/2006/relationships/hyperlink" Target="https://www.skillsforcareers.education.gov.uk/pages/training-choice/t-levels" TargetMode="External"/><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63.xml"/><Relationship Id="rId6" Type="http://schemas.openxmlformats.org/officeDocument/2006/relationships/image" Target="../media/image36.png"/><Relationship Id="rId5" Type="http://schemas.openxmlformats.org/officeDocument/2006/relationships/hyperlink" Target="mailto:tlevel.delivery@education.gov.uk" TargetMode="Externa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3.xml"/><Relationship Id="rId5" Type="http://schemas.openxmlformats.org/officeDocument/2006/relationships/image" Target="../media/image38.jpe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63.xml"/><Relationship Id="rId6" Type="http://schemas.openxmlformats.org/officeDocument/2006/relationships/image" Target="../media/image34.png"/><Relationship Id="rId5" Type="http://schemas.openxmlformats.org/officeDocument/2006/relationships/image" Target="../media/image36.png"/><Relationship Id="rId4" Type="http://schemas.openxmlformats.org/officeDocument/2006/relationships/hyperlink" Target="https://www.gov.uk/government/publications/templates-and-designs-for-t-level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63.xml"/><Relationship Id="rId5" Type="http://schemas.openxmlformats.org/officeDocument/2006/relationships/image" Target="../media/image38.jpe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x.com/educationgovuk/status/1755630141181444272" TargetMode="External"/><Relationship Id="rId7" Type="http://schemas.openxmlformats.org/officeDocument/2006/relationships/image" Target="../media/image39.png"/><Relationship Id="rId2" Type="http://schemas.openxmlformats.org/officeDocument/2006/relationships/hyperlink" Target="https://twitter.com/educationgovuk/status/1624064261558267904" TargetMode="External"/><Relationship Id="rId1" Type="http://schemas.openxmlformats.org/officeDocument/2006/relationships/slideLayout" Target="../slideLayouts/slideLayout63.xml"/><Relationship Id="rId6" Type="http://schemas.openxmlformats.org/officeDocument/2006/relationships/image" Target="../media/image38.jpeg"/><Relationship Id="rId5" Type="http://schemas.openxmlformats.org/officeDocument/2006/relationships/hyperlink" Target="https://twitter.com/educationgovuk/status/1672162592725319683" TargetMode="External"/><Relationship Id="rId10" Type="http://schemas.openxmlformats.org/officeDocument/2006/relationships/image" Target="../media/image42.png"/><Relationship Id="rId4" Type="http://schemas.openxmlformats.org/officeDocument/2006/relationships/hyperlink" Target="https://x.com/educationgovuk/status/1826300791621062820" TargetMode="External"/><Relationship Id="rId9" Type="http://schemas.openxmlformats.org/officeDocument/2006/relationships/image" Target="../media/image41.png"/></Relationships>
</file>

<file path=ppt/slides/_rels/slide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5.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63.xml"/><Relationship Id="rId6" Type="http://schemas.openxmlformats.org/officeDocument/2006/relationships/image" Target="../media/image37.png"/><Relationship Id="rId5" Type="http://schemas.openxmlformats.org/officeDocument/2006/relationships/hyperlink" Target="https://employers.tlevels.gov.uk/hc/en-gb/articles/36861055372690-Employer-Support-Fund-Helping-you-host-T-Level-Industry-Placements" TargetMode="External"/><Relationship Id="rId4" Type="http://schemas.openxmlformats.org/officeDocument/2006/relationships/hyperlink" Target="https://www.linkedin.com/company/department-for-education-employers/"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5.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63.xml"/><Relationship Id="rId6" Type="http://schemas.openxmlformats.org/officeDocument/2006/relationships/image" Target="../media/image36.png"/><Relationship Id="rId5" Type="http://schemas.openxmlformats.org/officeDocument/2006/relationships/hyperlink" Target="https://www.skillsforcareers.education.gov.uk/pages/training-choice/t-levels" TargetMode="External"/><Relationship Id="rId4" Type="http://schemas.openxmlformats.org/officeDocument/2006/relationships/hyperlink" Target="mailto:TLevel.Delivery@education.gov.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63.xml"/><Relationship Id="rId6" Type="http://schemas.openxmlformats.org/officeDocument/2006/relationships/image" Target="../media/image38.jpeg"/><Relationship Id="rId5" Type="http://schemas.openxmlformats.org/officeDocument/2006/relationships/image" Target="../media/image36.png"/><Relationship Id="rId4" Type="http://schemas.openxmlformats.org/officeDocument/2006/relationships/hyperlink" Target="https://www.skillsforcareers.education.gov.uk/pages/training-choice/t-leve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A2143-27B8-4DC7-AC99-86BF1A1809AE}"/>
              </a:ext>
            </a:extLst>
          </p:cNvPr>
          <p:cNvSpPr>
            <a:spLocks noGrp="1"/>
          </p:cNvSpPr>
          <p:nvPr>
            <p:ph type="title"/>
          </p:nvPr>
        </p:nvSpPr>
        <p:spPr>
          <a:xfrm>
            <a:off x="5218771" y="4458858"/>
            <a:ext cx="9666558" cy="1569660"/>
          </a:xfrm>
        </p:spPr>
        <p:txBody>
          <a:bodyPr>
            <a:normAutofit fontScale="90000"/>
          </a:bodyPr>
          <a:lstStyle/>
          <a:p>
            <a:r>
              <a:rPr lang="en-GB" sz="6000" dirty="0"/>
              <a:t>T Levels results</a:t>
            </a:r>
            <a:br>
              <a:rPr lang="en-GB" sz="6000" dirty="0"/>
            </a:br>
            <a:r>
              <a:rPr lang="en-GB" sz="6000" dirty="0"/>
              <a:t>Provider toolkit</a:t>
            </a:r>
            <a:br>
              <a:rPr lang="en-GB" sz="6000" dirty="0"/>
            </a:br>
            <a:r>
              <a:rPr lang="en-GB" sz="6000" dirty="0"/>
              <a:t>summer 2026</a:t>
            </a:r>
          </a:p>
        </p:txBody>
      </p:sp>
    </p:spTree>
    <p:extLst>
      <p:ext uri="{BB962C8B-B14F-4D97-AF65-F5344CB8AC3E}">
        <p14:creationId xmlns:p14="http://schemas.microsoft.com/office/powerpoint/2010/main" val="140271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552576" y="1001371"/>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Newsletter content template</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1531620" y="2203555"/>
            <a:ext cx="15898740" cy="7749914"/>
          </a:xfrm>
        </p:spPr>
        <p:txBody>
          <a:bodyPr lIns="91440" tIns="45720" rIns="91440" bIns="45720" anchor="t">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Bef>
                <a:spcPts val="1200"/>
              </a:spcBef>
              <a:spcAft>
                <a:spcPts val="1000"/>
              </a:spcAft>
            </a:pPr>
            <a:r>
              <a:rPr lang="en-GB" sz="1800" b="1" dirty="0">
                <a:solidFill>
                  <a:schemeClr val="accent6"/>
                </a:solidFill>
                <a:effectLst/>
                <a:latin typeface="Arial"/>
                <a:ea typeface="Trebuchet MS" panose="020B0603020202020204" pitchFamily="34" charset="0"/>
                <a:cs typeface="Arial"/>
              </a:rPr>
              <a:t>The following suggested template copy is for you to adapt and use in your newsletter, blog or on your website </a:t>
            </a:r>
            <a:r>
              <a:rPr lang="en-GB" sz="1800" dirty="0">
                <a:effectLst/>
                <a:latin typeface="Arial"/>
                <a:ea typeface="Trebuchet MS" panose="020B0603020202020204" pitchFamily="34" charset="0"/>
                <a:cs typeface="Arial"/>
              </a:rPr>
              <a:t>so you can share the successes and progress of your first cohort of T Level students. Please share this via your channels during T Levels Results Day.</a:t>
            </a:r>
          </a:p>
          <a:p>
            <a:pPr>
              <a:lnSpc>
                <a:spcPct val="115000"/>
              </a:lnSpc>
              <a:spcBef>
                <a:spcPts val="1200"/>
              </a:spcBef>
              <a:spcAft>
                <a:spcPts val="1000"/>
              </a:spcAft>
            </a:pPr>
            <a:endParaRPr lang="en-GB" sz="18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Bef>
                <a:spcPts val="1200"/>
              </a:spcBef>
              <a:spcAft>
                <a:spcPts val="1000"/>
              </a:spcAft>
            </a:pPr>
            <a:r>
              <a:rPr lang="en-GB" sz="1800" b="1" dirty="0">
                <a:effectLst/>
                <a:latin typeface="Arial"/>
                <a:ea typeface="Trebuchet MS" panose="020B0603020202020204" pitchFamily="34" charset="0"/>
                <a:cs typeface="Arial"/>
              </a:rPr>
              <a:t>	NEWSLETTER</a:t>
            </a:r>
            <a:endParaRPr lang="en-GB" sz="1800" dirty="0">
              <a:effectLst/>
              <a:latin typeface="Arial"/>
              <a:ea typeface="Trebuchet MS" panose="020B0603020202020204" pitchFamily="34" charset="0"/>
              <a:cs typeface="Arial"/>
            </a:endParaRPr>
          </a:p>
          <a:p>
            <a:pPr>
              <a:lnSpc>
                <a:spcPct val="115000"/>
              </a:lnSpc>
              <a:spcBef>
                <a:spcPts val="1200"/>
              </a:spcBef>
              <a:spcAft>
                <a:spcPts val="1000"/>
              </a:spcAft>
            </a:pPr>
            <a:r>
              <a:rPr lang="en-GB" sz="1800" b="1" dirty="0">
                <a:effectLst/>
                <a:latin typeface="Arial"/>
                <a:ea typeface="Trebuchet MS" panose="020B0603020202020204" pitchFamily="34" charset="0"/>
                <a:cs typeface="Arial"/>
              </a:rPr>
              <a:t>Celebrating T Levels students this summer!</a:t>
            </a:r>
            <a:endParaRPr lang="en-GB" sz="1800" dirty="0">
              <a:effectLst/>
              <a:latin typeface="Arial"/>
              <a:ea typeface="Trebuchet MS" panose="020B0603020202020204" pitchFamily="34" charset="0"/>
              <a:cs typeface="Arial"/>
            </a:endParaRPr>
          </a:p>
          <a:p>
            <a:pPr>
              <a:lnSpc>
                <a:spcPct val="115000"/>
              </a:lnSpc>
              <a:spcBef>
                <a:spcPts val="1200"/>
              </a:spcBef>
              <a:spcAft>
                <a:spcPts val="1000"/>
              </a:spcAft>
            </a:pPr>
            <a:r>
              <a:rPr lang="en-GB" sz="1800" dirty="0">
                <a:effectLst/>
                <a:latin typeface="Arial"/>
                <a:ea typeface="Trebuchet MS" panose="020B0603020202020204" pitchFamily="34" charset="0"/>
                <a:cs typeface="Arial"/>
              </a:rPr>
              <a:t>This summer marks the </a:t>
            </a:r>
            <a:r>
              <a:rPr lang="en-GB" sz="1800" dirty="0">
                <a:solidFill>
                  <a:srgbClr val="FF0000"/>
                </a:solidFill>
                <a:effectLst/>
                <a:latin typeface="Arial"/>
                <a:ea typeface="Trebuchet MS" panose="020B0603020202020204" pitchFamily="34" charset="0"/>
                <a:cs typeface="Arial"/>
              </a:rPr>
              <a:t>first/second/third/fourth/fifth </a:t>
            </a:r>
            <a:r>
              <a:rPr lang="en-GB" sz="1800" dirty="0">
                <a:effectLst/>
                <a:latin typeface="Arial"/>
                <a:ea typeface="Trebuchet MS" panose="020B0603020202020204" pitchFamily="34" charset="0"/>
                <a:cs typeface="Arial"/>
              </a:rPr>
              <a:t>cohort of T Level students finishing their courses and getting their results. We’re so proud to be marking this moment and celebrating the success of our students. We started offering T Levels in </a:t>
            </a:r>
            <a:r>
              <a:rPr lang="en-GB" sz="1800" dirty="0">
                <a:solidFill>
                  <a:srgbClr val="FF0000"/>
                </a:solidFill>
                <a:effectLst/>
                <a:latin typeface="Arial"/>
                <a:ea typeface="Trebuchet MS" panose="020B0603020202020204" pitchFamily="34" charset="0"/>
                <a:cs typeface="Arial"/>
              </a:rPr>
              <a:t>[X insert qualification names X] </a:t>
            </a:r>
            <a:r>
              <a:rPr lang="en-GB" sz="1800" dirty="0">
                <a:effectLst/>
                <a:latin typeface="Arial"/>
                <a:ea typeface="Trebuchet MS" panose="020B0603020202020204" pitchFamily="34" charset="0"/>
                <a:cs typeface="Arial"/>
              </a:rPr>
              <a:t>in </a:t>
            </a:r>
            <a:r>
              <a:rPr lang="en-GB" sz="1800" dirty="0">
                <a:solidFill>
                  <a:srgbClr val="FF0000"/>
                </a:solidFill>
                <a:effectLst/>
                <a:latin typeface="Arial"/>
                <a:ea typeface="Trebuchet MS" panose="020B0603020202020204" pitchFamily="34" charset="0"/>
                <a:cs typeface="Arial"/>
              </a:rPr>
              <a:t>202X </a:t>
            </a:r>
            <a:r>
              <a:rPr lang="en-GB" sz="1800" dirty="0">
                <a:effectLst/>
                <a:latin typeface="Arial"/>
                <a:ea typeface="Trebuchet MS" panose="020B0603020202020204" pitchFamily="34" charset="0"/>
                <a:cs typeface="Arial"/>
              </a:rPr>
              <a:t>We have now expanded our T Level offer to include </a:t>
            </a:r>
            <a:r>
              <a:rPr lang="en-GB" sz="1800" dirty="0">
                <a:solidFill>
                  <a:srgbClr val="FF0000"/>
                </a:solidFill>
                <a:effectLst/>
                <a:latin typeface="Arial"/>
                <a:ea typeface="Trebuchet MS" panose="020B0603020202020204" pitchFamily="34" charset="0"/>
                <a:cs typeface="Arial"/>
              </a:rPr>
              <a:t>[insert additional courses available from September 2026 if applicable]</a:t>
            </a:r>
            <a:r>
              <a:rPr lang="en-GB" sz="1800" dirty="0">
                <a:effectLst/>
                <a:latin typeface="Arial"/>
                <a:ea typeface="Trebuchet MS" panose="020B0603020202020204" pitchFamily="34" charset="0"/>
                <a:cs typeface="Arial"/>
              </a:rPr>
              <a:t>. </a:t>
            </a:r>
          </a:p>
          <a:p>
            <a:pPr>
              <a:lnSpc>
                <a:spcPct val="115000"/>
              </a:lnSpc>
              <a:spcBef>
                <a:spcPts val="1200"/>
              </a:spcBef>
              <a:spcAft>
                <a:spcPts val="1000"/>
              </a:spcAft>
            </a:pPr>
            <a:r>
              <a:rPr lang="en-GB" sz="1800" dirty="0">
                <a:effectLst/>
                <a:latin typeface="Arial"/>
                <a:ea typeface="Trebuchet MS" panose="020B0603020202020204" pitchFamily="34" charset="0"/>
                <a:cs typeface="Arial"/>
              </a:rPr>
              <a:t>T Levels are two-year courses that a young person can take following GCSEs. They are broadly equivalent in size to 3 A levels and accrue UCAS points. T Levels were developed in collaboration with employers to ensure students will be equipped with the skills they need. They offer a mixture of classroom learning and ‘on the job’ experience with at least 45 days spent on an industry placement with an employer. With a T Level, students can progress straight on to skilled work, higher study o</a:t>
            </a:r>
            <a:r>
              <a:rPr lang="en-GB" sz="1800" dirty="0">
                <a:effectLst/>
                <a:highlight>
                  <a:srgbClr val="FFFFFF"/>
                </a:highlight>
                <a:latin typeface="Arial"/>
                <a:ea typeface="Trebuchet MS" panose="020B0603020202020204" pitchFamily="34" charset="0"/>
                <a:cs typeface="Arial"/>
              </a:rPr>
              <a:t>r apprenticeships.</a:t>
            </a:r>
            <a:r>
              <a:rPr lang="en-GB" sz="1800" dirty="0">
                <a:effectLst/>
                <a:latin typeface="Arial"/>
                <a:ea typeface="Trebuchet MS" panose="020B0603020202020204" pitchFamily="34" charset="0"/>
                <a:cs typeface="Arial"/>
              </a:rPr>
              <a:t> We’ve seen some grea</a:t>
            </a:r>
            <a:r>
              <a:rPr lang="en-GB" dirty="0">
                <a:latin typeface="Arial"/>
                <a:ea typeface="Trebuchet MS" panose="020B0603020202020204" pitchFamily="34" charset="0"/>
                <a:cs typeface="Arial"/>
              </a:rPr>
              <a:t>t outcomes for T Level students </a:t>
            </a:r>
            <a:r>
              <a:rPr lang="en-GB">
                <a:latin typeface="Arial"/>
                <a:ea typeface="Trebuchet MS" panose="020B0603020202020204" pitchFamily="34" charset="0"/>
                <a:cs typeface="Arial"/>
              </a:rPr>
              <a:t>across England. </a:t>
            </a:r>
            <a:r>
              <a:rPr lang="en-GB" dirty="0">
                <a:latin typeface="Arial"/>
                <a:ea typeface="Trebuchet MS" panose="020B0603020202020204" pitchFamily="34" charset="0"/>
                <a:cs typeface="Arial"/>
              </a:rPr>
              <a:t>O</a:t>
            </a:r>
            <a:r>
              <a:rPr lang="en-GB" dirty="0">
                <a:latin typeface="Arial"/>
                <a:cs typeface="Arial"/>
              </a:rPr>
              <a:t>ver a quarter of T Level students from the third cohort who progressed into employment got jobs with their T Level Industry Placement employer. And similar to previous years, 81% of T Level students who applied to Higher Education in the 2025 admissions cycle secured a place. </a:t>
            </a:r>
          </a:p>
          <a:p>
            <a:pPr>
              <a:lnSpc>
                <a:spcPct val="115000"/>
              </a:lnSpc>
              <a:spcBef>
                <a:spcPts val="1200"/>
              </a:spcBef>
              <a:spcAft>
                <a:spcPts val="1000"/>
              </a:spcAft>
            </a:pPr>
            <a:r>
              <a:rPr lang="en-GB" dirty="0">
                <a:latin typeface="Arial"/>
                <a:cs typeface="Arial"/>
              </a:rPr>
              <a:t>We’re really proud of our first/second/third/fourth/fifth cohort of T Level students. They are moving on to such a wide rang</a:t>
            </a:r>
            <a:r>
              <a:rPr lang="en-GB" sz="1800" dirty="0">
                <a:effectLst/>
                <a:latin typeface="Arial"/>
                <a:ea typeface="Trebuchet MS" panose="020B0603020202020204" pitchFamily="34" charset="0"/>
                <a:cs typeface="Arial"/>
              </a:rPr>
              <a:t>e of next steps, with some going straight into the workplace and others starting a higher-level apprenticeship or going to university </a:t>
            </a:r>
            <a:r>
              <a:rPr lang="en-GB" sz="1800" dirty="0">
                <a:solidFill>
                  <a:srgbClr val="FF0000"/>
                </a:solidFill>
                <a:effectLst/>
                <a:latin typeface="Arial"/>
                <a:ea typeface="Trebuchet MS" panose="020B0603020202020204" pitchFamily="34" charset="0"/>
                <a:cs typeface="Arial"/>
              </a:rPr>
              <a:t>[add examples where possible]. </a:t>
            </a:r>
            <a:r>
              <a:rPr lang="en-GB" sz="1800" dirty="0">
                <a:effectLst/>
                <a:latin typeface="Arial"/>
                <a:ea typeface="Trebuchet MS" panose="020B0603020202020204" pitchFamily="34" charset="0"/>
                <a:cs typeface="Arial"/>
              </a:rPr>
              <a:t>We’re looking forward to seeing how they succeed in the future.</a:t>
            </a:r>
          </a:p>
          <a:p>
            <a:pPr>
              <a:lnSpc>
                <a:spcPct val="115000"/>
              </a:lnSpc>
              <a:spcBef>
                <a:spcPts val="1200"/>
              </a:spcBef>
              <a:spcAft>
                <a:spcPts val="1000"/>
              </a:spcAft>
            </a:pPr>
            <a:r>
              <a:rPr lang="en-GB" sz="1800" dirty="0">
                <a:effectLst/>
                <a:latin typeface="Arial"/>
                <a:ea typeface="Trebuchet MS" panose="020B0603020202020204" pitchFamily="34" charset="0"/>
                <a:cs typeface="Arial"/>
              </a:rPr>
              <a:t>Join us on social media as we celebrate our students this summer, we will be sharing content with the hashtag </a:t>
            </a:r>
            <a:r>
              <a:rPr lang="en-GB" sz="1800" b="1" dirty="0">
                <a:effectLst/>
                <a:latin typeface="Arial"/>
                <a:ea typeface="Trebuchet MS" panose="020B0603020202020204" pitchFamily="34" charset="0"/>
                <a:cs typeface="Arial"/>
              </a:rPr>
              <a:t>#Results2026 #TLevelsResultsDay</a:t>
            </a:r>
            <a:endParaRPr lang="en-GB" sz="1800" dirty="0">
              <a:effectLst/>
              <a:latin typeface="Arial"/>
              <a:ea typeface="Trebuchet MS" panose="020B0603020202020204" pitchFamily="34" charset="0"/>
              <a:cs typeface="Arial"/>
            </a:endParaRPr>
          </a:p>
          <a:p>
            <a:pPr>
              <a:lnSpc>
                <a:spcPct val="115000"/>
              </a:lnSpc>
              <a:spcBef>
                <a:spcPts val="1200"/>
              </a:spcBef>
              <a:spcAft>
                <a:spcPts val="1000"/>
              </a:spcAft>
            </a:pPr>
            <a:r>
              <a:rPr lang="en-GB" sz="1800" dirty="0">
                <a:effectLst/>
                <a:latin typeface="Arial"/>
                <a:ea typeface="Trebuchet MS" panose="020B0603020202020204" pitchFamily="34" charset="0"/>
                <a:cs typeface="Arial"/>
              </a:rPr>
              <a:t>For more information on T Levels and for advice on applying visit </a:t>
            </a:r>
            <a:r>
              <a:rPr lang="en-GB" sz="1800" dirty="0">
                <a:solidFill>
                  <a:srgbClr val="FF0000"/>
                </a:solidFill>
                <a:effectLst/>
                <a:latin typeface="Arial"/>
                <a:ea typeface="Trebuchet MS" panose="020B0603020202020204" pitchFamily="34" charset="0"/>
                <a:cs typeface="Arial"/>
              </a:rPr>
              <a:t>[enter Provider Name relevant URL]</a:t>
            </a:r>
            <a:r>
              <a:rPr lang="en-GB" sz="1800" dirty="0">
                <a:effectLst/>
                <a:latin typeface="Arial"/>
                <a:ea typeface="Trebuchet MS" panose="020B0603020202020204" pitchFamily="34" charset="0"/>
                <a:cs typeface="Arial"/>
              </a:rPr>
              <a:t>.</a:t>
            </a:r>
          </a:p>
          <a:p>
            <a:pPr>
              <a:lnSpc>
                <a:spcPct val="115000"/>
              </a:lnSpc>
              <a:spcAft>
                <a:spcPts val="1000"/>
              </a:spcAft>
            </a:pPr>
            <a:endParaRPr lang="en-GB" sz="1800" dirty="0">
              <a:effectLst/>
              <a:latin typeface="Trebuchet MS" panose="020B0603020202020204" pitchFamily="34" charset="0"/>
              <a:ea typeface="Trebuchet MS" panose="020B0603020202020204" pitchFamily="34" charset="0"/>
              <a:cs typeface="Trebuchet MS" panose="020B0603020202020204" pitchFamily="34" charset="0"/>
            </a:endParaRPr>
          </a:p>
          <a:p>
            <a:endParaRPr lang="en-GB" b="1" dirty="0"/>
          </a:p>
        </p:txBody>
      </p:sp>
      <p:sp>
        <p:nvSpPr>
          <p:cNvPr id="2" name="Slide Number Placeholder 1">
            <a:extLst>
              <a:ext uri="{FF2B5EF4-FFF2-40B4-BE49-F238E27FC236}">
                <a16:creationId xmlns:a16="http://schemas.microsoft.com/office/drawing/2014/main" id="{CB68ECFD-AE55-9580-430E-DBC81AC72771}"/>
              </a:ext>
            </a:extLst>
          </p:cNvPr>
          <p:cNvSpPr>
            <a:spLocks noGrp="1"/>
          </p:cNvSpPr>
          <p:nvPr>
            <p:ph type="sldNum" sz="quarter" idx="12"/>
          </p:nvPr>
        </p:nvSpPr>
        <p:spPr/>
        <p:txBody>
          <a:bodyPr/>
          <a:lstStyle/>
          <a:p>
            <a:fld id="{330EA680-D336-4FF7-8B7A-9848BB0A1C32}" type="slidenum">
              <a:rPr lang="en-GB" smtClean="0"/>
              <a:t>10</a:t>
            </a:fld>
            <a:endParaRPr lang="en-GB"/>
          </a:p>
        </p:txBody>
      </p:sp>
      <p:pic>
        <p:nvPicPr>
          <p:cNvPr id="3" name="Picture 2">
            <a:extLst>
              <a:ext uri="{FF2B5EF4-FFF2-40B4-BE49-F238E27FC236}">
                <a16:creationId xmlns:a16="http://schemas.microsoft.com/office/drawing/2014/main" id="{C003C011-A3FF-62E6-D70F-321920CD5F3F}"/>
              </a:ext>
            </a:extLst>
          </p:cNvPr>
          <p:cNvPicPr>
            <a:picLocks noChangeAspect="1"/>
          </p:cNvPicPr>
          <p:nvPr/>
        </p:nvPicPr>
        <p:blipFill>
          <a:blip r:embed="rId4"/>
          <a:stretch>
            <a:fillRect/>
          </a:stretch>
        </p:blipFill>
        <p:spPr>
          <a:xfrm>
            <a:off x="1274167" y="3488964"/>
            <a:ext cx="520714" cy="554308"/>
          </a:xfrm>
          <a:prstGeom prst="rect">
            <a:avLst/>
          </a:prstGeom>
        </p:spPr>
      </p:pic>
      <p:pic>
        <p:nvPicPr>
          <p:cNvPr id="4" name="Picture 3" descr="A black and white sign&#10;&#10;Description automatically generated">
            <a:extLst>
              <a:ext uri="{FF2B5EF4-FFF2-40B4-BE49-F238E27FC236}">
                <a16:creationId xmlns:a16="http://schemas.microsoft.com/office/drawing/2014/main" id="{DA396AC2-8350-DDA5-5D4B-2C369FC2D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301326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BBF48-141B-6DB3-F547-67FB2C5A91F1}"/>
              </a:ext>
            </a:extLst>
          </p:cNvPr>
          <p:cNvSpPr>
            <a:spLocks noGrp="1"/>
          </p:cNvSpPr>
          <p:nvPr>
            <p:ph type="ctrTitle"/>
          </p:nvPr>
        </p:nvSpPr>
        <p:spPr>
          <a:xfrm>
            <a:off x="636916" y="1081495"/>
            <a:ext cx="15078075" cy="958646"/>
          </a:xfrm>
        </p:spPr>
        <p:txBody>
          <a:bodyPr>
            <a:normAutofit/>
          </a:bodyPr>
          <a:lstStyle/>
          <a:p>
            <a:pPr algn="l"/>
            <a:r>
              <a:rPr lang="en-GB" sz="4800"/>
              <a:t>Useful links</a:t>
            </a:r>
          </a:p>
        </p:txBody>
      </p:sp>
      <p:sp>
        <p:nvSpPr>
          <p:cNvPr id="3" name="Subtitle 2">
            <a:extLst>
              <a:ext uri="{FF2B5EF4-FFF2-40B4-BE49-F238E27FC236}">
                <a16:creationId xmlns:a16="http://schemas.microsoft.com/office/drawing/2014/main" id="{D2556625-EEB9-B963-C125-D436EC3466C3}"/>
              </a:ext>
            </a:extLst>
          </p:cNvPr>
          <p:cNvSpPr>
            <a:spLocks noGrp="1"/>
          </p:cNvSpPr>
          <p:nvPr>
            <p:ph type="subTitle" idx="1"/>
          </p:nvPr>
        </p:nvSpPr>
        <p:spPr>
          <a:xfrm>
            <a:off x="1504694" y="3258799"/>
            <a:ext cx="15078075" cy="6826954"/>
          </a:xfrm>
        </p:spPr>
        <p:txBody>
          <a:bodyPr vert="horz" lIns="91440" tIns="45720" rIns="91440" bIns="45720" rtlCol="0" anchor="t">
            <a:normAutofit/>
          </a:bodyPr>
          <a:lstStyle/>
          <a:p>
            <a:pPr marL="342900" indent="-342900" algn="l">
              <a:buFont typeface="Arial" panose="020B0604020202020204" pitchFamily="34" charset="0"/>
              <a:buChar char="•"/>
            </a:pPr>
            <a:r>
              <a:rPr lang="en-GB" sz="2000" dirty="0">
                <a:latin typeface="Arial"/>
                <a:cs typeface="Arial"/>
                <a:hlinkClick r:id="rId2"/>
              </a:rPr>
              <a:t>T Levels website </a:t>
            </a:r>
            <a:endParaRPr lang="en-GB" sz="2000"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GB" sz="2000" dirty="0">
                <a:latin typeface="Arial"/>
                <a:cs typeface="Arial"/>
                <a:hlinkClick r:id="rId3"/>
              </a:rPr>
              <a:t>T Levels support for providers </a:t>
            </a:r>
            <a:endParaRPr lang="en-GB" sz="2000"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GB" sz="2000" dirty="0">
                <a:latin typeface="Arial"/>
                <a:cs typeface="Arial"/>
                <a:hlinkClick r:id="rId4"/>
              </a:rPr>
              <a:t>Skills for Life</a:t>
            </a:r>
            <a:endParaRPr lang="en-GB" sz="2000" dirty="0">
              <a:latin typeface="Arial"/>
              <a:cs typeface="Arial"/>
            </a:endParaRPr>
          </a:p>
          <a:p>
            <a:pPr marL="342900" indent="-342900" algn="l">
              <a:buFont typeface="Arial" panose="020B0604020202020204" pitchFamily="34" charset="0"/>
              <a:buChar char="•"/>
            </a:pPr>
            <a:r>
              <a:rPr lang="en-GB" sz="2000" dirty="0">
                <a:latin typeface="Arial"/>
                <a:cs typeface="Arial"/>
                <a:hlinkClick r:id="rId5"/>
              </a:rPr>
              <a:t>Resources for teachers and careers advisers</a:t>
            </a:r>
            <a:endParaRPr lang="en-GB" sz="2000" dirty="0">
              <a:latin typeface="Arial"/>
              <a:cs typeface="Arial"/>
            </a:endParaRPr>
          </a:p>
          <a:p>
            <a:pPr marL="342900" indent="-342900" algn="l">
              <a:buFont typeface="Arial" panose="020B0604020202020204" pitchFamily="34" charset="0"/>
              <a:buChar char="•"/>
            </a:pPr>
            <a:r>
              <a:rPr lang="en-GB" sz="2000" dirty="0">
                <a:latin typeface="Arial"/>
                <a:cs typeface="Arial"/>
                <a:hlinkClick r:id="rId6"/>
              </a:rPr>
              <a:t>T Levels support for employers</a:t>
            </a:r>
          </a:p>
          <a:p>
            <a:pPr marL="342900" indent="-342900" algn="l">
              <a:buFont typeface="Arial" panose="020B0604020202020204" pitchFamily="34" charset="0"/>
              <a:buChar char="•"/>
            </a:pPr>
            <a:r>
              <a:rPr lang="en-GB" sz="2000" dirty="0">
                <a:latin typeface="Arial"/>
                <a:cs typeface="Arial"/>
              </a:rPr>
              <a:t>Please also sign up for the </a:t>
            </a:r>
            <a:r>
              <a:rPr lang="en-GB" sz="2000" dirty="0">
                <a:latin typeface="Arial"/>
                <a:cs typeface="Arial"/>
                <a:hlinkClick r:id="rId7"/>
              </a:rPr>
              <a:t>TVQ newsletter </a:t>
            </a:r>
            <a:r>
              <a:rPr lang="en-GB" sz="2000" dirty="0">
                <a:latin typeface="Arial"/>
                <a:cs typeface="Arial"/>
              </a:rPr>
              <a:t>to hear updates on T Levels and the post-16 reforms.</a:t>
            </a:r>
          </a:p>
          <a:p>
            <a:pPr marL="342900" indent="-342900" algn="l">
              <a:buFont typeface="Arial" panose="020B0604020202020204" pitchFamily="34" charset="0"/>
              <a:buChar char="•"/>
            </a:pPr>
            <a:r>
              <a:rPr lang="en-GB" sz="2000" dirty="0">
                <a:latin typeface="Arial"/>
                <a:cs typeface="Arial"/>
              </a:rPr>
              <a:t>To register to become a T Level Ambassador, please sign up </a:t>
            </a:r>
            <a:r>
              <a:rPr lang="en-GB" sz="2000" dirty="0">
                <a:latin typeface="Arial"/>
                <a:cs typeface="Arial"/>
                <a:hlinkClick r:id="rId8"/>
              </a:rPr>
              <a:t>here</a:t>
            </a:r>
            <a:r>
              <a:rPr lang="en-GB" sz="2000" dirty="0">
                <a:latin typeface="Arial"/>
                <a:cs typeface="Arial"/>
              </a:rPr>
              <a:t>. </a:t>
            </a:r>
          </a:p>
        </p:txBody>
      </p:sp>
      <p:sp>
        <p:nvSpPr>
          <p:cNvPr id="4" name="Slide Number Placeholder 3">
            <a:extLst>
              <a:ext uri="{FF2B5EF4-FFF2-40B4-BE49-F238E27FC236}">
                <a16:creationId xmlns:a16="http://schemas.microsoft.com/office/drawing/2014/main" id="{F0248238-0983-AF66-3D36-99B4D092A6DB}"/>
              </a:ext>
            </a:extLst>
          </p:cNvPr>
          <p:cNvSpPr>
            <a:spLocks noGrp="1"/>
          </p:cNvSpPr>
          <p:nvPr>
            <p:ph type="sldNum" sz="quarter" idx="12"/>
          </p:nvPr>
        </p:nvSpPr>
        <p:spPr/>
        <p:txBody>
          <a:bodyPr/>
          <a:lstStyle/>
          <a:p>
            <a:fld id="{330EA680-D336-4FF7-8B7A-9848BB0A1C32}" type="slidenum">
              <a:rPr lang="en-GB" smtClean="0"/>
              <a:t>11</a:t>
            </a:fld>
            <a:endParaRPr lang="en-GB"/>
          </a:p>
        </p:txBody>
      </p:sp>
      <p:sp>
        <p:nvSpPr>
          <p:cNvPr id="7" name="TextBox 6">
            <a:extLst>
              <a:ext uri="{FF2B5EF4-FFF2-40B4-BE49-F238E27FC236}">
                <a16:creationId xmlns:a16="http://schemas.microsoft.com/office/drawing/2014/main" id="{8D188F93-08E9-7C49-C1A6-E3B8A5AAEE60}"/>
              </a:ext>
            </a:extLst>
          </p:cNvPr>
          <p:cNvSpPr txBox="1"/>
          <p:nvPr/>
        </p:nvSpPr>
        <p:spPr>
          <a:xfrm>
            <a:off x="2353173" y="2305290"/>
            <a:ext cx="13968248" cy="400110"/>
          </a:xfrm>
          <a:prstGeom prst="rect">
            <a:avLst/>
          </a:prstGeom>
          <a:noFill/>
        </p:spPr>
        <p:txBody>
          <a:bodyPr wrap="square">
            <a:spAutoFit/>
          </a:bodyPr>
          <a:lstStyle/>
          <a:p>
            <a:r>
              <a:rPr lang="en-GB" sz="2000">
                <a:effectLst/>
                <a:latin typeface="Arial" panose="020B0604020202020204" pitchFamily="34" charset="0"/>
                <a:ea typeface="Trebuchet MS" panose="020B0603020202020204" pitchFamily="34" charset="0"/>
                <a:cs typeface="Arial" panose="020B0604020202020204" pitchFamily="34" charset="0"/>
              </a:rPr>
              <a:t>Below are some </a:t>
            </a:r>
            <a:r>
              <a:rPr lang="en-GB" sz="2000">
                <a:latin typeface="Arial" panose="020B0604020202020204" pitchFamily="34" charset="0"/>
                <a:ea typeface="Trebuchet MS" panose="020B0603020202020204" pitchFamily="34" charset="0"/>
                <a:cs typeface="Arial" panose="020B0604020202020204" pitchFamily="34" charset="0"/>
              </a:rPr>
              <a:t>links to content and resources that you may find useful when developing your own Results Day comms:</a:t>
            </a:r>
            <a:endParaRPr lang="en-GB" sz="2000"/>
          </a:p>
        </p:txBody>
      </p:sp>
      <p:pic>
        <p:nvPicPr>
          <p:cNvPr id="5" name="Picture 4">
            <a:extLst>
              <a:ext uri="{FF2B5EF4-FFF2-40B4-BE49-F238E27FC236}">
                <a16:creationId xmlns:a16="http://schemas.microsoft.com/office/drawing/2014/main" id="{16919556-1822-01C7-2075-A4B10A180F96}"/>
              </a:ext>
            </a:extLst>
          </p:cNvPr>
          <p:cNvPicPr>
            <a:picLocks noChangeAspect="1"/>
          </p:cNvPicPr>
          <p:nvPr/>
        </p:nvPicPr>
        <p:blipFill>
          <a:blip r:embed="rId9"/>
          <a:stretch>
            <a:fillRect/>
          </a:stretch>
        </p:blipFill>
        <p:spPr>
          <a:xfrm>
            <a:off x="1164579" y="2232431"/>
            <a:ext cx="444304" cy="472969"/>
          </a:xfrm>
          <a:prstGeom prst="rect">
            <a:avLst/>
          </a:prstGeom>
        </p:spPr>
      </p:pic>
      <p:pic>
        <p:nvPicPr>
          <p:cNvPr id="6" name="Picture 5">
            <a:extLst>
              <a:ext uri="{FF2B5EF4-FFF2-40B4-BE49-F238E27FC236}">
                <a16:creationId xmlns:a16="http://schemas.microsoft.com/office/drawing/2014/main" id="{714D7294-B228-9374-67CA-B34CAA2895BF}"/>
              </a:ext>
            </a:extLst>
          </p:cNvPr>
          <p:cNvPicPr>
            <a:picLocks noChangeAspect="1"/>
          </p:cNvPicPr>
          <p:nvPr/>
        </p:nvPicPr>
        <p:blipFill>
          <a:blip r:embed="rId10"/>
          <a:stretch>
            <a:fillRect/>
          </a:stretch>
        </p:blipFill>
        <p:spPr>
          <a:xfrm>
            <a:off x="1707593" y="2232431"/>
            <a:ext cx="444305" cy="472969"/>
          </a:xfrm>
          <a:prstGeom prst="rect">
            <a:avLst/>
          </a:prstGeom>
        </p:spPr>
      </p:pic>
      <p:pic>
        <p:nvPicPr>
          <p:cNvPr id="14" name="Picture 13" descr="A black and white sign&#10;&#10;Description automatically generated">
            <a:extLst>
              <a:ext uri="{FF2B5EF4-FFF2-40B4-BE49-F238E27FC236}">
                <a16:creationId xmlns:a16="http://schemas.microsoft.com/office/drawing/2014/main" id="{0DEBB78C-7BEA-19AD-2115-C4484B6F675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325697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AC2C7E-CA96-3730-9089-6F33BFAC6A61}"/>
              </a:ext>
            </a:extLst>
          </p:cNvPr>
          <p:cNvSpPr>
            <a:spLocks noGrp="1"/>
          </p:cNvSpPr>
          <p:nvPr>
            <p:ph type="title"/>
          </p:nvPr>
        </p:nvSpPr>
        <p:spPr>
          <a:xfrm>
            <a:off x="5218771" y="5089478"/>
            <a:ext cx="9666558" cy="830997"/>
          </a:xfrm>
        </p:spPr>
        <p:txBody>
          <a:bodyPr/>
          <a:lstStyle/>
          <a:p>
            <a:r>
              <a:rPr lang="en-GB"/>
              <a:t>Thank you</a:t>
            </a:r>
          </a:p>
        </p:txBody>
      </p:sp>
      <p:sp>
        <p:nvSpPr>
          <p:cNvPr id="4" name="Slide Number Placeholder 3">
            <a:extLst>
              <a:ext uri="{FF2B5EF4-FFF2-40B4-BE49-F238E27FC236}">
                <a16:creationId xmlns:a16="http://schemas.microsoft.com/office/drawing/2014/main" id="{23B1EE41-56D7-E1A7-2AE5-5F898B7256DB}"/>
              </a:ext>
            </a:extLst>
          </p:cNvPr>
          <p:cNvSpPr>
            <a:spLocks noGrp="1"/>
          </p:cNvSpPr>
          <p:nvPr>
            <p:ph type="sldNum" sz="quarter" idx="4294967295"/>
          </p:nvPr>
        </p:nvSpPr>
        <p:spPr>
          <a:xfrm>
            <a:off x="0" y="0"/>
            <a:ext cx="0" cy="0"/>
          </a:xfrm>
        </p:spPr>
        <p:txBody>
          <a:bodyPr/>
          <a:lstStyle/>
          <a:p>
            <a:fld id="{330EA680-D336-4FF7-8B7A-9848BB0A1C32}" type="slidenum">
              <a:rPr lang="en-GB" smtClean="0"/>
              <a:t>12</a:t>
            </a:fld>
            <a:endParaRPr lang="en-GB"/>
          </a:p>
        </p:txBody>
      </p:sp>
    </p:spTree>
    <p:extLst>
      <p:ext uri="{BB962C8B-B14F-4D97-AF65-F5344CB8AC3E}">
        <p14:creationId xmlns:p14="http://schemas.microsoft.com/office/powerpoint/2010/main" val="501421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86C8D9A8-95B8-3E53-93AE-CAD1507B9970}"/>
              </a:ext>
            </a:extLst>
          </p:cNvPr>
          <p:cNvSpPr/>
          <p:nvPr/>
        </p:nvSpPr>
        <p:spPr>
          <a:xfrm>
            <a:off x="1840108" y="10307978"/>
            <a:ext cx="15309560" cy="717819"/>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7DB9439D-84A0-0C7D-A606-E0AD0E08C04A}"/>
              </a:ext>
            </a:extLst>
          </p:cNvPr>
          <p:cNvPicPr>
            <a:picLocks noChangeAspect="1"/>
          </p:cNvPicPr>
          <p:nvPr/>
        </p:nvPicPr>
        <p:blipFill>
          <a:blip r:embed="rId3"/>
          <a:stretch>
            <a:fillRect/>
          </a:stretch>
        </p:blipFill>
        <p:spPr>
          <a:xfrm>
            <a:off x="3415711" y="10415581"/>
            <a:ext cx="444304" cy="472969"/>
          </a:xfrm>
          <a:prstGeom prst="rect">
            <a:avLst/>
          </a:prstGeom>
        </p:spPr>
      </p:pic>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4"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1167938" y="1098725"/>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b="1" i="1" cap="all">
                <a:latin typeface="Arial" panose="020B0604020202020204" pitchFamily="34" charset="0"/>
                <a:ea typeface="+mn-ea"/>
                <a:cs typeface="Arial" panose="020B0604020202020204" pitchFamily="34" charset="0"/>
              </a:rPr>
              <a:t>Celebrating T Level Results this August</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1198179" y="2112579"/>
            <a:ext cx="16521237" cy="6040896"/>
          </a:xfr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r>
              <a:rPr lang="en-GB" dirty="0">
                <a:latin typeface="Arial"/>
                <a:cs typeface="Arial"/>
              </a:rPr>
              <a:t>The fifth cohort of T Level students will be receiving their results on 13th August. We would love you to get involved with marking this moment and celebrating the successes of T Level students.</a:t>
            </a:r>
          </a:p>
          <a:p>
            <a:pPr>
              <a:lnSpc>
                <a:spcPct val="120000"/>
              </a:lnSpc>
              <a:spcBef>
                <a:spcPts val="100"/>
              </a:spcBef>
              <a:spcAft>
                <a:spcPts val="100"/>
              </a:spcAft>
            </a:pPr>
            <a:endParaRPr lang="en-GB" dirty="0">
              <a:latin typeface="Arial"/>
              <a:cs typeface="Arial"/>
            </a:endParaRPr>
          </a:p>
          <a:p>
            <a:pPr>
              <a:lnSpc>
                <a:spcPct val="120000"/>
              </a:lnSpc>
              <a:spcBef>
                <a:spcPts val="100"/>
              </a:spcBef>
              <a:spcAft>
                <a:spcPts val="100"/>
              </a:spcAft>
            </a:pPr>
            <a:r>
              <a:rPr lang="en-GB" dirty="0">
                <a:latin typeface="Arial"/>
                <a:cs typeface="Arial"/>
              </a:rPr>
              <a:t>	Up to and on T Levels Results Day, the Department for Education will showcase students, providers and employers on our social media channels. Our 	Secretary of State, Ministers and Permanent Secretary will show their support for T Levels with social posts and interviews. We will also use our 	business and stakeholder networks to amplify and share T Level stories and messages.</a:t>
            </a:r>
          </a:p>
          <a:p>
            <a:pPr>
              <a:lnSpc>
                <a:spcPct val="120000"/>
              </a:lnSpc>
              <a:spcBef>
                <a:spcPts val="100"/>
              </a:spcBef>
              <a:spcAft>
                <a:spcPts val="100"/>
              </a:spcAft>
            </a:pPr>
            <a:endParaRPr lang="en-GB" dirty="0">
              <a:latin typeface="Arial"/>
              <a:cs typeface="Arial"/>
            </a:endParaRPr>
          </a:p>
          <a:p>
            <a:pPr>
              <a:lnSpc>
                <a:spcPct val="120000"/>
              </a:lnSpc>
              <a:spcBef>
                <a:spcPts val="100"/>
              </a:spcBef>
              <a:spcAft>
                <a:spcPts val="100"/>
              </a:spcAft>
            </a:pPr>
            <a:r>
              <a:rPr lang="en-GB" b="1" dirty="0">
                <a:solidFill>
                  <a:schemeClr val="bg2"/>
                </a:solidFill>
                <a:latin typeface="Arial"/>
                <a:cs typeface="Arial"/>
              </a:rPr>
              <a:t>How You Can Support</a:t>
            </a:r>
          </a:p>
          <a:p>
            <a:pPr>
              <a:lnSpc>
                <a:spcPct val="120000"/>
              </a:lnSpc>
              <a:spcBef>
                <a:spcPts val="100"/>
              </a:spcBef>
              <a:spcAft>
                <a:spcPts val="100"/>
              </a:spcAft>
            </a:pPr>
            <a:endParaRPr lang="en-GB" b="1" dirty="0">
              <a:latin typeface="Arial"/>
              <a:cs typeface="Arial"/>
            </a:endParaRPr>
          </a:p>
          <a:p>
            <a:pPr>
              <a:lnSpc>
                <a:spcPct val="120000"/>
              </a:lnSpc>
              <a:spcBef>
                <a:spcPts val="100"/>
              </a:spcBef>
              <a:spcAft>
                <a:spcPts val="100"/>
              </a:spcAft>
            </a:pPr>
            <a:r>
              <a:rPr lang="en-GB" dirty="0">
                <a:latin typeface="Arial"/>
                <a:cs typeface="Arial"/>
              </a:rPr>
              <a:t>	To support your activity during T Levels Results Day, we have created a range of content in this pack for you to use, including newsletter copy and draft 	social posts, so that you can adapt them and share on your channels. </a:t>
            </a:r>
          </a:p>
          <a:p>
            <a:pPr>
              <a:lnSpc>
                <a:spcPct val="120000"/>
              </a:lnSpc>
              <a:spcBef>
                <a:spcPts val="100"/>
              </a:spcBef>
              <a:spcAft>
                <a:spcPts val="100"/>
              </a:spcAft>
            </a:pPr>
            <a:endParaRPr lang="en-GB" b="1" dirty="0">
              <a:latin typeface="Arial"/>
              <a:cs typeface="Arial"/>
            </a:endParaRPr>
          </a:p>
          <a:p>
            <a:pPr lvl="2">
              <a:lnSpc>
                <a:spcPct val="120000"/>
              </a:lnSpc>
              <a:spcBef>
                <a:spcPts val="100"/>
              </a:spcBef>
              <a:spcAft>
                <a:spcPts val="100"/>
              </a:spcAft>
            </a:pPr>
            <a:r>
              <a:rPr lang="en-GB" dirty="0">
                <a:latin typeface="Arial"/>
                <a:cs typeface="Arial"/>
              </a:rPr>
              <a:t>T Levels Results Day is a great opportunity to emphasise that T Levels are a high-quality qualification, and to help raise awareness of them in your area and across the country, driving registrations for September 2026 and beyond. There are a number of ways for you to participate, such as:</a:t>
            </a:r>
          </a:p>
          <a:p>
            <a:pPr marL="1257300" lvl="2" indent="-342900">
              <a:lnSpc>
                <a:spcPct val="120000"/>
              </a:lnSpc>
              <a:spcBef>
                <a:spcPts val="100"/>
              </a:spcBef>
              <a:spcAft>
                <a:spcPts val="100"/>
              </a:spcAft>
              <a:buFont typeface="Arial" panose="020B0604020202020204" pitchFamily="34" charset="0"/>
              <a:buChar char="•"/>
            </a:pPr>
            <a:r>
              <a:rPr lang="en-GB" dirty="0">
                <a:latin typeface="Arial"/>
                <a:cs typeface="Arial"/>
              </a:rPr>
              <a:t>sharing the experiences and successes of your T Level students across your social media channels</a:t>
            </a:r>
          </a:p>
          <a:p>
            <a:pPr marL="1257300" lvl="2" indent="-342900">
              <a:lnSpc>
                <a:spcPct val="120000"/>
              </a:lnSpc>
              <a:spcBef>
                <a:spcPts val="100"/>
              </a:spcBef>
              <a:spcAft>
                <a:spcPts val="100"/>
              </a:spcAft>
              <a:buFont typeface="Arial" panose="020B0604020202020204" pitchFamily="34" charset="0"/>
              <a:buChar char="•"/>
            </a:pPr>
            <a:r>
              <a:rPr lang="en-GB" dirty="0">
                <a:latin typeface="Arial"/>
                <a:cs typeface="Arial"/>
              </a:rPr>
              <a:t>hosting a T Level Results Day event</a:t>
            </a:r>
          </a:p>
          <a:p>
            <a:pPr marL="1257300" lvl="2" indent="-342900">
              <a:lnSpc>
                <a:spcPct val="120000"/>
              </a:lnSpc>
              <a:spcBef>
                <a:spcPts val="100"/>
              </a:spcBef>
              <a:spcAft>
                <a:spcPts val="100"/>
              </a:spcAft>
              <a:buFont typeface="Arial" panose="020B0604020202020204" pitchFamily="34" charset="0"/>
              <a:buChar char="•"/>
            </a:pPr>
            <a:r>
              <a:rPr lang="en-GB" dirty="0">
                <a:latin typeface="Arial"/>
                <a:cs typeface="Arial"/>
              </a:rPr>
              <a:t>showcasing your star T Level teachers or the T Level subjects you offer. </a:t>
            </a:r>
          </a:p>
          <a:p>
            <a:pPr marL="342900" indent="-342900">
              <a:lnSpc>
                <a:spcPct val="120000"/>
              </a:lnSpc>
              <a:spcBef>
                <a:spcPts val="100"/>
              </a:spcBef>
              <a:spcAft>
                <a:spcPts val="100"/>
              </a:spcAft>
              <a:buFont typeface="Arial" panose="020B0604020202020204" pitchFamily="34" charset="0"/>
              <a:buChar char="•"/>
            </a:pPr>
            <a:endParaRPr lang="en-GB" dirty="0">
              <a:latin typeface="Arial"/>
              <a:cs typeface="Arial"/>
            </a:endParaRPr>
          </a:p>
          <a:p>
            <a:pPr>
              <a:lnSpc>
                <a:spcPct val="120000"/>
              </a:lnSpc>
              <a:spcBef>
                <a:spcPts val="100"/>
              </a:spcBef>
              <a:spcAft>
                <a:spcPts val="100"/>
              </a:spcAft>
            </a:pPr>
            <a:r>
              <a:rPr lang="en-GB" dirty="0">
                <a:latin typeface="Arial"/>
                <a:cs typeface="Arial"/>
              </a:rPr>
              <a:t>T Level providers across the country will be taking part through events, PR and social media, using the dedicated hashtags </a:t>
            </a:r>
            <a:r>
              <a:rPr lang="en-GB" b="1" dirty="0">
                <a:latin typeface="Arial"/>
                <a:cs typeface="Arial"/>
              </a:rPr>
              <a:t>#TLevelResultsDay </a:t>
            </a:r>
            <a:r>
              <a:rPr lang="en-GB" dirty="0">
                <a:latin typeface="Arial"/>
                <a:cs typeface="Arial"/>
              </a:rPr>
              <a:t>and</a:t>
            </a:r>
            <a:r>
              <a:rPr lang="en-GB" b="1" dirty="0">
                <a:latin typeface="Arial"/>
                <a:cs typeface="Arial"/>
              </a:rPr>
              <a:t> #Results2026</a:t>
            </a:r>
          </a:p>
          <a:p>
            <a:pPr>
              <a:lnSpc>
                <a:spcPct val="120000"/>
              </a:lnSpc>
              <a:spcBef>
                <a:spcPts val="100"/>
              </a:spcBef>
              <a:spcAft>
                <a:spcPts val="100"/>
              </a:spcAft>
            </a:pPr>
            <a:endParaRPr lang="en-GB" dirty="0">
              <a:latin typeface="Arial"/>
              <a:cs typeface="Arial"/>
            </a:endParaRPr>
          </a:p>
          <a:p>
            <a:pPr>
              <a:lnSpc>
                <a:spcPct val="120000"/>
              </a:lnSpc>
              <a:spcBef>
                <a:spcPts val="100"/>
              </a:spcBef>
              <a:spcAft>
                <a:spcPts val="100"/>
              </a:spcAft>
            </a:pPr>
            <a:r>
              <a:rPr lang="en-GB" dirty="0">
                <a:latin typeface="Arial"/>
                <a:cs typeface="Arial"/>
              </a:rPr>
              <a:t>If you have any questions about the following content or want to find out more about celebrating T Levels this summer, please contact: </a:t>
            </a:r>
            <a:r>
              <a:rPr lang="en-GB" dirty="0">
                <a:latin typeface="Arial"/>
                <a:cs typeface="Arial"/>
                <a:hlinkClick r:id="rId5">
                  <a:extLst>
                    <a:ext uri="{A12FA001-AC4F-418D-AE19-62706E023703}">
                      <ahyp:hlinkClr xmlns:ahyp="http://schemas.microsoft.com/office/drawing/2018/hyperlinkcolor" val="tx"/>
                    </a:ext>
                  </a:extLst>
                </a:hlinkClick>
              </a:rPr>
              <a:t>tlevel.delivery@education.gov.uk</a:t>
            </a:r>
            <a:r>
              <a:rPr lang="en-GB" dirty="0">
                <a:latin typeface="Arial"/>
                <a:cs typeface="Arial"/>
              </a:rPr>
              <a:t>    </a:t>
            </a:r>
          </a:p>
        </p:txBody>
      </p:sp>
      <p:sp>
        <p:nvSpPr>
          <p:cNvPr id="2" name="Slide Number Placeholder 1">
            <a:extLst>
              <a:ext uri="{FF2B5EF4-FFF2-40B4-BE49-F238E27FC236}">
                <a16:creationId xmlns:a16="http://schemas.microsoft.com/office/drawing/2014/main" id="{A4518CF9-BE95-B8F7-1A60-4FB1CA8A13E7}"/>
              </a:ext>
            </a:extLst>
          </p:cNvPr>
          <p:cNvSpPr>
            <a:spLocks noGrp="1"/>
          </p:cNvSpPr>
          <p:nvPr>
            <p:ph type="sldNum" sz="quarter" idx="12"/>
          </p:nvPr>
        </p:nvSpPr>
        <p:spPr/>
        <p:txBody>
          <a:bodyPr/>
          <a:lstStyle/>
          <a:p>
            <a:fld id="{330EA680-D336-4FF7-8B7A-9848BB0A1C32}" type="slidenum">
              <a:rPr lang="en-GB" smtClean="0"/>
              <a:t>2</a:t>
            </a:fld>
            <a:endParaRPr lang="en-GB"/>
          </a:p>
        </p:txBody>
      </p:sp>
      <p:pic>
        <p:nvPicPr>
          <p:cNvPr id="6" name="Picture 5">
            <a:extLst>
              <a:ext uri="{FF2B5EF4-FFF2-40B4-BE49-F238E27FC236}">
                <a16:creationId xmlns:a16="http://schemas.microsoft.com/office/drawing/2014/main" id="{B9EB9995-EE8A-68CC-0004-1A06EE7C4A9A}"/>
              </a:ext>
            </a:extLst>
          </p:cNvPr>
          <p:cNvPicPr>
            <a:picLocks noChangeAspect="1"/>
          </p:cNvPicPr>
          <p:nvPr/>
        </p:nvPicPr>
        <p:blipFill>
          <a:blip r:embed="rId6"/>
          <a:stretch>
            <a:fillRect/>
          </a:stretch>
        </p:blipFill>
        <p:spPr>
          <a:xfrm>
            <a:off x="1387927" y="5223908"/>
            <a:ext cx="520714" cy="554308"/>
          </a:xfrm>
          <a:prstGeom prst="rect">
            <a:avLst/>
          </a:prstGeom>
        </p:spPr>
      </p:pic>
      <p:pic>
        <p:nvPicPr>
          <p:cNvPr id="8" name="Picture 7">
            <a:extLst>
              <a:ext uri="{FF2B5EF4-FFF2-40B4-BE49-F238E27FC236}">
                <a16:creationId xmlns:a16="http://schemas.microsoft.com/office/drawing/2014/main" id="{05F98496-FEB0-91EB-A09E-0330274ED9AD}"/>
              </a:ext>
            </a:extLst>
          </p:cNvPr>
          <p:cNvPicPr>
            <a:picLocks noChangeAspect="1"/>
          </p:cNvPicPr>
          <p:nvPr/>
        </p:nvPicPr>
        <p:blipFill>
          <a:blip r:embed="rId7"/>
          <a:stretch>
            <a:fillRect/>
          </a:stretch>
        </p:blipFill>
        <p:spPr>
          <a:xfrm>
            <a:off x="11996958" y="10415581"/>
            <a:ext cx="444304" cy="472969"/>
          </a:xfrm>
          <a:prstGeom prst="rect">
            <a:avLst/>
          </a:prstGeom>
        </p:spPr>
      </p:pic>
      <p:pic>
        <p:nvPicPr>
          <p:cNvPr id="16" name="Picture 15">
            <a:extLst>
              <a:ext uri="{FF2B5EF4-FFF2-40B4-BE49-F238E27FC236}">
                <a16:creationId xmlns:a16="http://schemas.microsoft.com/office/drawing/2014/main" id="{882081FE-856A-0D0B-FFFE-138DA72784B4}"/>
              </a:ext>
            </a:extLst>
          </p:cNvPr>
          <p:cNvPicPr>
            <a:picLocks noChangeAspect="1"/>
          </p:cNvPicPr>
          <p:nvPr/>
        </p:nvPicPr>
        <p:blipFill>
          <a:blip r:embed="rId6"/>
          <a:stretch>
            <a:fillRect/>
          </a:stretch>
        </p:blipFill>
        <p:spPr>
          <a:xfrm>
            <a:off x="7102432" y="10415581"/>
            <a:ext cx="444305" cy="472969"/>
          </a:xfrm>
          <a:prstGeom prst="rect">
            <a:avLst/>
          </a:prstGeom>
        </p:spPr>
      </p:pic>
      <p:pic>
        <p:nvPicPr>
          <p:cNvPr id="23" name="Picture 22">
            <a:extLst>
              <a:ext uri="{FF2B5EF4-FFF2-40B4-BE49-F238E27FC236}">
                <a16:creationId xmlns:a16="http://schemas.microsoft.com/office/drawing/2014/main" id="{5941CE27-CA48-964D-65FC-51855DCF8500}"/>
              </a:ext>
            </a:extLst>
          </p:cNvPr>
          <p:cNvPicPr>
            <a:picLocks noChangeAspect="1"/>
          </p:cNvPicPr>
          <p:nvPr/>
        </p:nvPicPr>
        <p:blipFill>
          <a:blip r:embed="rId3"/>
          <a:stretch>
            <a:fillRect/>
          </a:stretch>
        </p:blipFill>
        <p:spPr>
          <a:xfrm>
            <a:off x="1421401" y="3211628"/>
            <a:ext cx="444304" cy="472969"/>
          </a:xfrm>
          <a:prstGeom prst="rect">
            <a:avLst/>
          </a:prstGeom>
        </p:spPr>
      </p:pic>
      <p:pic>
        <p:nvPicPr>
          <p:cNvPr id="24" name="Picture 23">
            <a:extLst>
              <a:ext uri="{FF2B5EF4-FFF2-40B4-BE49-F238E27FC236}">
                <a16:creationId xmlns:a16="http://schemas.microsoft.com/office/drawing/2014/main" id="{C54A5A55-9016-BA0C-27FE-D6959D61DF6C}"/>
              </a:ext>
            </a:extLst>
          </p:cNvPr>
          <p:cNvPicPr>
            <a:picLocks noChangeAspect="1"/>
          </p:cNvPicPr>
          <p:nvPr/>
        </p:nvPicPr>
        <p:blipFill>
          <a:blip r:embed="rId7"/>
          <a:stretch>
            <a:fillRect/>
          </a:stretch>
        </p:blipFill>
        <p:spPr>
          <a:xfrm>
            <a:off x="1429609" y="6345438"/>
            <a:ext cx="444304" cy="472969"/>
          </a:xfrm>
          <a:prstGeom prst="rect">
            <a:avLst/>
          </a:prstGeom>
        </p:spPr>
      </p:pic>
      <p:sp>
        <p:nvSpPr>
          <p:cNvPr id="19" name="TextBox 18">
            <a:extLst>
              <a:ext uri="{FF2B5EF4-FFF2-40B4-BE49-F238E27FC236}">
                <a16:creationId xmlns:a16="http://schemas.microsoft.com/office/drawing/2014/main" id="{1C05CF65-9596-2596-F067-196E169108B1}"/>
              </a:ext>
            </a:extLst>
          </p:cNvPr>
          <p:cNvSpPr txBox="1"/>
          <p:nvPr/>
        </p:nvSpPr>
        <p:spPr>
          <a:xfrm>
            <a:off x="4030160" y="10489956"/>
            <a:ext cx="1917513" cy="338554"/>
          </a:xfrm>
          <a:prstGeom prst="rect">
            <a:avLst/>
          </a:prstGeom>
          <a:noFill/>
        </p:spPr>
        <p:txBody>
          <a:bodyPr wrap="none" rtlCol="0">
            <a:spAutoFit/>
          </a:bodyPr>
          <a:lstStyle/>
          <a:p>
            <a:pPr algn="l"/>
            <a:r>
              <a:rPr lang="en-GB" sz="1600">
                <a:latin typeface="Arial" panose="020B0604020202020204" pitchFamily="34" charset="0"/>
                <a:cs typeface="Arial" panose="020B0604020202020204" pitchFamily="34" charset="0"/>
              </a:rPr>
              <a:t>Advice, hints &amp; tips</a:t>
            </a:r>
          </a:p>
        </p:txBody>
      </p:sp>
      <p:sp>
        <p:nvSpPr>
          <p:cNvPr id="20" name="TextBox 19">
            <a:extLst>
              <a:ext uri="{FF2B5EF4-FFF2-40B4-BE49-F238E27FC236}">
                <a16:creationId xmlns:a16="http://schemas.microsoft.com/office/drawing/2014/main" id="{F52CFC0E-1469-3C59-9643-DDD229CB25D7}"/>
              </a:ext>
            </a:extLst>
          </p:cNvPr>
          <p:cNvSpPr txBox="1"/>
          <p:nvPr/>
        </p:nvSpPr>
        <p:spPr>
          <a:xfrm>
            <a:off x="12557365" y="10517170"/>
            <a:ext cx="3018073" cy="338554"/>
          </a:xfrm>
          <a:prstGeom prst="rect">
            <a:avLst/>
          </a:prstGeom>
          <a:noFill/>
        </p:spPr>
        <p:txBody>
          <a:bodyPr wrap="square" rtlCol="0">
            <a:spAutoFit/>
          </a:bodyPr>
          <a:lstStyle/>
          <a:p>
            <a:pPr algn="l"/>
            <a:r>
              <a:rPr lang="en-GB" sz="1600">
                <a:latin typeface="Arial" panose="020B0604020202020204" pitchFamily="34" charset="0"/>
                <a:cs typeface="Arial" panose="020B0604020202020204" pitchFamily="34" charset="0"/>
              </a:rPr>
              <a:t>Ask for your participation</a:t>
            </a:r>
          </a:p>
        </p:txBody>
      </p:sp>
      <p:sp>
        <p:nvSpPr>
          <p:cNvPr id="21" name="TextBox 20">
            <a:extLst>
              <a:ext uri="{FF2B5EF4-FFF2-40B4-BE49-F238E27FC236}">
                <a16:creationId xmlns:a16="http://schemas.microsoft.com/office/drawing/2014/main" id="{397BCB6E-3F96-648D-3739-1FFE0F2F3ED9}"/>
              </a:ext>
            </a:extLst>
          </p:cNvPr>
          <p:cNvSpPr txBox="1"/>
          <p:nvPr/>
        </p:nvSpPr>
        <p:spPr>
          <a:xfrm>
            <a:off x="7640248" y="10505920"/>
            <a:ext cx="2926778" cy="338554"/>
          </a:xfrm>
          <a:prstGeom prst="rect">
            <a:avLst/>
          </a:prstGeom>
          <a:noFill/>
        </p:spPr>
        <p:txBody>
          <a:bodyPr wrap="square" rtlCol="0">
            <a:spAutoFit/>
          </a:bodyPr>
          <a:lstStyle/>
          <a:p>
            <a:pPr algn="l"/>
            <a:r>
              <a:rPr lang="en-GB" sz="1600">
                <a:latin typeface="Arial" panose="020B0604020202020204" pitchFamily="34" charset="0"/>
                <a:cs typeface="Arial" panose="020B0604020202020204" pitchFamily="34" charset="0"/>
              </a:rPr>
              <a:t>Tools for you and colleagues</a:t>
            </a:r>
          </a:p>
        </p:txBody>
      </p:sp>
      <p:sp>
        <p:nvSpPr>
          <p:cNvPr id="28" name="TextBox 27">
            <a:extLst>
              <a:ext uri="{FF2B5EF4-FFF2-40B4-BE49-F238E27FC236}">
                <a16:creationId xmlns:a16="http://schemas.microsoft.com/office/drawing/2014/main" id="{5073D838-C17A-3C53-2C37-A53790AA3FD6}"/>
              </a:ext>
            </a:extLst>
          </p:cNvPr>
          <p:cNvSpPr txBox="1"/>
          <p:nvPr/>
        </p:nvSpPr>
        <p:spPr>
          <a:xfrm>
            <a:off x="2034899" y="10488341"/>
            <a:ext cx="1141659" cy="338554"/>
          </a:xfrm>
          <a:prstGeom prst="rect">
            <a:avLst/>
          </a:prstGeom>
          <a:noFill/>
        </p:spPr>
        <p:txBody>
          <a:bodyPr wrap="none" rtlCol="0">
            <a:spAutoFit/>
          </a:bodyPr>
          <a:lstStyle/>
          <a:p>
            <a:pPr algn="l"/>
            <a:r>
              <a:rPr lang="en-GB" sz="1600">
                <a:latin typeface="Arial" panose="020B0604020202020204" pitchFamily="34" charset="0"/>
                <a:cs typeface="Arial" panose="020B0604020202020204" pitchFamily="34" charset="0"/>
              </a:rPr>
              <a:t>LEGEND  </a:t>
            </a:r>
          </a:p>
        </p:txBody>
      </p:sp>
      <p:pic>
        <p:nvPicPr>
          <p:cNvPr id="3" name="Picture 2" descr="A black and white sign&#10;&#10;Description automatically generated">
            <a:extLst>
              <a:ext uri="{FF2B5EF4-FFF2-40B4-BE49-F238E27FC236}">
                <a16:creationId xmlns:a16="http://schemas.microsoft.com/office/drawing/2014/main" id="{FE2B1AD9-148C-A979-6977-EDA34853AE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131195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1197146" y="1001371"/>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Contents </a:t>
            </a:r>
            <a:r>
              <a:rPr lang="en-GB" sz="4800" b="1" i="1" cap="all">
                <a:solidFill>
                  <a:srgbClr val="FF0000"/>
                </a:solidFill>
                <a:latin typeface="Arial" panose="020B0604020202020204" pitchFamily="34" charset="0"/>
                <a:ea typeface="+mn-ea"/>
                <a:cs typeface="Arial" panose="020B0604020202020204" pitchFamily="34" charset="0"/>
              </a:rPr>
              <a:t> </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1274167" y="2203555"/>
            <a:ext cx="15265937" cy="7540052"/>
          </a:xfrm>
        </p:spPr>
        <p:txBody>
          <a:bodyPr lIns="91440" tIns="45720" rIns="91440" bIns="4572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Bef>
                <a:spcPts val="100"/>
              </a:spcBef>
              <a:spcAft>
                <a:spcPts val="100"/>
              </a:spcAft>
            </a:pPr>
            <a:r>
              <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rPr>
              <a:t>	This document contains the following tools and content for you to use:</a:t>
            </a:r>
          </a:p>
          <a:p>
            <a:pPr marL="342900" indent="-342900">
              <a:lnSpc>
                <a:spcPct val="120000"/>
              </a:lnSpc>
              <a:spcBef>
                <a:spcPts val="100"/>
              </a:spcBef>
              <a:spcAft>
                <a:spcPts val="100"/>
              </a:spcAft>
              <a:buFont typeface="Arial" panose="020B0604020202020204" pitchFamily="34" charset="0"/>
              <a:buChar char="●"/>
            </a:pPr>
            <a:endPar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endParaRPr>
          </a:p>
          <a:p>
            <a:pPr>
              <a:lnSpc>
                <a:spcPct val="120000"/>
              </a:lnSpc>
              <a:spcBef>
                <a:spcPts val="100"/>
              </a:spcBef>
              <a:spcAft>
                <a:spcPts val="100"/>
              </a:spcAft>
            </a:pPr>
            <a:endPar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endParaRPr>
          </a:p>
          <a:p>
            <a:pPr marL="342900" indent="-342900">
              <a:lnSpc>
                <a:spcPct val="120000"/>
              </a:lnSpc>
              <a:spcBef>
                <a:spcPts val="100"/>
              </a:spcBef>
              <a:spcAft>
                <a:spcPts val="100"/>
              </a:spcAft>
              <a:buFont typeface="Arial" panose="020B0604020202020204" pitchFamily="34" charset="0"/>
              <a:buChar char="●"/>
            </a:pPr>
            <a:r>
              <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rPr>
              <a:t>Products</a:t>
            </a:r>
            <a:endParaRPr lang="en-GB" sz="2000" u="none" strike="noStrike">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20000"/>
              </a:lnSpc>
              <a:spcBef>
                <a:spcPts val="100"/>
              </a:spcBef>
              <a:spcAft>
                <a:spcPts val="100"/>
              </a:spcAft>
              <a:buFont typeface="Arial" panose="020B0604020202020204" pitchFamily="34" charset="0"/>
              <a:buChar char="●"/>
            </a:pPr>
            <a:r>
              <a:rPr lang="en-GB" sz="2000" u="none" strike="noStrike">
                <a:solidFill>
                  <a:srgbClr val="000000"/>
                </a:solidFill>
                <a:effectLst/>
                <a:highlight>
                  <a:srgbClr val="FFFFFF"/>
                </a:highlight>
                <a:latin typeface="Arial" panose="020B0604020202020204" pitchFamily="34" charset="0"/>
                <a:ea typeface="Trebuchet MS" panose="020B0603020202020204" pitchFamily="34" charset="0"/>
                <a:cs typeface="Arial" panose="020B0604020202020204" pitchFamily="34" charset="0"/>
              </a:rPr>
              <a:t>Sample social media post copy  </a:t>
            </a:r>
            <a:endParaRPr lang="en-GB" sz="2000" u="none" strike="noStrike">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20000"/>
              </a:lnSpc>
              <a:spcBef>
                <a:spcPts val="100"/>
              </a:spcBef>
              <a:spcAft>
                <a:spcPts val="100"/>
              </a:spcAft>
              <a:buFont typeface="Arial" panose="020B0604020202020204" pitchFamily="34" charset="0"/>
              <a:buChar char="●"/>
            </a:pPr>
            <a:r>
              <a:rPr lang="en-GB" sz="2000" u="none" strike="noStrike">
                <a:solidFill>
                  <a:srgbClr val="000000"/>
                </a:solidFill>
                <a:effectLst/>
                <a:highlight>
                  <a:srgbClr val="FFFFFF"/>
                </a:highlight>
                <a:latin typeface="Arial" panose="020B0604020202020204" pitchFamily="34" charset="0"/>
                <a:ea typeface="Trebuchet MS" panose="020B0603020202020204" pitchFamily="34" charset="0"/>
                <a:cs typeface="Arial" panose="020B0604020202020204" pitchFamily="34" charset="0"/>
              </a:rPr>
              <a:t>Examples of T Levels success stories</a:t>
            </a:r>
            <a:endParaRPr lang="en-GB" sz="2000" u="none" strike="noStrike">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marL="342900" indent="-342900">
              <a:lnSpc>
                <a:spcPct val="120000"/>
              </a:lnSpc>
              <a:spcBef>
                <a:spcPts val="100"/>
              </a:spcBef>
              <a:spcAft>
                <a:spcPts val="100"/>
              </a:spcAft>
              <a:buFont typeface="Arial" panose="020B0604020202020204" pitchFamily="34" charset="0"/>
              <a:buChar char="●"/>
            </a:pPr>
            <a:r>
              <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rPr>
              <a:t>Request for your employer networks</a:t>
            </a:r>
            <a:endParaRPr lang="en-GB" sz="2000">
              <a:solidFill>
                <a:srgbClr val="000000"/>
              </a:solidFill>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20000"/>
              </a:lnSpc>
              <a:spcBef>
                <a:spcPts val="100"/>
              </a:spcBef>
              <a:spcAft>
                <a:spcPts val="100"/>
              </a:spcAft>
              <a:buFont typeface="Arial" panose="020B0604020202020204" pitchFamily="34" charset="0"/>
              <a:buChar char="●"/>
            </a:pPr>
            <a:r>
              <a:rPr lang="en-GB" sz="2000" u="none" strike="noStrike">
                <a:solidFill>
                  <a:srgbClr val="000000"/>
                </a:solidFill>
                <a:effectLst/>
                <a:highlight>
                  <a:srgbClr val="FFFFFF"/>
                </a:highlight>
                <a:latin typeface="Arial" panose="020B0604020202020204" pitchFamily="34" charset="0"/>
                <a:ea typeface="Trebuchet MS" panose="020B0603020202020204" pitchFamily="34" charset="0"/>
                <a:cs typeface="Arial" panose="020B0604020202020204" pitchFamily="34" charset="0"/>
              </a:rPr>
              <a:t>Guide to creating video content</a:t>
            </a:r>
          </a:p>
          <a:p>
            <a:pPr marL="342900" lvl="0" indent="-342900">
              <a:lnSpc>
                <a:spcPct val="120000"/>
              </a:lnSpc>
              <a:spcBef>
                <a:spcPts val="100"/>
              </a:spcBef>
              <a:spcAft>
                <a:spcPts val="100"/>
              </a:spcAft>
              <a:buFont typeface="Arial" panose="020B0604020202020204" pitchFamily="34" charset="0"/>
              <a:buChar char="●"/>
            </a:pPr>
            <a:r>
              <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rPr>
              <a:t>Sample newsletter content</a:t>
            </a:r>
            <a:endParaRPr lang="en-GB" sz="2000" u="none" strike="noStrike">
              <a:solidFill>
                <a:srgbClr val="000000"/>
              </a:solidFill>
              <a:effectLst/>
              <a:highlight>
                <a:srgbClr val="FFFFFF"/>
              </a:highligh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20000"/>
              </a:lnSpc>
              <a:spcBef>
                <a:spcPts val="100"/>
              </a:spcBef>
              <a:spcAft>
                <a:spcPts val="100"/>
              </a:spcAft>
              <a:buFont typeface="Arial" panose="020B0604020202020204" pitchFamily="34" charset="0"/>
              <a:buChar char="●"/>
            </a:pPr>
            <a:r>
              <a:rPr lang="en-GB" sz="2000">
                <a:solidFill>
                  <a:srgbClr val="000000"/>
                </a:solidFill>
                <a:highlight>
                  <a:srgbClr val="FFFFFF"/>
                </a:highlight>
                <a:latin typeface="Arial" panose="020B0604020202020204" pitchFamily="34" charset="0"/>
                <a:ea typeface="Trebuchet MS" panose="020B0603020202020204" pitchFamily="34" charset="0"/>
                <a:cs typeface="Arial" panose="020B0604020202020204" pitchFamily="34" charset="0"/>
              </a:rPr>
              <a:t>Useful links</a:t>
            </a:r>
            <a:endParaRPr lang="en-GB" sz="2000" u="none" strike="noStrike">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a:lnSpc>
                <a:spcPct val="120000"/>
              </a:lnSpc>
              <a:spcBef>
                <a:spcPts val="100"/>
              </a:spcBef>
              <a:spcAft>
                <a:spcPts val="100"/>
              </a:spcAft>
            </a:pPr>
            <a:r>
              <a:rPr lang="en-GB" sz="2000" b="1" u="none" strike="noStrike">
                <a:solidFill>
                  <a:srgbClr val="000000"/>
                </a:solidFill>
                <a:effectLst/>
                <a:highlight>
                  <a:srgbClr val="FFFFFF"/>
                </a:highlight>
                <a:latin typeface="Arial" panose="020B0604020202020204" pitchFamily="34" charset="0"/>
                <a:ea typeface="Trebuchet MS" panose="020B0603020202020204" pitchFamily="34" charset="0"/>
                <a:cs typeface="Arial" panose="020B0604020202020204" pitchFamily="34" charset="0"/>
              </a:rPr>
              <a:t> </a:t>
            </a:r>
            <a:endParaRPr lang="en-GB" sz="2000">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endParaRPr lang="en-GB" b="1"/>
          </a:p>
        </p:txBody>
      </p:sp>
      <p:sp>
        <p:nvSpPr>
          <p:cNvPr id="2" name="Slide Number Placeholder 1">
            <a:extLst>
              <a:ext uri="{FF2B5EF4-FFF2-40B4-BE49-F238E27FC236}">
                <a16:creationId xmlns:a16="http://schemas.microsoft.com/office/drawing/2014/main" id="{A4518CF9-BE95-B8F7-1A60-4FB1CA8A13E7}"/>
              </a:ext>
            </a:extLst>
          </p:cNvPr>
          <p:cNvSpPr>
            <a:spLocks noGrp="1"/>
          </p:cNvSpPr>
          <p:nvPr>
            <p:ph type="sldNum" sz="quarter" idx="12"/>
          </p:nvPr>
        </p:nvSpPr>
        <p:spPr/>
        <p:txBody>
          <a:bodyPr/>
          <a:lstStyle/>
          <a:p>
            <a:fld id="{330EA680-D336-4FF7-8B7A-9848BB0A1C32}" type="slidenum">
              <a:rPr lang="en-GB" smtClean="0"/>
              <a:t>3</a:t>
            </a:fld>
            <a:endParaRPr lang="en-GB"/>
          </a:p>
        </p:txBody>
      </p:sp>
      <p:pic>
        <p:nvPicPr>
          <p:cNvPr id="6" name="Picture 5">
            <a:extLst>
              <a:ext uri="{FF2B5EF4-FFF2-40B4-BE49-F238E27FC236}">
                <a16:creationId xmlns:a16="http://schemas.microsoft.com/office/drawing/2014/main" id="{5B4345D8-7023-CE17-0E2B-28F536DB9446}"/>
              </a:ext>
            </a:extLst>
          </p:cNvPr>
          <p:cNvPicPr>
            <a:picLocks noChangeAspect="1"/>
          </p:cNvPicPr>
          <p:nvPr/>
        </p:nvPicPr>
        <p:blipFill>
          <a:blip r:embed="rId4"/>
          <a:stretch>
            <a:fillRect/>
          </a:stretch>
        </p:blipFill>
        <p:spPr>
          <a:xfrm>
            <a:off x="1387927" y="2177121"/>
            <a:ext cx="520714" cy="554308"/>
          </a:xfrm>
          <a:prstGeom prst="rect">
            <a:avLst/>
          </a:prstGeom>
        </p:spPr>
      </p:pic>
      <p:pic>
        <p:nvPicPr>
          <p:cNvPr id="3" name="Picture 2" descr="A black and white sign&#10;&#10;Description automatically generated">
            <a:extLst>
              <a:ext uri="{FF2B5EF4-FFF2-40B4-BE49-F238E27FC236}">
                <a16:creationId xmlns:a16="http://schemas.microsoft.com/office/drawing/2014/main" id="{30CE3ED1-E701-D662-7AC0-33A363F3EE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63992" y="10221975"/>
            <a:ext cx="1452031" cy="814213"/>
          </a:xfrm>
          <a:prstGeom prst="rect">
            <a:avLst/>
          </a:prstGeom>
        </p:spPr>
      </p:pic>
    </p:spTree>
    <p:extLst>
      <p:ext uri="{BB962C8B-B14F-4D97-AF65-F5344CB8AC3E}">
        <p14:creationId xmlns:p14="http://schemas.microsoft.com/office/powerpoint/2010/main" val="2305111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1197146" y="1001371"/>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Products</a:t>
            </a:r>
          </a:p>
        </p:txBody>
      </p:sp>
      <p:sp>
        <p:nvSpPr>
          <p:cNvPr id="2" name="Slide Number Placeholder 1">
            <a:extLst>
              <a:ext uri="{FF2B5EF4-FFF2-40B4-BE49-F238E27FC236}">
                <a16:creationId xmlns:a16="http://schemas.microsoft.com/office/drawing/2014/main" id="{A4518CF9-BE95-B8F7-1A60-4FB1CA8A13E7}"/>
              </a:ext>
            </a:extLst>
          </p:cNvPr>
          <p:cNvSpPr>
            <a:spLocks noGrp="1"/>
          </p:cNvSpPr>
          <p:nvPr>
            <p:ph type="sldNum" sz="quarter" idx="12"/>
          </p:nvPr>
        </p:nvSpPr>
        <p:spPr/>
        <p:txBody>
          <a:bodyPr/>
          <a:lstStyle/>
          <a:p>
            <a:fld id="{330EA680-D336-4FF7-8B7A-9848BB0A1C32}" type="slidenum">
              <a:rPr lang="en-GB" smtClean="0"/>
              <a:t>4</a:t>
            </a:fld>
            <a:endParaRPr lang="en-GB"/>
          </a:p>
        </p:txBody>
      </p:sp>
      <p:sp>
        <p:nvSpPr>
          <p:cNvPr id="6" name="TextBox 5">
            <a:extLst>
              <a:ext uri="{FF2B5EF4-FFF2-40B4-BE49-F238E27FC236}">
                <a16:creationId xmlns:a16="http://schemas.microsoft.com/office/drawing/2014/main" id="{38C4B1C7-0049-6023-1D9C-91AFF0DED6A7}"/>
              </a:ext>
            </a:extLst>
          </p:cNvPr>
          <p:cNvSpPr txBox="1"/>
          <p:nvPr/>
        </p:nvSpPr>
        <p:spPr>
          <a:xfrm>
            <a:off x="2268043" y="2511072"/>
            <a:ext cx="15265936" cy="2133405"/>
          </a:xfrm>
          <a:prstGeom prst="rect">
            <a:avLst/>
          </a:prstGeom>
          <a:noFill/>
          <a:ln>
            <a:noFill/>
          </a:ln>
        </p:spPr>
        <p:txBody>
          <a:bodyPr wrap="square">
            <a:spAutoFit/>
          </a:bodyPr>
          <a:lstStyle/>
          <a:p>
            <a:pPr>
              <a:lnSpc>
                <a:spcPct val="115000"/>
              </a:lnSpc>
              <a:spcAft>
                <a:spcPts val="1000"/>
              </a:spcAft>
            </a:pPr>
            <a:r>
              <a:rPr lang="en-GB" sz="2400" b="1" dirty="0">
                <a:solidFill>
                  <a:srgbClr val="808080"/>
                </a:solidFill>
                <a:effectLst/>
                <a:latin typeface="Arial" panose="020B0604020202020204" pitchFamily="34" charset="0"/>
                <a:ea typeface="Trebuchet MS" panose="020B0603020202020204" pitchFamily="34" charset="0"/>
                <a:cs typeface="Arial" panose="020B0604020202020204" pitchFamily="34" charset="0"/>
              </a:rPr>
              <a:t>	</a:t>
            </a:r>
          </a:p>
          <a:p>
            <a:pPr>
              <a:lnSpc>
                <a:spcPct val="115000"/>
              </a:lnSpc>
              <a:spcAft>
                <a:spcPts val="1000"/>
              </a:spcAft>
            </a:pPr>
            <a:r>
              <a:rPr lang="en-GB" sz="2400" b="1" dirty="0">
                <a:solidFill>
                  <a:srgbClr val="808080"/>
                </a:solidFill>
                <a:effectLst/>
                <a:latin typeface="Arial" panose="020B0604020202020204" pitchFamily="34" charset="0"/>
                <a:ea typeface="Trebuchet MS" panose="020B0603020202020204" pitchFamily="34" charset="0"/>
                <a:cs typeface="Arial" panose="020B0604020202020204" pitchFamily="34" charset="0"/>
              </a:rPr>
              <a:t>Dedicated Hashtags</a:t>
            </a:r>
            <a:endParaRPr lang="en-GB" sz="18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Aft>
                <a:spcPts val="1000"/>
              </a:spcAft>
            </a:pPr>
            <a:r>
              <a:rPr lang="en-GB" sz="1800" dirty="0">
                <a:effectLst/>
                <a:latin typeface="Arial" panose="020B0604020202020204" pitchFamily="34" charset="0"/>
                <a:ea typeface="Trebuchet MS" panose="020B0603020202020204" pitchFamily="34" charset="0"/>
                <a:cs typeface="Arial" panose="020B0604020202020204" pitchFamily="34" charset="0"/>
              </a:rPr>
              <a:t>The hashtags for T Levels Results are</a:t>
            </a:r>
            <a:r>
              <a:rPr lang="en-GB" sz="1800" b="1" dirty="0">
                <a:effectLst/>
                <a:latin typeface="Arial" panose="020B0604020202020204" pitchFamily="34" charset="0"/>
                <a:ea typeface="Trebuchet MS" panose="020B0603020202020204" pitchFamily="34" charset="0"/>
                <a:cs typeface="Arial" panose="020B0604020202020204" pitchFamily="34" charset="0"/>
              </a:rPr>
              <a:t> #TLevelResultsDay </a:t>
            </a:r>
            <a:r>
              <a:rPr lang="en-GB" sz="1800" dirty="0">
                <a:effectLst/>
                <a:latin typeface="Arial" panose="020B0604020202020204" pitchFamily="34" charset="0"/>
                <a:ea typeface="Trebuchet MS" panose="020B0603020202020204" pitchFamily="34" charset="0"/>
                <a:cs typeface="Arial" panose="020B0604020202020204" pitchFamily="34" charset="0"/>
              </a:rPr>
              <a:t>and</a:t>
            </a:r>
            <a:r>
              <a:rPr lang="en-GB" sz="1800" b="1" dirty="0">
                <a:effectLst/>
                <a:latin typeface="Arial" panose="020B0604020202020204" pitchFamily="34" charset="0"/>
                <a:ea typeface="Trebuchet MS" panose="020B0603020202020204" pitchFamily="34" charset="0"/>
                <a:cs typeface="Arial" panose="020B0604020202020204" pitchFamily="34" charset="0"/>
              </a:rPr>
              <a:t> #Results2026.</a:t>
            </a:r>
            <a:r>
              <a:rPr lang="en-GB" sz="1800" dirty="0">
                <a:effectLst/>
                <a:latin typeface="Arial" panose="020B0604020202020204" pitchFamily="34" charset="0"/>
                <a:ea typeface="Trebuchet MS" panose="020B0603020202020204" pitchFamily="34" charset="0"/>
                <a:cs typeface="Arial" panose="020B0604020202020204" pitchFamily="34" charset="0"/>
              </a:rPr>
              <a:t> The Department for Education will be sharing a range of celebratory content on its channels using these hashtags - as will other providers and employers across the country. Please use one of these hashtags on all social media content you share to help drive interest in T Levels.</a:t>
            </a:r>
            <a:r>
              <a:rPr lang="en-GB" sz="1800" dirty="0">
                <a:effectLst/>
                <a:latin typeface="Calibri" panose="020F0502020204030204" pitchFamily="34" charset="0"/>
                <a:ea typeface="Trebuchet MS" panose="020B0603020202020204" pitchFamily="34" charset="0"/>
                <a:cs typeface="Trebuchet MS" panose="020B0603020202020204" pitchFamily="34" charset="0"/>
              </a:rPr>
              <a:t> </a:t>
            </a:r>
            <a:endParaRPr lang="en-GB" sz="1800" dirty="0">
              <a:effectLst/>
              <a:latin typeface="Trebuchet MS" panose="020B0603020202020204" pitchFamily="34" charset="0"/>
              <a:ea typeface="Trebuchet MS" panose="020B0603020202020204" pitchFamily="34" charset="0"/>
              <a:cs typeface="Trebuchet MS" panose="020B0603020202020204" pitchFamily="34" charset="0"/>
            </a:endParaRPr>
          </a:p>
        </p:txBody>
      </p:sp>
      <p:sp>
        <p:nvSpPr>
          <p:cNvPr id="7" name="TextBox 6">
            <a:extLst>
              <a:ext uri="{FF2B5EF4-FFF2-40B4-BE49-F238E27FC236}">
                <a16:creationId xmlns:a16="http://schemas.microsoft.com/office/drawing/2014/main" id="{7492D184-61E2-1559-2600-A95B009E589E}"/>
              </a:ext>
            </a:extLst>
          </p:cNvPr>
          <p:cNvSpPr txBox="1"/>
          <p:nvPr/>
        </p:nvSpPr>
        <p:spPr>
          <a:xfrm>
            <a:off x="2268043" y="5301354"/>
            <a:ext cx="15265936" cy="1627240"/>
          </a:xfrm>
          <a:prstGeom prst="rect">
            <a:avLst/>
          </a:prstGeom>
          <a:noFill/>
          <a:ln>
            <a:noFill/>
          </a:ln>
        </p:spPr>
        <p:txBody>
          <a:bodyPr wrap="square">
            <a:spAutoFit/>
          </a:bodyPr>
          <a:lstStyle/>
          <a:p>
            <a:pPr>
              <a:lnSpc>
                <a:spcPct val="115000"/>
              </a:lnSpc>
              <a:spcBef>
                <a:spcPts val="100"/>
              </a:spcBef>
              <a:spcAft>
                <a:spcPts val="1000"/>
              </a:spcAft>
            </a:pPr>
            <a:r>
              <a:rPr lang="en-GB" sz="2400" b="1" dirty="0">
                <a:solidFill>
                  <a:srgbClr val="808080"/>
                </a:solidFill>
                <a:latin typeface="Arial" panose="020B0604020202020204" pitchFamily="34" charset="0"/>
                <a:cs typeface="Arial" panose="020B0604020202020204" pitchFamily="34" charset="0"/>
              </a:rPr>
              <a:t>T Levels templates and designs</a:t>
            </a:r>
          </a:p>
          <a:p>
            <a:pPr>
              <a:lnSpc>
                <a:spcPct val="120000"/>
              </a:lnSpc>
              <a:spcBef>
                <a:spcPts val="100"/>
              </a:spcBef>
              <a:spcAft>
                <a:spcPts val="100"/>
              </a:spcAft>
            </a:pPr>
            <a:r>
              <a:rPr lang="en-GB" dirty="0">
                <a:latin typeface="Arial" panose="020B0604020202020204" pitchFamily="34" charset="0"/>
                <a:cs typeface="Arial" panose="020B0604020202020204" pitchFamily="34" charset="0"/>
              </a:rPr>
              <a:t>We have developed a </a:t>
            </a:r>
            <a:r>
              <a:rPr lang="en-GB"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collection</a:t>
            </a:r>
            <a:r>
              <a:rPr lang="en-GB" dirty="0">
                <a:latin typeface="Arial" panose="020B0604020202020204" pitchFamily="34" charset="0"/>
                <a:cs typeface="Arial" panose="020B0604020202020204" pitchFamily="34" charset="0"/>
              </a:rPr>
              <a:t> of leaflets, posters and templates for promoting T Levels which you can adapt for T Levels Results Day. Please note that the photography that features in some of these templates </a:t>
            </a:r>
            <a:r>
              <a:rPr lang="en-GB" u="sng" dirty="0">
                <a:latin typeface="Arial" panose="020B0604020202020204" pitchFamily="34" charset="0"/>
                <a:cs typeface="Arial" panose="020B0604020202020204" pitchFamily="34" charset="0"/>
              </a:rPr>
              <a:t>must </a:t>
            </a:r>
            <a:r>
              <a:rPr lang="en-GB" dirty="0">
                <a:latin typeface="Arial" panose="020B0604020202020204" pitchFamily="34" charset="0"/>
                <a:cs typeface="Arial" panose="020B0604020202020204" pitchFamily="34" charset="0"/>
              </a:rPr>
              <a:t>be swapped for your own or removed when using these resources.</a:t>
            </a:r>
          </a:p>
          <a:p>
            <a:pPr>
              <a:lnSpc>
                <a:spcPct val="115000"/>
              </a:lnSpc>
              <a:spcAft>
                <a:spcPts val="1000"/>
              </a:spcAft>
            </a:pPr>
            <a:r>
              <a:rPr lang="en-GB" dirty="0">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244F3E05-1BDC-DC93-E5DB-0818181C91A0}"/>
              </a:ext>
            </a:extLst>
          </p:cNvPr>
          <p:cNvSpPr txBox="1"/>
          <p:nvPr/>
        </p:nvSpPr>
        <p:spPr>
          <a:xfrm>
            <a:off x="2268043" y="7129531"/>
            <a:ext cx="15318490" cy="2578783"/>
          </a:xfrm>
          <a:prstGeom prst="rect">
            <a:avLst/>
          </a:prstGeom>
          <a:noFill/>
          <a:ln>
            <a:noFill/>
          </a:ln>
        </p:spPr>
        <p:txBody>
          <a:bodyPr wrap="square">
            <a:spAutoFit/>
          </a:bodyPr>
          <a:lstStyle/>
          <a:p>
            <a:pPr>
              <a:lnSpc>
                <a:spcPct val="120000"/>
              </a:lnSpc>
              <a:spcBef>
                <a:spcPts val="100"/>
              </a:spcBef>
              <a:spcAft>
                <a:spcPts val="100"/>
              </a:spcAft>
            </a:pPr>
            <a:r>
              <a:rPr lang="en-GB" sz="2400" b="1" dirty="0">
                <a:solidFill>
                  <a:srgbClr val="808080"/>
                </a:solidFill>
                <a:latin typeface="Arial" panose="020B0604020202020204" pitchFamily="34" charset="0"/>
                <a:cs typeface="Arial" panose="020B0604020202020204" pitchFamily="34" charset="0"/>
              </a:rPr>
              <a:t>Organising your own event</a:t>
            </a:r>
          </a:p>
          <a:p>
            <a:pPr>
              <a:lnSpc>
                <a:spcPct val="120000"/>
              </a:lnSpc>
              <a:spcBef>
                <a:spcPts val="100"/>
              </a:spcBef>
              <a:spcAft>
                <a:spcPts val="100"/>
              </a:spcAft>
            </a:pPr>
            <a:r>
              <a:rPr lang="en-GB" dirty="0">
                <a:latin typeface="Arial" panose="020B0604020202020204" pitchFamily="34" charset="0"/>
                <a:cs typeface="Arial" panose="020B0604020202020204" pitchFamily="34" charset="0"/>
              </a:rPr>
              <a:t>We would also encourage you to arrange your own T Level Results event – this could include a celebration or award ceremony for your T Level students, marking the moment they get their results.</a:t>
            </a:r>
          </a:p>
          <a:p>
            <a:pPr>
              <a:lnSpc>
                <a:spcPct val="120000"/>
              </a:lnSpc>
              <a:spcBef>
                <a:spcPts val="100"/>
              </a:spcBef>
              <a:spcAft>
                <a:spcPts val="100"/>
              </a:spcAft>
            </a:pPr>
            <a:r>
              <a:rPr lang="en-GB" dirty="0">
                <a:latin typeface="Arial" panose="020B0604020202020204" pitchFamily="34" charset="0"/>
                <a:cs typeface="Arial" panose="020B0604020202020204" pitchFamily="34" charset="0"/>
              </a:rPr>
              <a:t> </a:t>
            </a:r>
          </a:p>
          <a:p>
            <a:pPr>
              <a:lnSpc>
                <a:spcPct val="120000"/>
              </a:lnSpc>
              <a:spcBef>
                <a:spcPts val="100"/>
              </a:spcBef>
              <a:spcAft>
                <a:spcPts val="100"/>
              </a:spcAft>
            </a:pPr>
            <a:r>
              <a:rPr lang="en-GB" dirty="0">
                <a:latin typeface="Arial" panose="020B0604020202020204" pitchFamily="34" charset="0"/>
                <a:cs typeface="Arial" panose="020B0604020202020204" pitchFamily="34" charset="0"/>
              </a:rPr>
              <a:t>If you have plans to hold your own event, do let us know by sharing images and updates from your event on social media using the hashtags </a:t>
            </a:r>
            <a:r>
              <a:rPr lang="en-GB" b="1" dirty="0">
                <a:latin typeface="Arial" panose="020B0604020202020204" pitchFamily="34" charset="0"/>
                <a:cs typeface="Arial" panose="020B0604020202020204" pitchFamily="34" charset="0"/>
              </a:rPr>
              <a:t>#TLevelResultsDay #Results2026</a:t>
            </a:r>
            <a:r>
              <a:rPr lang="en-GB" dirty="0">
                <a:latin typeface="Arial" panose="020B0604020202020204" pitchFamily="34" charset="0"/>
                <a:cs typeface="Arial" panose="020B0604020202020204" pitchFamily="34" charset="0"/>
              </a:rPr>
              <a:t>.</a:t>
            </a:r>
          </a:p>
          <a:p>
            <a:pPr>
              <a:lnSpc>
                <a:spcPct val="115000"/>
              </a:lnSpc>
              <a:spcAft>
                <a:spcPts val="1000"/>
              </a:spcAft>
            </a:pPr>
            <a:r>
              <a:rPr lang="en-GB" dirty="0">
                <a:latin typeface="Arial" panose="020B0604020202020204" pitchFamily="34" charset="0"/>
                <a:cs typeface="Arial" panose="020B0604020202020204" pitchFamily="34" charset="0"/>
              </a:rPr>
              <a:t> </a:t>
            </a:r>
          </a:p>
        </p:txBody>
      </p:sp>
      <p:pic>
        <p:nvPicPr>
          <p:cNvPr id="18" name="Picture 17">
            <a:extLst>
              <a:ext uri="{FF2B5EF4-FFF2-40B4-BE49-F238E27FC236}">
                <a16:creationId xmlns:a16="http://schemas.microsoft.com/office/drawing/2014/main" id="{2383DAE6-7482-9AD7-D202-1272C49A1BA5}"/>
              </a:ext>
            </a:extLst>
          </p:cNvPr>
          <p:cNvPicPr>
            <a:picLocks noChangeAspect="1"/>
          </p:cNvPicPr>
          <p:nvPr/>
        </p:nvPicPr>
        <p:blipFill>
          <a:blip r:embed="rId5"/>
          <a:stretch>
            <a:fillRect/>
          </a:stretch>
        </p:blipFill>
        <p:spPr>
          <a:xfrm>
            <a:off x="1623827" y="5415499"/>
            <a:ext cx="444306" cy="472970"/>
          </a:xfrm>
          <a:prstGeom prst="rect">
            <a:avLst/>
          </a:prstGeom>
        </p:spPr>
      </p:pic>
      <p:pic>
        <p:nvPicPr>
          <p:cNvPr id="23" name="Picture 22">
            <a:extLst>
              <a:ext uri="{FF2B5EF4-FFF2-40B4-BE49-F238E27FC236}">
                <a16:creationId xmlns:a16="http://schemas.microsoft.com/office/drawing/2014/main" id="{E0D944A1-9BFC-9AFA-BA98-E520EDB6C104}"/>
              </a:ext>
            </a:extLst>
          </p:cNvPr>
          <p:cNvPicPr>
            <a:picLocks noChangeAspect="1"/>
          </p:cNvPicPr>
          <p:nvPr/>
        </p:nvPicPr>
        <p:blipFill>
          <a:blip r:embed="rId6"/>
          <a:stretch>
            <a:fillRect/>
          </a:stretch>
        </p:blipFill>
        <p:spPr>
          <a:xfrm>
            <a:off x="1618968" y="7265481"/>
            <a:ext cx="444304" cy="472969"/>
          </a:xfrm>
          <a:prstGeom prst="rect">
            <a:avLst/>
          </a:prstGeom>
        </p:spPr>
      </p:pic>
      <p:pic>
        <p:nvPicPr>
          <p:cNvPr id="24" name="Picture 23">
            <a:extLst>
              <a:ext uri="{FF2B5EF4-FFF2-40B4-BE49-F238E27FC236}">
                <a16:creationId xmlns:a16="http://schemas.microsoft.com/office/drawing/2014/main" id="{18F87FD7-3420-2BDE-1642-47F0E1AB9A1E}"/>
              </a:ext>
            </a:extLst>
          </p:cNvPr>
          <p:cNvPicPr>
            <a:picLocks noChangeAspect="1"/>
          </p:cNvPicPr>
          <p:nvPr/>
        </p:nvPicPr>
        <p:blipFill>
          <a:blip r:embed="rId5"/>
          <a:stretch>
            <a:fillRect/>
          </a:stretch>
        </p:blipFill>
        <p:spPr>
          <a:xfrm>
            <a:off x="1601190" y="3083821"/>
            <a:ext cx="444306" cy="472970"/>
          </a:xfrm>
          <a:prstGeom prst="rect">
            <a:avLst/>
          </a:prstGeom>
        </p:spPr>
      </p:pic>
      <p:pic>
        <p:nvPicPr>
          <p:cNvPr id="3" name="Picture 2" descr="A black and white sign&#10;&#10;Description automatically generated">
            <a:extLst>
              <a:ext uri="{FF2B5EF4-FFF2-40B4-BE49-F238E27FC236}">
                <a16:creationId xmlns:a16="http://schemas.microsoft.com/office/drawing/2014/main" id="{DDD0466C-107A-2E5B-8A16-FB3BEEEF33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2565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1277926" y="766080"/>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Sample social post copy</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1470868" y="2020614"/>
            <a:ext cx="17108426" cy="7740106"/>
          </a:xfrm>
        </p:spPr>
        <p:txBody>
          <a:bodyPr lIns="91440" tIns="45720" rIns="91440" bIns="4572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r>
              <a:rPr lang="en-GB" sz="1800" dirty="0">
                <a:solidFill>
                  <a:srgbClr val="000000"/>
                </a:solidFill>
                <a:effectLst/>
                <a:latin typeface="Arial" panose="020B0604020202020204" pitchFamily="34" charset="0"/>
                <a:ea typeface="Trebuchet MS" panose="020B0603020202020204" pitchFamily="34" charset="0"/>
                <a:cs typeface="Arial" panose="020B0604020202020204" pitchFamily="34" charset="0"/>
              </a:rPr>
              <a:t>The following suggested social posts could be adapted and used on your social media channels. Mark this moment, celebrate your students receiving their results on T Levels Results Day (13th August),</a:t>
            </a:r>
            <a:r>
              <a:rPr lang="en-GB" sz="1800" dirty="0">
                <a:effectLst/>
                <a:latin typeface="Arial" panose="020B0604020202020204" pitchFamily="34" charset="0"/>
                <a:ea typeface="Trebuchet MS" panose="020B0603020202020204" pitchFamily="34" charset="0"/>
                <a:cs typeface="Arial" panose="020B0604020202020204" pitchFamily="34" charset="0"/>
              </a:rPr>
              <a:t> and continue to celebrate all T Levels students. Please use </a:t>
            </a:r>
            <a:r>
              <a:rPr lang="en-GB" sz="1800" b="1" dirty="0">
                <a:effectLst/>
                <a:latin typeface="Arial" panose="020B0604020202020204" pitchFamily="34" charset="0"/>
                <a:ea typeface="Trebuchet MS" panose="020B0603020202020204" pitchFamily="34" charset="0"/>
                <a:cs typeface="Arial" panose="020B0604020202020204" pitchFamily="34" charset="0"/>
              </a:rPr>
              <a:t>#TLevelResultsDay #Results2026</a:t>
            </a:r>
            <a:r>
              <a:rPr lang="en-GB" sz="1800" dirty="0">
                <a:effectLst/>
                <a:latin typeface="Arial" panose="020B0604020202020204" pitchFamily="34" charset="0"/>
                <a:ea typeface="Trebuchet MS" panose="020B0603020202020204" pitchFamily="34" charset="0"/>
                <a:cs typeface="Arial" panose="020B0604020202020204" pitchFamily="34" charset="0"/>
              </a:rPr>
              <a:t> on all social media posts to help drive conversation around this topic.</a:t>
            </a:r>
            <a:endParaRPr lang="en-GB" b="1" dirty="0">
              <a:ea typeface="Calibri"/>
              <a:cs typeface="Calibri"/>
            </a:endParaRPr>
          </a:p>
        </p:txBody>
      </p:sp>
      <p:sp>
        <p:nvSpPr>
          <p:cNvPr id="2" name="Slide Number Placeholder 1">
            <a:extLst>
              <a:ext uri="{FF2B5EF4-FFF2-40B4-BE49-F238E27FC236}">
                <a16:creationId xmlns:a16="http://schemas.microsoft.com/office/drawing/2014/main" id="{CB68ECFD-AE55-9580-430E-DBC81AC72771}"/>
              </a:ext>
            </a:extLst>
          </p:cNvPr>
          <p:cNvSpPr>
            <a:spLocks noGrp="1"/>
          </p:cNvSpPr>
          <p:nvPr>
            <p:ph type="sldNum" sz="quarter" idx="12"/>
          </p:nvPr>
        </p:nvSpPr>
        <p:spPr/>
        <p:txBody>
          <a:bodyPr/>
          <a:lstStyle/>
          <a:p>
            <a:fld id="{330EA680-D336-4FF7-8B7A-9848BB0A1C32}" type="slidenum">
              <a:rPr lang="en-GB" smtClean="0"/>
              <a:t>5</a:t>
            </a:fld>
            <a:endParaRPr lang="en-GB"/>
          </a:p>
        </p:txBody>
      </p:sp>
      <p:graphicFrame>
        <p:nvGraphicFramePr>
          <p:cNvPr id="7" name="Table 7">
            <a:extLst>
              <a:ext uri="{FF2B5EF4-FFF2-40B4-BE49-F238E27FC236}">
                <a16:creationId xmlns:a16="http://schemas.microsoft.com/office/drawing/2014/main" id="{19F4DE33-6D11-6A8A-2A60-9F6204C9B329}"/>
              </a:ext>
            </a:extLst>
          </p:cNvPr>
          <p:cNvGraphicFramePr>
            <a:graphicFrameLocks noGrp="1"/>
          </p:cNvGraphicFramePr>
          <p:nvPr>
            <p:extLst>
              <p:ext uri="{D42A27DB-BD31-4B8C-83A1-F6EECF244321}">
                <p14:modId xmlns:p14="http://schemas.microsoft.com/office/powerpoint/2010/main" val="2033932902"/>
              </p:ext>
            </p:extLst>
          </p:nvPr>
        </p:nvGraphicFramePr>
        <p:xfrm>
          <a:off x="886265" y="3089916"/>
          <a:ext cx="18646441" cy="7258327"/>
        </p:xfrm>
        <a:graphic>
          <a:graphicData uri="http://schemas.openxmlformats.org/drawingml/2006/table">
            <a:tbl>
              <a:tblPr firstRow="1" bandRow="1">
                <a:tableStyleId>{5C22544A-7EE6-4342-B048-85BDC9FD1C3A}</a:tableStyleId>
              </a:tblPr>
              <a:tblGrid>
                <a:gridCol w="14937502">
                  <a:extLst>
                    <a:ext uri="{9D8B030D-6E8A-4147-A177-3AD203B41FA5}">
                      <a16:colId xmlns:a16="http://schemas.microsoft.com/office/drawing/2014/main" val="2579120725"/>
                    </a:ext>
                  </a:extLst>
                </a:gridCol>
                <a:gridCol w="3708939">
                  <a:extLst>
                    <a:ext uri="{9D8B030D-6E8A-4147-A177-3AD203B41FA5}">
                      <a16:colId xmlns:a16="http://schemas.microsoft.com/office/drawing/2014/main" val="1371154957"/>
                    </a:ext>
                  </a:extLst>
                </a:gridCol>
              </a:tblGrid>
              <a:tr h="385539">
                <a:tc>
                  <a:txBody>
                    <a:bodyPr/>
                    <a:lstStyle/>
                    <a:p>
                      <a:endParaRPr lang="en-GB" sz="1600" dirty="0">
                        <a:latin typeface="Arial" panose="020B0604020202020204" pitchFamily="34" charset="0"/>
                        <a:cs typeface="Arial" panose="020B0604020202020204" pitchFamily="34" charset="0"/>
                      </a:endParaRPr>
                    </a:p>
                    <a:p>
                      <a:r>
                        <a:rPr lang="en-GB" sz="1600" dirty="0">
                          <a:latin typeface="Arial"/>
                          <a:cs typeface="Arial"/>
                        </a:rPr>
                        <a:t>         Suggested social post copy</a:t>
                      </a:r>
                    </a:p>
                    <a:p>
                      <a:endParaRPr lang="en-GB" sz="1600" dirty="0">
                        <a:latin typeface="Arial" panose="020B0604020202020204" pitchFamily="34" charset="0"/>
                        <a:cs typeface="Arial" panose="020B0604020202020204" pitchFamily="34" charset="0"/>
                      </a:endParaRPr>
                    </a:p>
                  </a:txBody>
                  <a:tcPr>
                    <a:solidFill>
                      <a:schemeClr val="bg2"/>
                    </a:solidFill>
                  </a:tcPr>
                </a:tc>
                <a:tc>
                  <a:txBody>
                    <a:bodyPr/>
                    <a:lstStyle/>
                    <a:p>
                      <a:endParaRPr lang="en-GB" sz="1600">
                        <a:latin typeface="Arial" panose="020B0604020202020204" pitchFamily="34" charset="0"/>
                        <a:cs typeface="Arial" panose="020B0604020202020204" pitchFamily="34" charset="0"/>
                      </a:endParaRPr>
                    </a:p>
                    <a:p>
                      <a:r>
                        <a:rPr lang="en-GB" sz="1600">
                          <a:latin typeface="Arial"/>
                          <a:cs typeface="Arial"/>
                        </a:rPr>
                        <a:t>Suggested imagery</a:t>
                      </a:r>
                    </a:p>
                    <a:p>
                      <a:endParaRPr lang="en-GB" sz="1600">
                        <a:latin typeface="Arial" panose="020B0604020202020204" pitchFamily="34" charset="0"/>
                        <a:cs typeface="Arial" panose="020B0604020202020204" pitchFamily="34" charset="0"/>
                      </a:endParaRPr>
                    </a:p>
                  </a:txBody>
                  <a:tcPr>
                    <a:solidFill>
                      <a:schemeClr val="bg2"/>
                    </a:solidFill>
                  </a:tcPr>
                </a:tc>
                <a:extLst>
                  <a:ext uri="{0D108BD9-81ED-4DB2-BD59-A6C34878D82A}">
                    <a16:rowId xmlns:a16="http://schemas.microsoft.com/office/drawing/2014/main" val="3854266769"/>
                  </a:ext>
                </a:extLst>
              </a:tr>
              <a:tr h="645056">
                <a:tc>
                  <a:txBody>
                    <a:bodyPr/>
                    <a:lstStyle/>
                    <a:p>
                      <a:r>
                        <a:rPr lang="en-GB" sz="1600" dirty="0">
                          <a:solidFill>
                            <a:schemeClr val="dk1"/>
                          </a:solidFill>
                          <a:effectLst/>
                          <a:latin typeface="Arial"/>
                          <a:ea typeface="+mn-ea"/>
                          <a:cs typeface="Arial"/>
                        </a:rPr>
                        <a:t>The next cohort of T Level students is set to get their results! It’s been a fantastic two years for them and we are so proud of their achievements. </a:t>
                      </a:r>
                      <a:endParaRPr lang="en-GB" sz="1600" dirty="0">
                        <a:solidFill>
                          <a:schemeClr val="dk1"/>
                        </a:solidFill>
                        <a:effectLst/>
                        <a:latin typeface="Arial" panose="020B0604020202020204" pitchFamily="34" charset="0"/>
                        <a:ea typeface="+mn-ea"/>
                        <a:cs typeface="Arial" panose="020B0604020202020204" pitchFamily="34" charset="0"/>
                      </a:endParaRPr>
                    </a:p>
                    <a:p>
                      <a:r>
                        <a:rPr lang="en-GB" sz="1600" dirty="0">
                          <a:solidFill>
                            <a:schemeClr val="dk1"/>
                          </a:solidFill>
                          <a:effectLst/>
                          <a:latin typeface="Arial"/>
                          <a:ea typeface="+mn-ea"/>
                          <a:cs typeface="Arial"/>
                        </a:rPr>
                        <a:t>T Levels were designed by employers to meet industry needs and we’re excited to see what all of our students do next </a:t>
                      </a:r>
                      <a:r>
                        <a:rPr lang="en-GB" sz="1600" b="1" dirty="0">
                          <a:solidFill>
                            <a:schemeClr val="dk1"/>
                          </a:solidFill>
                          <a:effectLst/>
                          <a:latin typeface="Arial"/>
                          <a:ea typeface="+mn-ea"/>
                          <a:cs typeface="Arial"/>
                        </a:rPr>
                        <a:t>#TLevelResultsDay #Results2026</a:t>
                      </a:r>
                      <a:endParaRPr lang="en-GB" sz="1600" dirty="0">
                        <a:solidFill>
                          <a:schemeClr val="dk1"/>
                        </a:solidFill>
                        <a:effectLst/>
                        <a:latin typeface="Arial"/>
                        <a:ea typeface="+mn-ea"/>
                        <a:cs typeface="Arial"/>
                      </a:endParaRPr>
                    </a:p>
                  </a:txBody>
                  <a:tcPr>
                    <a:solidFill>
                      <a:schemeClr val="accent5">
                        <a:lumMod val="20000"/>
                        <a:lumOff val="8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a:solidFill>
                            <a:schemeClr val="dk1"/>
                          </a:solidFill>
                          <a:effectLst/>
                          <a:latin typeface="Arial"/>
                          <a:ea typeface="+mn-ea"/>
                          <a:cs typeface="Arial"/>
                        </a:rPr>
                        <a:t>Images of T Level students/ T Level classroom/facilities</a:t>
                      </a:r>
                    </a:p>
                    <a:p>
                      <a:endParaRPr lang="en-GB" sz="1600">
                        <a:latin typeface="Arial" panose="020B0604020202020204" pitchFamily="34" charset="0"/>
                        <a:cs typeface="Arial" panose="020B0604020202020204" pitchFamily="34" charset="0"/>
                      </a:endParaRPr>
                    </a:p>
                  </a:txBody>
                  <a:tcPr>
                    <a:solidFill>
                      <a:schemeClr val="accent5">
                        <a:lumMod val="20000"/>
                        <a:lumOff val="80000"/>
                      </a:schemeClr>
                    </a:solidFill>
                  </a:tcPr>
                </a:tc>
                <a:extLst>
                  <a:ext uri="{0D108BD9-81ED-4DB2-BD59-A6C34878D82A}">
                    <a16:rowId xmlns:a16="http://schemas.microsoft.com/office/drawing/2014/main" val="130289025"/>
                  </a:ext>
                </a:extLst>
              </a:tr>
              <a:tr h="891241">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solidFill>
                            <a:schemeClr val="dk1"/>
                          </a:solidFill>
                          <a:effectLst/>
                          <a:latin typeface="Arial"/>
                          <a:ea typeface="+mn-ea"/>
                          <a:cs typeface="Arial"/>
                        </a:rPr>
                        <a:t>Did you know every T Level includes an industry placement? This month, our [</a:t>
                      </a:r>
                      <a:r>
                        <a:rPr lang="en-GB" sz="1600" i="1" dirty="0">
                          <a:solidFill>
                            <a:schemeClr val="dk1"/>
                          </a:solidFill>
                          <a:effectLst/>
                          <a:latin typeface="Arial"/>
                          <a:ea typeface="+mn-ea"/>
                          <a:cs typeface="Arial"/>
                        </a:rPr>
                        <a:t>first/second/third/fourth/fifth] </a:t>
                      </a:r>
                      <a:r>
                        <a:rPr lang="en-GB" sz="1600" dirty="0">
                          <a:solidFill>
                            <a:schemeClr val="dk1"/>
                          </a:solidFill>
                          <a:effectLst/>
                          <a:latin typeface="Arial"/>
                          <a:ea typeface="+mn-ea"/>
                          <a:cs typeface="Arial"/>
                        </a:rPr>
                        <a:t>cohort of T Level students will get their results and are moving on to their next step including skilled work, further study and higher apprenticeships. Find out more about our T Levels courses visit [enter Provider URL] </a:t>
                      </a:r>
                      <a:r>
                        <a:rPr lang="en-GB" sz="1600" b="1" dirty="0">
                          <a:solidFill>
                            <a:schemeClr val="dk1"/>
                          </a:solidFill>
                          <a:effectLst/>
                          <a:latin typeface="Arial"/>
                          <a:ea typeface="+mn-ea"/>
                          <a:cs typeface="Arial"/>
                        </a:rPr>
                        <a:t>#TLevelResultsDay #Results2026</a:t>
                      </a:r>
                      <a:endParaRPr lang="en-GB" sz="1600" dirty="0">
                        <a:solidFill>
                          <a:schemeClr val="dk1"/>
                        </a:solidFill>
                        <a:effectLst/>
                        <a:latin typeface="Arial"/>
                        <a:ea typeface="+mn-ea"/>
                        <a:cs typeface="Arial"/>
                      </a:endParaRPr>
                    </a:p>
                  </a:txBody>
                  <a:tcPr>
                    <a:solidFill>
                      <a:schemeClr val="bg1"/>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a:solidFill>
                            <a:schemeClr val="dk1"/>
                          </a:solidFill>
                          <a:effectLst/>
                          <a:latin typeface="Arial"/>
                          <a:ea typeface="+mn-ea"/>
                          <a:cs typeface="Arial"/>
                        </a:rPr>
                        <a:t>Images of T Level students on their industry placement</a:t>
                      </a:r>
                    </a:p>
                  </a:txBody>
                  <a:tcPr>
                    <a:solidFill>
                      <a:schemeClr val="bg1"/>
                    </a:solidFill>
                  </a:tcPr>
                </a:tc>
                <a:extLst>
                  <a:ext uri="{0D108BD9-81ED-4DB2-BD59-A6C34878D82A}">
                    <a16:rowId xmlns:a16="http://schemas.microsoft.com/office/drawing/2014/main" val="267535680"/>
                  </a:ext>
                </a:extLst>
              </a:tr>
              <a:tr h="526859">
                <a:tc>
                  <a:txBody>
                    <a:bodyPr/>
                    <a:lstStyle/>
                    <a:p>
                      <a:r>
                        <a:rPr lang="en-GB" sz="1600" dirty="0">
                          <a:solidFill>
                            <a:schemeClr val="dk1"/>
                          </a:solidFill>
                          <a:effectLst/>
                          <a:latin typeface="Arial"/>
                          <a:ea typeface="+mn-ea"/>
                          <a:cs typeface="Arial"/>
                        </a:rPr>
                        <a:t>T Level student [name] has just finished studying their T Level in [enter course] and is going on to [enter job, university or apprenticeship next step]</a:t>
                      </a:r>
                    </a:p>
                    <a:p>
                      <a:r>
                        <a:rPr lang="en-GB" sz="1600" dirty="0">
                          <a:solidFill>
                            <a:schemeClr val="dk1"/>
                          </a:solidFill>
                          <a:effectLst/>
                          <a:latin typeface="Arial"/>
                          <a:ea typeface="+mn-ea"/>
                          <a:cs typeface="Arial"/>
                        </a:rPr>
                        <a:t>We’re so proud of [name] and everything our T Level students have achieved. Find out more about our T Levels courses visit [enter Provider URL] </a:t>
                      </a:r>
                      <a:r>
                        <a:rPr lang="en-GB" sz="1600" b="1" dirty="0">
                          <a:solidFill>
                            <a:schemeClr val="dk1"/>
                          </a:solidFill>
                          <a:effectLst/>
                          <a:latin typeface="Arial"/>
                          <a:ea typeface="+mn-ea"/>
                          <a:cs typeface="Arial"/>
                        </a:rPr>
                        <a:t>#TLevelResultsDay #Results2026</a:t>
                      </a:r>
                      <a:endParaRPr lang="en-GB" sz="1600" dirty="0">
                        <a:solidFill>
                          <a:schemeClr val="dk1"/>
                        </a:solidFill>
                        <a:effectLst/>
                        <a:latin typeface="Arial"/>
                        <a:ea typeface="+mn-ea"/>
                        <a:cs typeface="Arial"/>
                      </a:endParaRPr>
                    </a:p>
                    <a:p>
                      <a:endParaRPr lang="en-GB" sz="1600" dirty="0">
                        <a:latin typeface="Arial" panose="020B0604020202020204" pitchFamily="34" charset="0"/>
                        <a:cs typeface="Arial" panose="020B0604020202020204" pitchFamily="34" charset="0"/>
                      </a:endParaRPr>
                    </a:p>
                  </a:txBody>
                  <a:tcPr>
                    <a:solidFill>
                      <a:schemeClr val="accent5">
                        <a:lumMod val="20000"/>
                        <a:lumOff val="8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a:solidFill>
                            <a:schemeClr val="dk1"/>
                          </a:solidFill>
                          <a:effectLst/>
                          <a:latin typeface="Arial"/>
                          <a:ea typeface="+mn-ea"/>
                          <a:cs typeface="Arial"/>
                        </a:rPr>
                        <a:t>Images of T Level students and employer/in classroom</a:t>
                      </a:r>
                    </a:p>
                    <a:p>
                      <a:endParaRPr lang="en-GB" sz="1600">
                        <a:latin typeface="Arial" panose="020B0604020202020204" pitchFamily="34" charset="0"/>
                        <a:cs typeface="Arial" panose="020B0604020202020204" pitchFamily="34" charset="0"/>
                      </a:endParaRPr>
                    </a:p>
                  </a:txBody>
                  <a:tcPr>
                    <a:solidFill>
                      <a:schemeClr val="accent5">
                        <a:lumMod val="20000"/>
                        <a:lumOff val="80000"/>
                      </a:schemeClr>
                    </a:solidFill>
                  </a:tcPr>
                </a:tc>
                <a:extLst>
                  <a:ext uri="{0D108BD9-81ED-4DB2-BD59-A6C34878D82A}">
                    <a16:rowId xmlns:a16="http://schemas.microsoft.com/office/drawing/2014/main" val="3918964664"/>
                  </a:ext>
                </a:extLst>
              </a:tr>
              <a:tr h="874541">
                <a:tc>
                  <a:txBody>
                    <a:bodyPr/>
                    <a:lstStyle/>
                    <a:p>
                      <a:r>
                        <a:rPr lang="en-GB" sz="1600" dirty="0">
                          <a:solidFill>
                            <a:schemeClr val="dk1"/>
                          </a:solidFill>
                          <a:effectLst/>
                          <a:latin typeface="Arial"/>
                          <a:ea typeface="+mn-ea"/>
                          <a:cs typeface="Arial"/>
                        </a:rPr>
                        <a:t>Congratulations to our T Level students getting their results today! Our students have had a fantastic two years and we’re incredibly proud of the progress they have made. If you’re interested in taking a course that blends classroom learning with an industry placement, find out more about </a:t>
                      </a:r>
                      <a:br>
                        <a:rPr lang="en-GB" sz="1600" dirty="0">
                          <a:solidFill>
                            <a:srgbClr val="000000"/>
                          </a:solidFill>
                          <a:effectLst/>
                          <a:latin typeface="Arial"/>
                          <a:ea typeface="+mn-ea"/>
                          <a:cs typeface="Arial"/>
                        </a:rPr>
                      </a:br>
                      <a:r>
                        <a:rPr lang="en-GB" sz="1600" dirty="0">
                          <a:solidFill>
                            <a:schemeClr val="dk1"/>
                          </a:solidFill>
                          <a:effectLst/>
                          <a:latin typeface="Arial"/>
                          <a:ea typeface="+mn-ea"/>
                          <a:cs typeface="Arial"/>
                        </a:rPr>
                        <a:t>T Levels here: visit [enter Provider URL] </a:t>
                      </a:r>
                      <a:r>
                        <a:rPr lang="en-GB" sz="1600" b="1" dirty="0">
                          <a:solidFill>
                            <a:schemeClr val="dk1"/>
                          </a:solidFill>
                          <a:effectLst/>
                          <a:latin typeface="Arial"/>
                          <a:ea typeface="+mn-ea"/>
                          <a:cs typeface="Arial"/>
                        </a:rPr>
                        <a:t>#TLevelResultsDay #Results2026</a:t>
                      </a:r>
                      <a:endParaRPr lang="en-GB" sz="1600" dirty="0">
                        <a:latin typeface="Arial"/>
                        <a:cs typeface="Arial"/>
                      </a:endParaRPr>
                    </a:p>
                  </a:txBody>
                  <a:tcPr>
                    <a:solidFill>
                      <a:schemeClr val="bg1"/>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a:solidFill>
                            <a:schemeClr val="dk1"/>
                          </a:solidFill>
                          <a:effectLst/>
                          <a:latin typeface="Arial"/>
                          <a:ea typeface="+mn-ea"/>
                          <a:cs typeface="Arial"/>
                        </a:rPr>
                        <a:t>Images of T Level classroom/facilities</a:t>
                      </a:r>
                    </a:p>
                    <a:p>
                      <a:endParaRPr lang="en-GB" sz="160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763758713"/>
                  </a:ext>
                </a:extLst>
              </a:tr>
              <a:tr h="935046">
                <a:tc>
                  <a:txBody>
                    <a:bodyPr/>
                    <a:lstStyle/>
                    <a:p>
                      <a:pPr>
                        <a:lnSpc>
                          <a:spcPct val="115000"/>
                        </a:lnSpc>
                        <a:spcAft>
                          <a:spcPts val="1000"/>
                        </a:spcAft>
                      </a:pPr>
                      <a:r>
                        <a:rPr lang="en-GB" sz="1600" dirty="0">
                          <a:solidFill>
                            <a:schemeClr val="dk1"/>
                          </a:solidFill>
                          <a:effectLst/>
                          <a:latin typeface="Arial"/>
                          <a:ea typeface="+mn-ea"/>
                          <a:cs typeface="Arial"/>
                        </a:rPr>
                        <a:t>Interested in following in the footsteps of our fantastic T Level students? From [insert course e.g. health] to [insert course e.g. education and early years] - we now have a wide range of brilliant T Levels available. To find out more visit [enter Provider URL] </a:t>
                      </a:r>
                      <a:r>
                        <a:rPr lang="en-GB" sz="1600" b="1" dirty="0">
                          <a:solidFill>
                            <a:schemeClr val="dk1"/>
                          </a:solidFill>
                          <a:effectLst/>
                          <a:latin typeface="Arial"/>
                          <a:ea typeface="+mn-ea"/>
                          <a:cs typeface="Arial"/>
                        </a:rPr>
                        <a:t>#TLevelResultsDay #Results2026</a:t>
                      </a:r>
                    </a:p>
                    <a:p>
                      <a:pPr>
                        <a:lnSpc>
                          <a:spcPct val="115000"/>
                        </a:lnSpc>
                        <a:spcAft>
                          <a:spcPts val="1000"/>
                        </a:spcAft>
                      </a:pPr>
                      <a:endParaRPr lang="en-GB" sz="1050" dirty="0">
                        <a:effectLst/>
                        <a:latin typeface="Arial"/>
                        <a:ea typeface="Trebuchet MS" panose="020B0603020202020204" pitchFamily="34" charset="0"/>
                        <a:cs typeface="Arial"/>
                      </a:endParaRPr>
                    </a:p>
                  </a:txBody>
                  <a:tcPr marL="68580" marR="68580" marT="0" marB="0">
                    <a:solidFill>
                      <a:schemeClr val="accent5">
                        <a:lumMod val="20000"/>
                        <a:lumOff val="8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a:solidFill>
                            <a:schemeClr val="dk1"/>
                          </a:solidFill>
                          <a:effectLst/>
                          <a:latin typeface="Arial" panose="020B0604020202020204" pitchFamily="34" charset="0"/>
                          <a:ea typeface="+mn-ea"/>
                          <a:cs typeface="Arial" panose="020B0604020202020204" pitchFamily="34" charset="0"/>
                        </a:rPr>
                        <a:t>Images of T Level students T Level classroom/facilities</a:t>
                      </a:r>
                    </a:p>
                    <a:p>
                      <a:endParaRPr lang="en-GB" sz="1600">
                        <a:latin typeface="Arial" panose="020B0604020202020204" pitchFamily="34" charset="0"/>
                        <a:cs typeface="Arial" panose="020B0604020202020204" pitchFamily="34" charset="0"/>
                      </a:endParaRPr>
                    </a:p>
                  </a:txBody>
                  <a:tcPr>
                    <a:solidFill>
                      <a:schemeClr val="accent5">
                        <a:lumMod val="20000"/>
                        <a:lumOff val="80000"/>
                      </a:schemeClr>
                    </a:solidFill>
                  </a:tcPr>
                </a:tc>
                <a:extLst>
                  <a:ext uri="{0D108BD9-81ED-4DB2-BD59-A6C34878D82A}">
                    <a16:rowId xmlns:a16="http://schemas.microsoft.com/office/drawing/2014/main" val="2895566719"/>
                  </a:ext>
                </a:extLst>
              </a:tr>
              <a:tr h="935046">
                <a:tc>
                  <a:txBody>
                    <a:bodyPr/>
                    <a:lstStyle/>
                    <a:p>
                      <a:pPr>
                        <a:lnSpc>
                          <a:spcPct val="115000"/>
                        </a:lnSpc>
                        <a:spcAft>
                          <a:spcPts val="1000"/>
                        </a:spcAft>
                      </a:pPr>
                      <a:r>
                        <a:rPr lang="en-GB" sz="1600" dirty="0">
                          <a:solidFill>
                            <a:schemeClr val="dk1"/>
                          </a:solidFill>
                          <a:effectLst/>
                          <a:latin typeface="Arial"/>
                          <a:ea typeface="+mn-ea"/>
                          <a:cs typeface="Arial"/>
                        </a:rPr>
                        <a:t>Did you know that T Level industry placements offer students hands-on experience in their chosen field? Over a quarter of T Level students from the third cohort who progressed into work got jobs with their Industry Placement employer. </a:t>
                      </a:r>
                      <a:r>
                        <a:rPr lang="en-GB" sz="1600" b="1" dirty="0">
                          <a:solidFill>
                            <a:schemeClr val="dk1"/>
                          </a:solidFill>
                          <a:effectLst/>
                          <a:latin typeface="Arial"/>
                          <a:ea typeface="+mn-ea"/>
                          <a:cs typeface="Arial"/>
                        </a:rPr>
                        <a:t>#TLevelResultsDay #Results2026</a:t>
                      </a:r>
                      <a:endParaRPr lang="en-GB" sz="1600" dirty="0">
                        <a:solidFill>
                          <a:schemeClr val="dk1"/>
                        </a:solidFill>
                        <a:effectLst/>
                        <a:latin typeface="Arial"/>
                        <a:ea typeface="+mn-ea"/>
                        <a:cs typeface="Arial"/>
                      </a:endParaRPr>
                    </a:p>
                  </a:txBody>
                  <a:tcPr marL="68580" marR="68580" marT="0" marB="0">
                    <a:solidFill>
                      <a:schemeClr val="bg1"/>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a:solidFill>
                            <a:schemeClr val="dk1"/>
                          </a:solidFill>
                          <a:effectLst/>
                          <a:latin typeface="Arial"/>
                          <a:ea typeface="+mn-ea"/>
                          <a:cs typeface="Arial"/>
                        </a:rPr>
                        <a:t>Images of T Level students and employer/in classroom</a:t>
                      </a:r>
                    </a:p>
                    <a:p>
                      <a:endParaRPr lang="en-GB" sz="160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937727600"/>
                  </a:ext>
                </a:extLst>
              </a:tr>
              <a:tr h="909733">
                <a:tc>
                  <a:txBody>
                    <a:bodyPr/>
                    <a:lstStyle/>
                    <a:p>
                      <a:pPr>
                        <a:lnSpc>
                          <a:spcPct val="115000"/>
                        </a:lnSpc>
                        <a:spcAft>
                          <a:spcPts val="1000"/>
                        </a:spcAft>
                      </a:pPr>
                      <a:r>
                        <a:rPr lang="en-GB" sz="1600" dirty="0">
                          <a:solidFill>
                            <a:schemeClr val="dk1"/>
                          </a:solidFill>
                          <a:effectLst/>
                          <a:latin typeface="Arial"/>
                          <a:ea typeface="+mn-ea"/>
                          <a:cs typeface="Arial"/>
                        </a:rPr>
                        <a:t>[Student name] started their T Level Foundation Year in [date]. Now they’ve just finished their T Level in [Subject] and are going to a [higher apprenticeship] at [Employer name]. . </a:t>
                      </a:r>
                      <a:r>
                        <a:rPr lang="en-GB" sz="1600" b="1" dirty="0">
                          <a:solidFill>
                            <a:schemeClr val="dk1"/>
                          </a:solidFill>
                          <a:effectLst/>
                          <a:latin typeface="Arial"/>
                          <a:ea typeface="+mn-ea"/>
                          <a:cs typeface="Arial"/>
                        </a:rPr>
                        <a:t>#TLevelResultsDay #Results2026</a:t>
                      </a:r>
                      <a:endParaRPr lang="en-GB" sz="1600" dirty="0">
                        <a:solidFill>
                          <a:schemeClr val="dk1"/>
                        </a:solidFill>
                        <a:effectLst/>
                        <a:latin typeface="Arial"/>
                        <a:ea typeface="+mn-ea"/>
                        <a:cs typeface="Arial"/>
                      </a:endParaRPr>
                    </a:p>
                  </a:txBody>
                  <a:tcPr marL="68580" marR="68580" marT="0" marB="0">
                    <a:solidFill>
                      <a:schemeClr val="bg2">
                        <a:lumMod val="20000"/>
                        <a:lumOff val="8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Image of TLFY student </a:t>
                      </a:r>
                      <a:r>
                        <a:rPr lang="en-GB" sz="1600" dirty="0">
                          <a:solidFill>
                            <a:schemeClr val="dk1"/>
                          </a:solidFill>
                          <a:effectLst/>
                          <a:latin typeface="Arial"/>
                          <a:ea typeface="+mn-ea"/>
                          <a:cs typeface="Arial"/>
                        </a:rPr>
                        <a:t>and employer/in classroom</a:t>
                      </a:r>
                    </a:p>
                    <a:p>
                      <a:endParaRPr lang="en-GB" sz="1600" dirty="0">
                        <a:latin typeface="Arial" panose="020B0604020202020204" pitchFamily="34" charset="0"/>
                        <a:cs typeface="Arial" panose="020B0604020202020204" pitchFamily="34" charset="0"/>
                      </a:endParaRPr>
                    </a:p>
                  </a:txBody>
                  <a:tcPr>
                    <a:solidFill>
                      <a:schemeClr val="bg2">
                        <a:lumMod val="20000"/>
                        <a:lumOff val="80000"/>
                      </a:schemeClr>
                    </a:solidFill>
                  </a:tcPr>
                </a:tc>
                <a:extLst>
                  <a:ext uri="{0D108BD9-81ED-4DB2-BD59-A6C34878D82A}">
                    <a16:rowId xmlns:a16="http://schemas.microsoft.com/office/drawing/2014/main" val="1901556250"/>
                  </a:ext>
                </a:extLst>
              </a:tr>
            </a:tbl>
          </a:graphicData>
        </a:graphic>
      </p:graphicFrame>
      <p:pic>
        <p:nvPicPr>
          <p:cNvPr id="3" name="Picture 2">
            <a:extLst>
              <a:ext uri="{FF2B5EF4-FFF2-40B4-BE49-F238E27FC236}">
                <a16:creationId xmlns:a16="http://schemas.microsoft.com/office/drawing/2014/main" id="{897CB632-BE89-447C-3C3C-CA278EE1D186}"/>
              </a:ext>
            </a:extLst>
          </p:cNvPr>
          <p:cNvPicPr>
            <a:picLocks noChangeAspect="1"/>
          </p:cNvPicPr>
          <p:nvPr/>
        </p:nvPicPr>
        <p:blipFill>
          <a:blip r:embed="rId4"/>
          <a:stretch>
            <a:fillRect/>
          </a:stretch>
        </p:blipFill>
        <p:spPr>
          <a:xfrm>
            <a:off x="104652" y="3171245"/>
            <a:ext cx="466742" cy="496854"/>
          </a:xfrm>
          <a:prstGeom prst="rect">
            <a:avLst/>
          </a:prstGeom>
        </p:spPr>
      </p:pic>
      <p:pic>
        <p:nvPicPr>
          <p:cNvPr id="4" name="Picture 3" descr="A black and white sign&#10;&#10;Description automatically generated">
            <a:extLst>
              <a:ext uri="{FF2B5EF4-FFF2-40B4-BE49-F238E27FC236}">
                <a16:creationId xmlns:a16="http://schemas.microsoft.com/office/drawing/2014/main" id="{B0A45495-F715-1192-7DFE-F6B54DB371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3428271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8C4D59-E81F-4D22-A4CB-8657CC1CBB6A}"/>
              </a:ext>
            </a:extLst>
          </p:cNvPr>
          <p:cNvSpPr>
            <a:spLocks noGrp="1"/>
          </p:cNvSpPr>
          <p:nvPr>
            <p:ph type="sldNum" sz="quarter" idx="12"/>
          </p:nvPr>
        </p:nvSpPr>
        <p:spPr/>
        <p:txBody>
          <a:bodyPr/>
          <a:lstStyle/>
          <a:p>
            <a:fld id="{330EA680-D336-4FF7-8B7A-9848BB0A1C32}" type="slidenum">
              <a:rPr lang="en-GB" smtClean="0"/>
              <a:t>6</a:t>
            </a:fld>
            <a:endParaRPr lang="en-GB"/>
          </a:p>
        </p:txBody>
      </p:sp>
      <p:sp>
        <p:nvSpPr>
          <p:cNvPr id="17" name="Title 1">
            <a:extLst>
              <a:ext uri="{FF2B5EF4-FFF2-40B4-BE49-F238E27FC236}">
                <a16:creationId xmlns:a16="http://schemas.microsoft.com/office/drawing/2014/main" id="{8D1D8946-0861-BCD5-D630-A8BC3DC3BFA0}"/>
              </a:ext>
            </a:extLst>
          </p:cNvPr>
          <p:cNvSpPr txBox="1">
            <a:spLocks/>
          </p:cNvSpPr>
          <p:nvPr/>
        </p:nvSpPr>
        <p:spPr>
          <a:xfrm>
            <a:off x="552576" y="1001371"/>
            <a:ext cx="18756504" cy="939796"/>
          </a:xfrm>
          <a:prstGeom prst="rect">
            <a:avLst/>
          </a:prstGeom>
        </p:spPr>
        <p:txBody>
          <a:bodyPr vert="horz" lIns="150781" tIns="75390" rIns="150781" bIns="75390" rtlCol="0" anchor="b">
            <a:no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T levels success stories in social media - examples</a:t>
            </a:r>
            <a:endParaRPr lang="en-GB" sz="4800" b="1" i="1" cap="all">
              <a:solidFill>
                <a:srgbClr val="FF0000"/>
              </a:solidFill>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A793CA45-20CE-A111-0183-DD9DE2EE8FFB}"/>
              </a:ext>
            </a:extLst>
          </p:cNvPr>
          <p:cNvSpPr txBox="1"/>
          <p:nvPr/>
        </p:nvSpPr>
        <p:spPr>
          <a:xfrm>
            <a:off x="14866285" y="9280134"/>
            <a:ext cx="4442795" cy="646331"/>
          </a:xfrm>
          <a:prstGeom prst="rect">
            <a:avLst/>
          </a:prstGeom>
          <a:noFill/>
          <a:ln>
            <a:solidFill>
              <a:schemeClr val="accent2"/>
            </a:solidFill>
          </a:ln>
        </p:spPr>
        <p:txBody>
          <a:bodyPr wrap="square">
            <a:spAutoFit/>
          </a:bodyPr>
          <a:lstStyle/>
          <a:p>
            <a:r>
              <a:rPr lang="en-GB" sz="1800" u="sng">
                <a:solidFill>
                  <a:schemeClr val="dk1"/>
                </a:solidFill>
                <a:effectLst/>
                <a:latin typeface="+mn-lt"/>
                <a:ea typeface="+mn-ea"/>
                <a:cs typeface="+mn-cs"/>
                <a:hlinkClick r:id="rId2"/>
              </a:rPr>
              <a:t>https://twitter.com/educationgovuk/status/1624064261558267904</a:t>
            </a:r>
            <a:endParaRPr lang="en-GB" sz="1800">
              <a:solidFill>
                <a:schemeClr val="dk1"/>
              </a:solidFill>
              <a:effectLst/>
              <a:latin typeface="+mn-lt"/>
              <a:ea typeface="+mn-ea"/>
              <a:cs typeface="+mn-cs"/>
            </a:endParaRPr>
          </a:p>
        </p:txBody>
      </p:sp>
      <p:sp>
        <p:nvSpPr>
          <p:cNvPr id="6" name="TextBox 5">
            <a:extLst>
              <a:ext uri="{FF2B5EF4-FFF2-40B4-BE49-F238E27FC236}">
                <a16:creationId xmlns:a16="http://schemas.microsoft.com/office/drawing/2014/main" id="{CC6BAF44-C625-CFE0-ED26-F89829A3B74A}"/>
              </a:ext>
            </a:extLst>
          </p:cNvPr>
          <p:cNvSpPr txBox="1"/>
          <p:nvPr/>
        </p:nvSpPr>
        <p:spPr>
          <a:xfrm>
            <a:off x="5576567" y="9307670"/>
            <a:ext cx="3735163" cy="369332"/>
          </a:xfrm>
          <a:prstGeom prst="rect">
            <a:avLst/>
          </a:prstGeom>
          <a:noFill/>
          <a:ln>
            <a:solidFill>
              <a:schemeClr val="tx1"/>
            </a:solidFill>
          </a:ln>
        </p:spPr>
        <p:txBody>
          <a:bodyPr wrap="square" lIns="91440" tIns="45720" rIns="91440" bIns="45720" anchor="t">
            <a:spAutoFit/>
          </a:bodyPr>
          <a:lstStyle/>
          <a:p>
            <a:r>
              <a:rPr lang="en-GB">
                <a:solidFill>
                  <a:schemeClr val="dk1"/>
                </a:solidFill>
                <a:ea typeface="+mn-lt"/>
                <a:cs typeface="+mn-lt"/>
                <a:hlinkClick r:id="rId3">
                  <a:extLst>
                    <a:ext uri="{A12FA001-AC4F-418D-AE19-62706E023703}">
                      <ahyp:hlinkClr xmlns:ahyp="http://schemas.microsoft.com/office/drawing/2018/hyperlinkcolor" val="tx"/>
                    </a:ext>
                  </a:extLst>
                </a:hlinkClick>
              </a:rPr>
              <a:t>https://t.co/BDcIF0k1Hw" / X</a:t>
            </a:r>
            <a:endParaRPr lang="en-US">
              <a:solidFill>
                <a:schemeClr val="dk1"/>
              </a:solidFill>
            </a:endParaRPr>
          </a:p>
        </p:txBody>
      </p:sp>
      <p:sp>
        <p:nvSpPr>
          <p:cNvPr id="10" name="TextBox 9">
            <a:extLst>
              <a:ext uri="{FF2B5EF4-FFF2-40B4-BE49-F238E27FC236}">
                <a16:creationId xmlns:a16="http://schemas.microsoft.com/office/drawing/2014/main" id="{DA09DAF4-9C9A-ECCD-A74E-540E2673B064}"/>
              </a:ext>
            </a:extLst>
          </p:cNvPr>
          <p:cNvSpPr txBox="1"/>
          <p:nvPr/>
        </p:nvSpPr>
        <p:spPr>
          <a:xfrm>
            <a:off x="576785" y="9280134"/>
            <a:ext cx="4008178" cy="369332"/>
          </a:xfrm>
          <a:prstGeom prst="rect">
            <a:avLst/>
          </a:prstGeom>
          <a:noFill/>
          <a:ln>
            <a:solidFill>
              <a:schemeClr val="tx1"/>
            </a:solidFill>
          </a:ln>
        </p:spPr>
        <p:txBody>
          <a:bodyPr wrap="square" lIns="91440" tIns="45720" rIns="91440" bIns="45720" anchor="t">
            <a:spAutoFit/>
          </a:bodyPr>
          <a:lstStyle/>
          <a:p>
            <a:r>
              <a:rPr lang="en-GB">
                <a:solidFill>
                  <a:schemeClr val="dk1"/>
                </a:solidFill>
                <a:ea typeface="+mn-lt"/>
                <a:cs typeface="+mn-lt"/>
                <a:hlinkClick r:id="rId4">
                  <a:extLst>
                    <a:ext uri="{A12FA001-AC4F-418D-AE19-62706E023703}">
                      <ahyp:hlinkClr xmlns:ahyp="http://schemas.microsoft.com/office/drawing/2018/hyperlinkcolor" val="tx"/>
                    </a:ext>
                  </a:extLst>
                </a:hlinkClick>
              </a:rPr>
              <a:t>https://t.co/UIV2iuzXv2" / X</a:t>
            </a:r>
            <a:endParaRPr lang="en-US">
              <a:solidFill>
                <a:schemeClr val="dk1"/>
              </a:solidFill>
            </a:endParaRPr>
          </a:p>
        </p:txBody>
      </p:sp>
      <p:sp>
        <p:nvSpPr>
          <p:cNvPr id="16" name="TextBox 15">
            <a:extLst>
              <a:ext uri="{FF2B5EF4-FFF2-40B4-BE49-F238E27FC236}">
                <a16:creationId xmlns:a16="http://schemas.microsoft.com/office/drawing/2014/main" id="{8182AD64-044D-A06F-7E51-A032A15DF612}"/>
              </a:ext>
            </a:extLst>
          </p:cNvPr>
          <p:cNvSpPr txBox="1"/>
          <p:nvPr/>
        </p:nvSpPr>
        <p:spPr>
          <a:xfrm>
            <a:off x="10303334" y="9280134"/>
            <a:ext cx="3526971" cy="369332"/>
          </a:xfrm>
          <a:prstGeom prst="rect">
            <a:avLst/>
          </a:prstGeom>
          <a:noFill/>
          <a:ln>
            <a:solidFill>
              <a:schemeClr val="tx1"/>
            </a:solidFill>
          </a:ln>
        </p:spPr>
        <p:txBody>
          <a:bodyPr wrap="square" lIns="91440" tIns="45720" rIns="91440" bIns="45720" anchor="t">
            <a:spAutoFit/>
          </a:bodyPr>
          <a:lstStyle/>
          <a:p>
            <a:r>
              <a:rPr lang="en-GB">
                <a:hlinkClick r:id="rId5"/>
              </a:rPr>
              <a:t>https://t.coHj4A2jE3s9" / Twitter</a:t>
            </a:r>
            <a:endParaRPr lang="en-GB"/>
          </a:p>
        </p:txBody>
      </p:sp>
      <p:pic>
        <p:nvPicPr>
          <p:cNvPr id="2" name="Picture 1" descr="A black and white sign&#10;&#10;Description automatically generated">
            <a:extLst>
              <a:ext uri="{FF2B5EF4-FFF2-40B4-BE49-F238E27FC236}">
                <a16:creationId xmlns:a16="http://schemas.microsoft.com/office/drawing/2014/main" id="{98B33141-18D3-033F-B827-A6893B01ED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pic>
        <p:nvPicPr>
          <p:cNvPr id="7" name="Picture 6" descr="A person wearing a hard hat and a reflective vest&#10;&#10;AI-generated content may be incorrect.">
            <a:extLst>
              <a:ext uri="{FF2B5EF4-FFF2-40B4-BE49-F238E27FC236}">
                <a16:creationId xmlns:a16="http://schemas.microsoft.com/office/drawing/2014/main" id="{313B15ED-7222-50AB-C0A1-18736E5B24C3}"/>
              </a:ext>
            </a:extLst>
          </p:cNvPr>
          <p:cNvPicPr>
            <a:picLocks noChangeAspect="1"/>
          </p:cNvPicPr>
          <p:nvPr/>
        </p:nvPicPr>
        <p:blipFill>
          <a:blip r:embed="rId7"/>
          <a:srcRect t="38" r="2527" b="2098"/>
          <a:stretch>
            <a:fillRect/>
          </a:stretch>
        </p:blipFill>
        <p:spPr>
          <a:xfrm>
            <a:off x="368799" y="2266209"/>
            <a:ext cx="4925156" cy="6714429"/>
          </a:xfrm>
          <a:prstGeom prst="rect">
            <a:avLst/>
          </a:prstGeom>
        </p:spPr>
      </p:pic>
      <p:pic>
        <p:nvPicPr>
          <p:cNvPr id="8" name="Picture 7" descr="A screenshot of a social media post&#10;&#10;AI-generated content may be incorrect.">
            <a:extLst>
              <a:ext uri="{FF2B5EF4-FFF2-40B4-BE49-F238E27FC236}">
                <a16:creationId xmlns:a16="http://schemas.microsoft.com/office/drawing/2014/main" id="{501DE0B0-FC79-FB1A-3FDF-1FD80DB208A9}"/>
              </a:ext>
            </a:extLst>
          </p:cNvPr>
          <p:cNvPicPr>
            <a:picLocks noChangeAspect="1"/>
          </p:cNvPicPr>
          <p:nvPr/>
        </p:nvPicPr>
        <p:blipFill>
          <a:blip r:embed="rId8"/>
          <a:stretch>
            <a:fillRect/>
          </a:stretch>
        </p:blipFill>
        <p:spPr>
          <a:xfrm>
            <a:off x="5288642" y="2261523"/>
            <a:ext cx="4711575" cy="6714732"/>
          </a:xfrm>
          <a:prstGeom prst="rect">
            <a:avLst/>
          </a:prstGeom>
        </p:spPr>
      </p:pic>
      <p:pic>
        <p:nvPicPr>
          <p:cNvPr id="11" name="Picture 10" descr="A screenshot of a person&#10;&#10;AI-generated content may be incorrect.">
            <a:extLst>
              <a:ext uri="{FF2B5EF4-FFF2-40B4-BE49-F238E27FC236}">
                <a16:creationId xmlns:a16="http://schemas.microsoft.com/office/drawing/2014/main" id="{A513C4AD-60C6-97AE-65CD-B676F9766058}"/>
              </a:ext>
            </a:extLst>
          </p:cNvPr>
          <p:cNvPicPr>
            <a:picLocks noChangeAspect="1"/>
          </p:cNvPicPr>
          <p:nvPr/>
        </p:nvPicPr>
        <p:blipFill>
          <a:blip r:embed="rId9"/>
          <a:stretch>
            <a:fillRect/>
          </a:stretch>
        </p:blipFill>
        <p:spPr>
          <a:xfrm>
            <a:off x="10025750" y="2271608"/>
            <a:ext cx="4759764" cy="6705739"/>
          </a:xfrm>
          <a:prstGeom prst="rect">
            <a:avLst/>
          </a:prstGeom>
        </p:spPr>
      </p:pic>
      <p:pic>
        <p:nvPicPr>
          <p:cNvPr id="13" name="Picture 12" descr="A person wearing a safety vest and a hard hat&#10;&#10;AI-generated content may be incorrect.">
            <a:extLst>
              <a:ext uri="{FF2B5EF4-FFF2-40B4-BE49-F238E27FC236}">
                <a16:creationId xmlns:a16="http://schemas.microsoft.com/office/drawing/2014/main" id="{7D07CC65-8287-AAA9-5710-5A2B2817E7CF}"/>
              </a:ext>
            </a:extLst>
          </p:cNvPr>
          <p:cNvPicPr>
            <a:picLocks noChangeAspect="1"/>
          </p:cNvPicPr>
          <p:nvPr/>
        </p:nvPicPr>
        <p:blipFill>
          <a:blip r:embed="rId10"/>
          <a:stretch>
            <a:fillRect/>
          </a:stretch>
        </p:blipFill>
        <p:spPr>
          <a:xfrm>
            <a:off x="14807121" y="2275564"/>
            <a:ext cx="5134089" cy="6698118"/>
          </a:xfrm>
          <a:prstGeom prst="rect">
            <a:avLst/>
          </a:prstGeom>
        </p:spPr>
      </p:pic>
    </p:spTree>
    <p:extLst>
      <p:ext uri="{BB962C8B-B14F-4D97-AF65-F5344CB8AC3E}">
        <p14:creationId xmlns:p14="http://schemas.microsoft.com/office/powerpoint/2010/main" val="1115449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552576" y="1001371"/>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Employer networks</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2130721" y="2431065"/>
            <a:ext cx="16156193" cy="7749914"/>
          </a:xfrm>
        </p:spPr>
        <p:txBody>
          <a:bodyPr lIns="91440" tIns="45720" rIns="91440" bIns="4572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Bef>
                <a:spcPts val="100"/>
              </a:spcBef>
              <a:spcAft>
                <a:spcPts val="100"/>
              </a:spcAft>
            </a:pPr>
            <a:r>
              <a:rPr lang="en-GB" sz="2000" b="1" i="1" dirty="0">
                <a:solidFill>
                  <a:schemeClr val="accent6"/>
                </a:solidFill>
                <a:effectLst/>
                <a:latin typeface="Arial"/>
                <a:ea typeface="Trebuchet MS" panose="020B0603020202020204" pitchFamily="34" charset="0"/>
                <a:cs typeface="Arial"/>
              </a:rPr>
              <a:t>Please encourage your employer networks to engage with results activity. </a:t>
            </a:r>
            <a:r>
              <a:rPr lang="en-GB" sz="2000" i="1" dirty="0">
                <a:effectLst/>
                <a:latin typeface="Arial"/>
                <a:ea typeface="Trebuchet MS" panose="020B0603020202020204" pitchFamily="34" charset="0"/>
                <a:cs typeface="Arial"/>
              </a:rPr>
              <a:t>See below information you can share with your employer networks to encourage them to engage with results activity online to help spread the word on the benefits of T Levels for local businesses.</a:t>
            </a:r>
            <a:endParaRPr lang="en-GB" sz="2000" dirty="0">
              <a:effectLst/>
              <a:latin typeface="Arial"/>
              <a:ea typeface="Trebuchet MS" panose="020B0603020202020204" pitchFamily="34" charset="0"/>
              <a:cs typeface="Arial"/>
            </a:endParaRPr>
          </a:p>
          <a:p>
            <a:pPr>
              <a:lnSpc>
                <a:spcPct val="115000"/>
              </a:lnSpc>
              <a:spcAft>
                <a:spcPts val="1000"/>
              </a:spcAft>
            </a:pPr>
            <a:endParaRPr lang="en-GB" sz="2000" dirty="0">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Aft>
                <a:spcPts val="1000"/>
              </a:spcAft>
            </a:pPr>
            <a:r>
              <a:rPr lang="en-GB" sz="2000" b="1" dirty="0">
                <a:solidFill>
                  <a:srgbClr val="000000"/>
                </a:solidFill>
                <a:effectLst/>
                <a:latin typeface="Arial"/>
                <a:ea typeface="Trebuchet MS" panose="020B0603020202020204" pitchFamily="34" charset="0"/>
                <a:cs typeface="Arial"/>
              </a:rPr>
              <a:t>Information to share:</a:t>
            </a:r>
            <a:endParaRPr lang="en-GB" sz="2000" dirty="0">
              <a:solidFill>
                <a:srgbClr val="000000"/>
              </a:solidFill>
              <a:effectLst/>
              <a:latin typeface="Arial"/>
              <a:ea typeface="Trebuchet MS" panose="020B0603020202020204" pitchFamily="34" charset="0"/>
              <a:cs typeface="Arial"/>
            </a:endParaRPr>
          </a:p>
          <a:p>
            <a:pPr>
              <a:lnSpc>
                <a:spcPct val="120000"/>
              </a:lnSpc>
              <a:spcBef>
                <a:spcPts val="100"/>
              </a:spcBef>
              <a:spcAft>
                <a:spcPts val="100"/>
              </a:spcAft>
            </a:pPr>
            <a:r>
              <a:rPr lang="en-GB" sz="2000" dirty="0">
                <a:solidFill>
                  <a:srgbClr val="000000"/>
                </a:solidFill>
                <a:effectLst/>
                <a:latin typeface="Arial"/>
                <a:ea typeface="Trebuchet MS" panose="020B0603020202020204" pitchFamily="34" charset="0"/>
                <a:cs typeface="Arial"/>
              </a:rPr>
              <a:t>We are supporting the Department for Education (DfE) to reach out to existing T Level employers through different channels to ask them to engage with online exam results activity. We are using the hashtag </a:t>
            </a:r>
            <a:r>
              <a:rPr lang="en-GB" sz="2000" b="1" dirty="0">
                <a:solidFill>
                  <a:srgbClr val="000000"/>
                </a:solidFill>
                <a:effectLst/>
                <a:latin typeface="Arial"/>
                <a:ea typeface="Trebuchet MS" panose="020B0603020202020204" pitchFamily="34" charset="0"/>
                <a:cs typeface="Arial"/>
              </a:rPr>
              <a:t>#TLevelResultsDay </a:t>
            </a:r>
            <a:r>
              <a:rPr lang="en-GB" sz="2000" dirty="0">
                <a:solidFill>
                  <a:srgbClr val="000000"/>
                </a:solidFill>
                <a:effectLst/>
                <a:latin typeface="Arial"/>
                <a:ea typeface="Trebuchet MS" panose="020B0603020202020204" pitchFamily="34" charset="0"/>
                <a:cs typeface="Arial"/>
              </a:rPr>
              <a:t>and</a:t>
            </a:r>
            <a:r>
              <a:rPr lang="en-GB" sz="2000" b="1" dirty="0">
                <a:solidFill>
                  <a:srgbClr val="000000"/>
                </a:solidFill>
                <a:effectLst/>
                <a:latin typeface="Arial"/>
                <a:ea typeface="Trebuchet MS" panose="020B0603020202020204" pitchFamily="34" charset="0"/>
                <a:cs typeface="Arial"/>
              </a:rPr>
              <a:t> #Results2026 </a:t>
            </a:r>
            <a:r>
              <a:rPr lang="en-GB" sz="2000" dirty="0">
                <a:solidFill>
                  <a:srgbClr val="000000"/>
                </a:solidFill>
                <a:effectLst/>
                <a:latin typeface="Arial"/>
                <a:ea typeface="Trebuchet MS" panose="020B0603020202020204" pitchFamily="34" charset="0"/>
                <a:cs typeface="Arial"/>
              </a:rPr>
              <a:t>on this year’s 	social media activity.</a:t>
            </a:r>
            <a:r>
              <a:rPr lang="en-GB" sz="2000" dirty="0">
                <a:solidFill>
                  <a:srgbClr val="000000"/>
                </a:solidFill>
                <a:latin typeface="Arial"/>
                <a:ea typeface="Trebuchet MS" panose="020B0603020202020204" pitchFamily="34" charset="0"/>
                <a:cs typeface="Arial"/>
              </a:rPr>
              <a:t> </a:t>
            </a:r>
          </a:p>
          <a:p>
            <a:pPr>
              <a:lnSpc>
                <a:spcPct val="120000"/>
              </a:lnSpc>
              <a:spcBef>
                <a:spcPts val="100"/>
              </a:spcBef>
              <a:spcAft>
                <a:spcPts val="100"/>
              </a:spcAft>
            </a:pPr>
            <a:r>
              <a:rPr lang="en-GB" sz="2000" dirty="0">
                <a:solidFill>
                  <a:srgbClr val="000000"/>
                </a:solidFill>
                <a:latin typeface="Arial"/>
                <a:ea typeface="Trebuchet MS" panose="020B0603020202020204" pitchFamily="34" charset="0"/>
                <a:cs typeface="Arial"/>
              </a:rPr>
              <a:t>	</a:t>
            </a:r>
          </a:p>
          <a:p>
            <a:pPr>
              <a:lnSpc>
                <a:spcPct val="120000"/>
              </a:lnSpc>
              <a:spcBef>
                <a:spcPts val="100"/>
              </a:spcBef>
              <a:spcAft>
                <a:spcPts val="100"/>
              </a:spcAft>
            </a:pPr>
            <a:r>
              <a:rPr lang="en-GB" sz="2000" b="1" dirty="0">
                <a:solidFill>
                  <a:schemeClr val="accent6"/>
                </a:solidFill>
                <a:effectLst/>
                <a:latin typeface="Arial"/>
                <a:ea typeface="Trebuchet MS" panose="020B0603020202020204" pitchFamily="34" charset="0"/>
                <a:cs typeface="Arial"/>
              </a:rPr>
              <a:t>There are three asks of you:</a:t>
            </a:r>
            <a:r>
              <a:rPr lang="en-GB" sz="2000" b="1" dirty="0">
                <a:solidFill>
                  <a:schemeClr val="accent6"/>
                </a:solidFill>
                <a:latin typeface="Arial"/>
                <a:ea typeface="Trebuchet MS" panose="020B0603020202020204" pitchFamily="34" charset="0"/>
                <a:cs typeface="Arial"/>
              </a:rPr>
              <a:t> </a:t>
            </a:r>
            <a:endParaRPr lang="en-GB" sz="2000" b="1" dirty="0">
              <a:solidFill>
                <a:schemeClr val="accent6"/>
              </a:solidFill>
              <a:effectLst/>
              <a:latin typeface="Arial" panose="020B0604020202020204" pitchFamily="34" charset="0"/>
              <a:ea typeface="Trebuchet MS" panose="020B0603020202020204" pitchFamily="34" charset="0"/>
              <a:cs typeface="Arial" panose="020B0604020202020204" pitchFamily="34" charset="0"/>
            </a:endParaRPr>
          </a:p>
          <a:p>
            <a:pPr>
              <a:lnSpc>
                <a:spcPct val="120000"/>
              </a:lnSpc>
              <a:spcBef>
                <a:spcPts val="100"/>
              </a:spcBef>
              <a:spcAft>
                <a:spcPts val="100"/>
              </a:spcAft>
            </a:pPr>
            <a:endParaRPr lang="en-GB" sz="2000" dirty="0">
              <a:solidFill>
                <a:schemeClr val="bg2"/>
              </a:solidFill>
              <a:effectLst/>
              <a:latin typeface="Arial" panose="020B0604020202020204" pitchFamily="34" charset="0"/>
              <a:ea typeface="Trebuchet MS" panose="020B0603020202020204" pitchFamily="34" charset="0"/>
              <a:cs typeface="Arial" panose="020B0604020202020204" pitchFamily="34" charset="0"/>
            </a:endParaRPr>
          </a:p>
          <a:p>
            <a:pPr>
              <a:lnSpc>
                <a:spcPct val="120000"/>
              </a:lnSpc>
              <a:spcBef>
                <a:spcPts val="100"/>
              </a:spcBef>
              <a:spcAft>
                <a:spcPts val="100"/>
              </a:spcAft>
            </a:pPr>
            <a:r>
              <a:rPr lang="en-GB" sz="2000" dirty="0">
                <a:solidFill>
                  <a:srgbClr val="000000"/>
                </a:solidFill>
                <a:effectLst/>
                <a:latin typeface="Arial" panose="020B0604020202020204" pitchFamily="34" charset="0"/>
                <a:ea typeface="Trebuchet MS" panose="020B0603020202020204" pitchFamily="34" charset="0"/>
                <a:cs typeface="Arial" panose="020B0604020202020204" pitchFamily="34" charset="0"/>
              </a:rPr>
              <a:t>1. Follow the dedicated @</a:t>
            </a:r>
            <a:r>
              <a:rPr lang="en-GB" sz="2000" dirty="0">
                <a:solidFill>
                  <a:srgbClr val="000000"/>
                </a:solidFill>
                <a:latin typeface="Arial" panose="020B0604020202020204" pitchFamily="34" charset="0"/>
                <a:ea typeface="Trebuchet MS" panose="020B0603020202020204" pitchFamily="34" charset="0"/>
                <a:cs typeface="Arial" panose="020B0604020202020204" pitchFamily="34" charset="0"/>
              </a:rPr>
              <a:t>TLevels </a:t>
            </a:r>
            <a:r>
              <a:rPr lang="en-GB" sz="2000" b="0" i="0" u="sng" strike="noStrike" dirty="0">
                <a:solidFill>
                  <a:srgbClr val="0563C1"/>
                </a:solidFill>
                <a:effectLst/>
                <a:latin typeface="Arial" panose="020B0604020202020204" pitchFamily="34" charset="0"/>
                <a:cs typeface="Arial" panose="020B0604020202020204" pitchFamily="34" charset="0"/>
                <a:hlinkClick r:id="rId4"/>
              </a:rPr>
              <a:t>LinkedIn</a:t>
            </a:r>
            <a:r>
              <a:rPr lang="en-GB" sz="2000" dirty="0">
                <a:solidFill>
                  <a:srgbClr val="000000"/>
                </a:solidFill>
                <a:effectLst/>
                <a:latin typeface="Arial" panose="020B0604020202020204" pitchFamily="34" charset="0"/>
                <a:ea typeface="Trebuchet MS" panose="020B0603020202020204" pitchFamily="34" charset="0"/>
                <a:cs typeface="Arial" panose="020B0604020202020204" pitchFamily="34" charset="0"/>
              </a:rPr>
              <a:t> account </a:t>
            </a:r>
            <a:r>
              <a:rPr lang="en-GB" sz="2000" dirty="0">
                <a:solidFill>
                  <a:srgbClr val="000000"/>
                </a:solidFill>
                <a:effectLst/>
                <a:latin typeface="Arial"/>
                <a:ea typeface="Trebuchet MS" panose="020B0603020202020204" pitchFamily="34" charset="0"/>
                <a:cs typeface="Arial"/>
              </a:rPr>
              <a:t>and like and share exam results posts on 13th August and beyond</a:t>
            </a:r>
            <a:r>
              <a:rPr lang="en-GB" sz="2000" dirty="0">
                <a:solidFill>
                  <a:srgbClr val="000000"/>
                </a:solidFill>
                <a:latin typeface="Arial"/>
                <a:ea typeface="Trebuchet MS" panose="020B0603020202020204" pitchFamily="34" charset="0"/>
                <a:cs typeface="Arial"/>
              </a:rPr>
              <a:t> </a:t>
            </a:r>
            <a:endParaRPr lang="en-GB" sz="2000" dirty="0">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a:lnSpc>
                <a:spcPct val="120000"/>
              </a:lnSpc>
              <a:spcBef>
                <a:spcPts val="100"/>
              </a:spcBef>
              <a:spcAft>
                <a:spcPts val="100"/>
              </a:spcAft>
            </a:pPr>
            <a:r>
              <a:rPr lang="en-GB" sz="2000" dirty="0">
                <a:solidFill>
                  <a:srgbClr val="000000"/>
                </a:solidFill>
                <a:effectLst/>
                <a:latin typeface="Arial"/>
                <a:ea typeface="Trebuchet MS" panose="020B0603020202020204" pitchFamily="34" charset="0"/>
                <a:cs typeface="Arial"/>
              </a:rPr>
              <a:t>2. For members of the T Level Ambassador Network who have hosted T Level students on industry placement, share your successes in retaining T Level students in your business – in full time roles or on apprenticeships or Higher Technical Qualifications. Whether you work in the construction, digital or health sectors, remember to tag us and DfE in so we can easily find, like and share your posts </a:t>
            </a:r>
            <a:endParaRPr lang="en-GB" sz="2000" dirty="0">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a:lnSpc>
                <a:spcPct val="120000"/>
              </a:lnSpc>
              <a:spcBef>
                <a:spcPts val="100"/>
              </a:spcBef>
              <a:spcAft>
                <a:spcPts val="100"/>
              </a:spcAft>
            </a:pPr>
            <a:r>
              <a:rPr lang="en-GB" sz="2000" dirty="0">
                <a:solidFill>
                  <a:srgbClr val="000000"/>
                </a:solidFill>
                <a:effectLst/>
                <a:latin typeface="Arial"/>
                <a:ea typeface="Trebuchet MS" panose="020B0603020202020204" pitchFamily="34" charset="0"/>
                <a:cs typeface="Arial"/>
              </a:rPr>
              <a:t>3. On T Level results day, spread the word on via your corporate social channels about the benefits that T Level students can bring to employers and how they can be part of your future workforce!</a:t>
            </a:r>
          </a:p>
          <a:p>
            <a:pPr>
              <a:lnSpc>
                <a:spcPct val="115000"/>
              </a:lnSpc>
              <a:spcAft>
                <a:spcPts val="1000"/>
              </a:spcAft>
            </a:pPr>
            <a:endParaRPr lang="en-GB" sz="2000" b="1" dirty="0">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Aft>
                <a:spcPts val="1000"/>
              </a:spcAft>
            </a:pPr>
            <a:r>
              <a:rPr lang="en-GB" sz="2000" b="1" dirty="0">
                <a:solidFill>
                  <a:srgbClr val="000000"/>
                </a:solidFill>
                <a:latin typeface="Arial" panose="020B0604020202020204" pitchFamily="34" charset="0"/>
                <a:ea typeface="Trebuchet MS" panose="020B0603020202020204" pitchFamily="34" charset="0"/>
                <a:cs typeface="Arial" panose="020B0604020202020204" pitchFamily="34" charset="0"/>
              </a:rPr>
              <a:t>Find out more about the </a:t>
            </a:r>
            <a:r>
              <a:rPr lang="en-GB" sz="2000" b="1" u="sng" dirty="0">
                <a:latin typeface="Arial" panose="020B0604020202020204" pitchFamily="34" charset="0"/>
                <a:cs typeface="Arial" panose="020B0604020202020204" pitchFamily="34" charset="0"/>
                <a:hlinkClick r:id="rId5"/>
              </a:rPr>
              <a:t>Employer Support Fund</a:t>
            </a:r>
            <a:r>
              <a:rPr lang="en-GB" sz="2000" b="1" u="sng" dirty="0">
                <a:latin typeface="Arial" panose="020B0604020202020204" pitchFamily="34" charset="0"/>
                <a:cs typeface="Arial" panose="020B0604020202020204" pitchFamily="34" charset="0"/>
              </a:rPr>
              <a:t> </a:t>
            </a:r>
            <a:r>
              <a:rPr lang="en-GB" sz="2000" b="1" dirty="0">
                <a:solidFill>
                  <a:srgbClr val="000000"/>
                </a:solidFill>
                <a:latin typeface="Arial" panose="020B0604020202020204" pitchFamily="34" charset="0"/>
                <a:ea typeface="Trebuchet MS" panose="020B0603020202020204" pitchFamily="34" charset="0"/>
                <a:cs typeface="Arial" panose="020B0604020202020204" pitchFamily="34" charset="0"/>
              </a:rPr>
              <a:t>which can help with the costs of hosting a T Level student in your business.</a:t>
            </a:r>
            <a:endParaRPr lang="en-GB" sz="2000" dirty="0">
              <a:solidFill>
                <a:srgbClr val="000000"/>
              </a:solidFill>
              <a:effectLst/>
              <a:latin typeface="Arial" panose="020B0604020202020204" pitchFamily="34" charset="0"/>
              <a:ea typeface="Trebuchet MS" panose="020B0603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B68ECFD-AE55-9580-430E-DBC81AC72771}"/>
              </a:ext>
            </a:extLst>
          </p:cNvPr>
          <p:cNvSpPr>
            <a:spLocks noGrp="1"/>
          </p:cNvSpPr>
          <p:nvPr>
            <p:ph type="sldNum" sz="quarter" idx="12"/>
          </p:nvPr>
        </p:nvSpPr>
        <p:spPr/>
        <p:txBody>
          <a:bodyPr/>
          <a:lstStyle/>
          <a:p>
            <a:fld id="{330EA680-D336-4FF7-8B7A-9848BB0A1C32}" type="slidenum">
              <a:rPr lang="en-GB" smtClean="0"/>
              <a:t>7</a:t>
            </a:fld>
            <a:endParaRPr lang="en-GB"/>
          </a:p>
        </p:txBody>
      </p:sp>
      <p:pic>
        <p:nvPicPr>
          <p:cNvPr id="22" name="Picture 21">
            <a:extLst>
              <a:ext uri="{FF2B5EF4-FFF2-40B4-BE49-F238E27FC236}">
                <a16:creationId xmlns:a16="http://schemas.microsoft.com/office/drawing/2014/main" id="{84C308F6-5635-F07A-3542-1FC102A7AE12}"/>
              </a:ext>
            </a:extLst>
          </p:cNvPr>
          <p:cNvPicPr>
            <a:picLocks noChangeAspect="1"/>
          </p:cNvPicPr>
          <p:nvPr/>
        </p:nvPicPr>
        <p:blipFill>
          <a:blip r:embed="rId6"/>
          <a:stretch>
            <a:fillRect/>
          </a:stretch>
        </p:blipFill>
        <p:spPr>
          <a:xfrm>
            <a:off x="1694682" y="5687914"/>
            <a:ext cx="444304" cy="472969"/>
          </a:xfrm>
          <a:prstGeom prst="rect">
            <a:avLst/>
          </a:prstGeom>
        </p:spPr>
      </p:pic>
      <p:pic>
        <p:nvPicPr>
          <p:cNvPr id="28" name="Picture 27">
            <a:extLst>
              <a:ext uri="{FF2B5EF4-FFF2-40B4-BE49-F238E27FC236}">
                <a16:creationId xmlns:a16="http://schemas.microsoft.com/office/drawing/2014/main" id="{5127E8FC-50FE-F427-6245-7960E7ABE4AB}"/>
              </a:ext>
            </a:extLst>
          </p:cNvPr>
          <p:cNvPicPr>
            <a:picLocks noChangeAspect="1"/>
          </p:cNvPicPr>
          <p:nvPr/>
        </p:nvPicPr>
        <p:blipFill>
          <a:blip r:embed="rId7"/>
          <a:stretch>
            <a:fillRect/>
          </a:stretch>
        </p:blipFill>
        <p:spPr>
          <a:xfrm>
            <a:off x="1694682" y="4199427"/>
            <a:ext cx="444304" cy="472969"/>
          </a:xfrm>
          <a:prstGeom prst="rect">
            <a:avLst/>
          </a:prstGeom>
        </p:spPr>
      </p:pic>
      <p:pic>
        <p:nvPicPr>
          <p:cNvPr id="31" name="Picture 30">
            <a:extLst>
              <a:ext uri="{FF2B5EF4-FFF2-40B4-BE49-F238E27FC236}">
                <a16:creationId xmlns:a16="http://schemas.microsoft.com/office/drawing/2014/main" id="{6F065E46-51E0-F500-B7DA-CD9767FC6428}"/>
              </a:ext>
            </a:extLst>
          </p:cNvPr>
          <p:cNvPicPr>
            <a:picLocks noChangeAspect="1"/>
          </p:cNvPicPr>
          <p:nvPr/>
        </p:nvPicPr>
        <p:blipFill>
          <a:blip r:embed="rId6"/>
          <a:stretch>
            <a:fillRect/>
          </a:stretch>
        </p:blipFill>
        <p:spPr>
          <a:xfrm>
            <a:off x="1672627" y="2474455"/>
            <a:ext cx="444304" cy="472969"/>
          </a:xfrm>
          <a:prstGeom prst="rect">
            <a:avLst/>
          </a:prstGeom>
        </p:spPr>
      </p:pic>
      <p:pic>
        <p:nvPicPr>
          <p:cNvPr id="3" name="Picture 2" descr="A black and white sign&#10;&#10;Description automatically generated">
            <a:extLst>
              <a:ext uri="{FF2B5EF4-FFF2-40B4-BE49-F238E27FC236}">
                <a16:creationId xmlns:a16="http://schemas.microsoft.com/office/drawing/2014/main" id="{C660E6A6-C2C9-A843-C83C-4F582975A60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2983590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552576" y="1001371"/>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Guide questions for video content</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1252929" y="2219053"/>
            <a:ext cx="17598238" cy="8104424"/>
          </a:xfrm>
        </p:spPr>
        <p:txBody>
          <a:bodyPr>
            <a:normAutofit fontScale="77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r>
              <a:rPr lang="en-GB" sz="2400" dirty="0">
                <a:effectLst/>
                <a:latin typeface="Arial" panose="020B0604020202020204" pitchFamily="34" charset="0"/>
                <a:ea typeface="Trebuchet MS" panose="020B0603020202020204" pitchFamily="34" charset="0"/>
                <a:cs typeface="Arial" panose="020B0604020202020204" pitchFamily="34" charset="0"/>
              </a:rPr>
              <a:t>This is </a:t>
            </a:r>
            <a:r>
              <a:rPr lang="en-GB" sz="2400" u="sng" dirty="0">
                <a:effectLst/>
                <a:latin typeface="Arial" panose="020B0604020202020204" pitchFamily="34" charset="0"/>
                <a:ea typeface="Trebuchet MS" panose="020B0603020202020204" pitchFamily="34" charset="0"/>
                <a:cs typeface="Arial" panose="020B0604020202020204" pitchFamily="34" charset="0"/>
              </a:rPr>
              <a:t>a great time</a:t>
            </a:r>
            <a:r>
              <a:rPr lang="en-GB" sz="2400" dirty="0">
                <a:effectLst/>
                <a:latin typeface="Arial" panose="020B0604020202020204" pitchFamily="34" charset="0"/>
                <a:ea typeface="Trebuchet MS" panose="020B0603020202020204" pitchFamily="34" charset="0"/>
                <a:cs typeface="Arial" panose="020B0604020202020204" pitchFamily="34" charset="0"/>
              </a:rPr>
              <a:t> to hear from your T Level students as they reflect on the last two years. We want to show that T Levels are an excellent choice for many young people and can lead to a happy, fulfilling future with good progression</a:t>
            </a:r>
            <a:r>
              <a:rPr lang="en-GB" sz="2400" i="1" dirty="0">
                <a:effectLst/>
                <a:latin typeface="Arial" panose="020B0604020202020204" pitchFamily="34" charset="0"/>
                <a:ea typeface="Trebuchet MS" panose="020B0603020202020204" pitchFamily="34" charset="0"/>
                <a:cs typeface="Arial" panose="020B0604020202020204" pitchFamily="34" charset="0"/>
              </a:rPr>
              <a:t>. </a:t>
            </a:r>
            <a:endParaRPr lang="en-GB" sz="24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Bef>
                <a:spcPts val="1200"/>
              </a:spcBef>
              <a:spcAft>
                <a:spcPts val="1000"/>
              </a:spcAft>
            </a:pPr>
            <a:r>
              <a:rPr lang="en-GB" sz="2400" b="1" dirty="0">
                <a:effectLst/>
                <a:latin typeface="Arial" panose="020B0604020202020204" pitchFamily="34" charset="0"/>
                <a:ea typeface="Trebuchet MS" panose="020B0603020202020204" pitchFamily="34" charset="0"/>
                <a:cs typeface="Arial" panose="020B0604020202020204" pitchFamily="34" charset="0"/>
              </a:rPr>
              <a:t>	Overview</a:t>
            </a:r>
            <a:endParaRPr lang="en-GB" sz="24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Aft>
                <a:spcPts val="1000"/>
              </a:spcAft>
            </a:pPr>
            <a:r>
              <a:rPr lang="en-GB" sz="2400" dirty="0">
                <a:effectLst/>
                <a:latin typeface="Arial" panose="020B0604020202020204" pitchFamily="34" charset="0"/>
                <a:ea typeface="Trebuchet MS" panose="020B0603020202020204" pitchFamily="34" charset="0"/>
                <a:cs typeface="Arial" panose="020B0604020202020204" pitchFamily="34" charset="0"/>
              </a:rPr>
              <a:t>To showcase your own students by creating case studies, we’ve drafted a guide below to help you produce content yourself. </a:t>
            </a:r>
            <a:r>
              <a:rPr lang="en-GB" sz="2400" b="1" dirty="0">
                <a:solidFill>
                  <a:schemeClr val="accent6"/>
                </a:solidFill>
                <a:effectLst/>
                <a:latin typeface="Arial" panose="020B0604020202020204" pitchFamily="34" charset="0"/>
                <a:ea typeface="Trebuchet MS" panose="020B0603020202020204" pitchFamily="34" charset="0"/>
                <a:cs typeface="Arial" panose="020B0604020202020204" pitchFamily="34" charset="0"/>
              </a:rPr>
              <a:t>If you create any content celebrating your T Levels students, then please do share it with </a:t>
            </a:r>
            <a:r>
              <a:rPr lang="en-GB" sz="2400" b="1" u="sng" dirty="0">
                <a:solidFill>
                  <a:schemeClr val="accent6"/>
                </a:solidFill>
                <a:effectLst/>
                <a:latin typeface="Arial" panose="020B0604020202020204" pitchFamily="34" charset="0"/>
                <a:ea typeface="Trebuchet MS" panose="020B0603020202020204" pitchFamily="34" charset="0"/>
                <a:cs typeface="Arial" panose="020B0604020202020204" pitchFamily="34" charset="0"/>
              </a:rPr>
              <a:t>DfE</a:t>
            </a:r>
            <a:r>
              <a:rPr lang="en-GB" sz="2400" dirty="0">
                <a:solidFill>
                  <a:schemeClr val="bg2"/>
                </a:solidFill>
                <a:effectLst/>
                <a:latin typeface="Arial" panose="020B0604020202020204" pitchFamily="34" charset="0"/>
                <a:ea typeface="Trebuchet MS" panose="020B0603020202020204" pitchFamily="34" charset="0"/>
                <a:cs typeface="Arial" panose="020B0604020202020204" pitchFamily="34" charset="0"/>
              </a:rPr>
              <a:t> </a:t>
            </a:r>
            <a:r>
              <a:rPr lang="en-GB" sz="2400" dirty="0">
                <a:effectLst/>
                <a:latin typeface="Arial" panose="020B0604020202020204" pitchFamily="34" charset="0"/>
                <a:ea typeface="Trebuchet MS" panose="020B0603020202020204" pitchFamily="34" charset="0"/>
                <a:cs typeface="Arial" panose="020B0604020202020204" pitchFamily="34" charset="0"/>
              </a:rPr>
              <a:t>so we can consider it for use on our channels too. </a:t>
            </a:r>
            <a:r>
              <a:rPr lang="en-GB" sz="2400" b="1" dirty="0">
                <a:solidFill>
                  <a:schemeClr val="accent6"/>
                </a:solidFill>
                <a:effectLst/>
                <a:latin typeface="Arial" panose="020B0604020202020204" pitchFamily="34" charset="0"/>
                <a:ea typeface="Trebuchet MS" panose="020B0603020202020204" pitchFamily="34" charset="0"/>
                <a:cs typeface="Arial" panose="020B0604020202020204" pitchFamily="34" charset="0"/>
              </a:rPr>
              <a:t>Please send content to</a:t>
            </a:r>
            <a:r>
              <a:rPr lang="en-GB" sz="2400" i="1" dirty="0">
                <a:effectLst/>
                <a:latin typeface="Arial" panose="020B0604020202020204" pitchFamily="34" charset="0"/>
                <a:ea typeface="Trebuchet MS" panose="020B0603020202020204" pitchFamily="34" charset="0"/>
                <a:cs typeface="Arial" panose="020B0604020202020204" pitchFamily="34" charset="0"/>
              </a:rPr>
              <a:t>  </a:t>
            </a:r>
            <a:r>
              <a:rPr lang="en-GB" sz="2400" u="sng" dirty="0">
                <a:effectLst/>
                <a:latin typeface="Arial" panose="020B0604020202020204" pitchFamily="34" charset="0"/>
                <a:ea typeface="Trebuchet MS" panose="020B0603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TLevel.Delivery@education.gov.uk</a:t>
            </a:r>
            <a:r>
              <a:rPr lang="en-GB" sz="2400" i="1" dirty="0">
                <a:effectLst/>
                <a:latin typeface="Arial" panose="020B0604020202020204" pitchFamily="34" charset="0"/>
                <a:ea typeface="Trebuchet MS" panose="020B0603020202020204" pitchFamily="34" charset="0"/>
                <a:cs typeface="Arial" panose="020B0604020202020204" pitchFamily="34" charset="0"/>
              </a:rPr>
              <a:t>.</a:t>
            </a:r>
            <a:endParaRPr lang="en-GB" sz="24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Aft>
                <a:spcPts val="1000"/>
              </a:spcAft>
            </a:pPr>
            <a:r>
              <a:rPr lang="en-GB" sz="2400" dirty="0">
                <a:effectLst/>
                <a:latin typeface="Arial" panose="020B0604020202020204" pitchFamily="34" charset="0"/>
                <a:ea typeface="Trebuchet MS" panose="020B0603020202020204" pitchFamily="34" charset="0"/>
                <a:cs typeface="Arial" panose="020B0604020202020204" pitchFamily="34" charset="0"/>
              </a:rPr>
              <a:t>To keep the content as natural as possible, we would recommend your T Level students keep it personal – focusing on their own experiences. Questions to guide their talking points for </a:t>
            </a:r>
            <a:r>
              <a:rPr lang="en-GB" sz="2400" dirty="0">
                <a:solidFill>
                  <a:srgbClr val="000000"/>
                </a:solidFill>
                <a:effectLst/>
                <a:latin typeface="Arial" panose="020B0604020202020204" pitchFamily="34" charset="0"/>
                <a:ea typeface="Trebuchet MS" panose="020B0603020202020204" pitchFamily="34" charset="0"/>
                <a:cs typeface="Arial" panose="020B0604020202020204" pitchFamily="34" charset="0"/>
              </a:rPr>
              <a:t>the</a:t>
            </a:r>
            <a:r>
              <a:rPr lang="en-GB" sz="2400" dirty="0">
                <a:effectLst/>
                <a:latin typeface="Arial" panose="020B0604020202020204" pitchFamily="34" charset="0"/>
                <a:ea typeface="Trebuchet MS" panose="020B0603020202020204" pitchFamily="34" charset="0"/>
                <a:cs typeface="Arial" panose="020B0604020202020204" pitchFamily="34" charset="0"/>
              </a:rPr>
              <a:t> video include:</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Why did you choose to take a T Level instead of another option? </a:t>
            </a:r>
          </a:p>
          <a:p>
            <a:pPr marL="800100" lvl="1" indent="-342900">
              <a:lnSpc>
                <a:spcPct val="115000"/>
              </a:lnSpc>
              <a:buFont typeface="Symbol" panose="05050102010706020507" pitchFamily="18" charset="2"/>
              <a:buChar char=""/>
            </a:pPr>
            <a:r>
              <a:rPr lang="en-GB" sz="2400" dirty="0">
                <a:latin typeface="Arial" panose="020B0604020202020204" pitchFamily="34" charset="0"/>
                <a:cs typeface="Arial" panose="020B0604020202020204" pitchFamily="34" charset="0"/>
              </a:rPr>
              <a:t>For those students who came through T Level Foundation Year programme:  How did your T Level Foundation Year Programme help prepare you for success on your T Level?</a:t>
            </a:r>
          </a:p>
          <a:p>
            <a:pPr marL="800100" lvl="1" indent="-342900">
              <a:lnSpc>
                <a:spcPct val="115000"/>
              </a:lnSpc>
              <a:buFont typeface="Symbol" panose="05050102010706020507" pitchFamily="18" charset="2"/>
              <a:buChar char=""/>
            </a:pPr>
            <a:r>
              <a:rPr lang="en-GB" sz="2400" dirty="0">
                <a:latin typeface="Arial" panose="020B0604020202020204" pitchFamily="34" charset="0"/>
                <a:cs typeface="Arial" panose="020B0604020202020204" pitchFamily="34" charset="0"/>
              </a:rPr>
              <a:t>​</a:t>
            </a:r>
            <a:r>
              <a:rPr lang="en-GB" sz="2400" dirty="0">
                <a:effectLst/>
                <a:latin typeface="Arial" panose="020B0604020202020204" pitchFamily="34" charset="0"/>
                <a:ea typeface="Trebuchet MS" panose="020B0603020202020204" pitchFamily="34" charset="0"/>
                <a:cs typeface="Arial" panose="020B0604020202020204" pitchFamily="34" charset="0"/>
              </a:rPr>
              <a:t>What career guidance or advice did you receive to help you make your decision?</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What do your parents think about T Levels?</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What appealed to you about your specific course? </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What were the highlights of your course?</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Where did you do your industry placement?</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What’s next for you?</a:t>
            </a:r>
          </a:p>
          <a:p>
            <a:pPr marL="800100" lvl="1" indent="-342900">
              <a:lnSpc>
                <a:spcPct val="115000"/>
              </a:lnSpc>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What would you say to others considering a T Level? Would you recommend it?</a:t>
            </a:r>
          </a:p>
          <a:p>
            <a:pPr marL="800100" lvl="1" indent="-342900">
              <a:lnSpc>
                <a:spcPct val="115000"/>
              </a:lnSpc>
              <a:spcAft>
                <a:spcPts val="1000"/>
              </a:spcAft>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Where can people find out more? Search </a:t>
            </a:r>
            <a:r>
              <a:rPr lang="en-GB" sz="2400" u="sng" dirty="0">
                <a:effectLst/>
                <a:latin typeface="Arial" panose="020B0604020202020204" pitchFamily="34" charset="0"/>
                <a:ea typeface="Trebuchet MS" panose="020B0603020202020204" pitchFamily="34" charset="0"/>
                <a:cs typeface="Arial" panose="020B0604020202020204" pitchFamily="34" charset="0"/>
                <a:hlinkClick r:id="rId5"/>
              </a:rPr>
              <a:t>Skills for Life </a:t>
            </a:r>
            <a:r>
              <a:rPr lang="en-GB" sz="2400" u="sng" dirty="0">
                <a:effectLst/>
                <a:latin typeface="Arial" panose="020B0604020202020204" pitchFamily="34" charset="0"/>
                <a:ea typeface="Trebuchet MS" panose="020B0603020202020204" pitchFamily="34" charset="0"/>
                <a:cs typeface="Arial" panose="020B0604020202020204" pitchFamily="34" charset="0"/>
              </a:rPr>
              <a:t>to find out more.</a:t>
            </a:r>
            <a:endParaRPr lang="en-GB" sz="24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Aft>
                <a:spcPts val="1000"/>
              </a:spcAft>
            </a:pPr>
            <a:r>
              <a:rPr lang="en-GB" sz="2400" i="1" dirty="0">
                <a:effectLst/>
                <a:latin typeface="Arial" panose="020B0604020202020204" pitchFamily="34" charset="0"/>
                <a:ea typeface="Trebuchet MS" panose="020B0603020202020204" pitchFamily="34" charset="0"/>
                <a:cs typeface="Arial" panose="020B0604020202020204" pitchFamily="34" charset="0"/>
              </a:rPr>
              <a:t>Note – you may also find these questions useful if you are producing written case studies that celebrate your T Levels students for your website and </a:t>
            </a:r>
            <a:r>
              <a:rPr lang="en-GB" sz="2400" i="1" u="sng" dirty="0">
                <a:effectLst/>
                <a:latin typeface="Arial" panose="020B0604020202020204" pitchFamily="34" charset="0"/>
                <a:ea typeface="Trebuchet MS" panose="020B0603020202020204" pitchFamily="34" charset="0"/>
                <a:cs typeface="Arial" panose="020B0604020202020204" pitchFamily="34" charset="0"/>
              </a:rPr>
              <a:t>PR</a:t>
            </a:r>
            <a:r>
              <a:rPr lang="en-GB" sz="2400" i="1" dirty="0">
                <a:effectLst/>
                <a:latin typeface="Arial" panose="020B0604020202020204" pitchFamily="34" charset="0"/>
                <a:ea typeface="Trebuchet MS" panose="020B0603020202020204" pitchFamily="34" charset="0"/>
                <a:cs typeface="Arial" panose="020B0604020202020204" pitchFamily="34" charset="0"/>
              </a:rPr>
              <a:t>.</a:t>
            </a:r>
            <a:endParaRPr lang="en-GB" sz="24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Bef>
                <a:spcPts val="1200"/>
              </a:spcBef>
              <a:spcAft>
                <a:spcPts val="1000"/>
              </a:spcAft>
            </a:pPr>
            <a:r>
              <a:rPr lang="en-GB" sz="2400" b="1" dirty="0">
                <a:effectLst/>
                <a:latin typeface="Arial" panose="020B0604020202020204" pitchFamily="34" charset="0"/>
                <a:ea typeface="Trebuchet MS" panose="020B0603020202020204" pitchFamily="34" charset="0"/>
                <a:cs typeface="Arial" panose="020B0604020202020204" pitchFamily="34" charset="0"/>
              </a:rPr>
              <a:t>	Considerations</a:t>
            </a:r>
            <a:endParaRPr lang="en-GB" sz="24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You should ask your students participating in case studies if they are happy to sign a written consent form which should outline clearly how their data and content will be used.</a:t>
            </a:r>
          </a:p>
          <a:p>
            <a:pPr marL="342900" lvl="0" indent="-342900">
              <a:buFont typeface="Symbol" panose="05050102010706020507" pitchFamily="18" charset="2"/>
              <a:buChar char=""/>
            </a:pPr>
            <a:r>
              <a:rPr lang="en-GB" sz="2400" dirty="0">
                <a:effectLst/>
                <a:latin typeface="Arial" panose="020B0604020202020204" pitchFamily="34" charset="0"/>
                <a:ea typeface="Trebuchet MS" panose="020B0603020202020204" pitchFamily="34" charset="0"/>
                <a:cs typeface="Arial" panose="020B0604020202020204" pitchFamily="34" charset="0"/>
              </a:rPr>
              <a:t>You should not share any identifying personal data, such as full names. All data should be treated in line with your data protection guideline</a:t>
            </a:r>
            <a:r>
              <a:rPr lang="en-GB" sz="2200" dirty="0">
                <a:effectLst/>
                <a:latin typeface="Arial" panose="020B0604020202020204" pitchFamily="34" charset="0"/>
                <a:ea typeface="Trebuchet MS" panose="020B0603020202020204" pitchFamily="34" charset="0"/>
                <a:cs typeface="Arial" panose="020B0604020202020204" pitchFamily="34" charset="0"/>
              </a:rPr>
              <a:t>s.</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endParaRPr lang="en-GB" sz="2200" dirty="0">
              <a:effectLst/>
              <a:latin typeface="Trebuchet MS" panose="020B0603020202020204" pitchFamily="34" charset="0"/>
              <a:ea typeface="Trebuchet MS" panose="020B0603020202020204" pitchFamily="34" charset="0"/>
              <a:cs typeface="Trebuchet MS" panose="020B0603020202020204" pitchFamily="34" charset="0"/>
            </a:endParaRPr>
          </a:p>
          <a:p>
            <a:endParaRPr lang="en-GB" b="1" dirty="0"/>
          </a:p>
        </p:txBody>
      </p:sp>
      <p:sp>
        <p:nvSpPr>
          <p:cNvPr id="2" name="Slide Number Placeholder 1">
            <a:extLst>
              <a:ext uri="{FF2B5EF4-FFF2-40B4-BE49-F238E27FC236}">
                <a16:creationId xmlns:a16="http://schemas.microsoft.com/office/drawing/2014/main" id="{CB68ECFD-AE55-9580-430E-DBC81AC72771}"/>
              </a:ext>
            </a:extLst>
          </p:cNvPr>
          <p:cNvSpPr>
            <a:spLocks noGrp="1"/>
          </p:cNvSpPr>
          <p:nvPr>
            <p:ph type="sldNum" sz="quarter" idx="12"/>
          </p:nvPr>
        </p:nvSpPr>
        <p:spPr/>
        <p:txBody>
          <a:bodyPr/>
          <a:lstStyle/>
          <a:p>
            <a:fld id="{330EA680-D336-4FF7-8B7A-9848BB0A1C32}" type="slidenum">
              <a:rPr lang="en-GB" smtClean="0"/>
              <a:t>8</a:t>
            </a:fld>
            <a:endParaRPr lang="en-GB"/>
          </a:p>
        </p:txBody>
      </p:sp>
      <p:pic>
        <p:nvPicPr>
          <p:cNvPr id="3" name="Picture 2">
            <a:extLst>
              <a:ext uri="{FF2B5EF4-FFF2-40B4-BE49-F238E27FC236}">
                <a16:creationId xmlns:a16="http://schemas.microsoft.com/office/drawing/2014/main" id="{3E673E1E-9A12-5014-97EE-A553DAB4696A}"/>
              </a:ext>
            </a:extLst>
          </p:cNvPr>
          <p:cNvPicPr>
            <a:picLocks noChangeAspect="1"/>
          </p:cNvPicPr>
          <p:nvPr/>
        </p:nvPicPr>
        <p:blipFill>
          <a:blip r:embed="rId6"/>
          <a:stretch>
            <a:fillRect/>
          </a:stretch>
        </p:blipFill>
        <p:spPr>
          <a:xfrm>
            <a:off x="1344190" y="2934189"/>
            <a:ext cx="520714" cy="554308"/>
          </a:xfrm>
          <a:prstGeom prst="rect">
            <a:avLst/>
          </a:prstGeom>
        </p:spPr>
      </p:pic>
      <p:pic>
        <p:nvPicPr>
          <p:cNvPr id="4" name="Picture 3">
            <a:extLst>
              <a:ext uri="{FF2B5EF4-FFF2-40B4-BE49-F238E27FC236}">
                <a16:creationId xmlns:a16="http://schemas.microsoft.com/office/drawing/2014/main" id="{4F7EE6BE-8158-03A6-11AA-C5254F9FEB3C}"/>
              </a:ext>
            </a:extLst>
          </p:cNvPr>
          <p:cNvPicPr>
            <a:picLocks noChangeAspect="1"/>
          </p:cNvPicPr>
          <p:nvPr/>
        </p:nvPicPr>
        <p:blipFill>
          <a:blip r:embed="rId7"/>
          <a:stretch>
            <a:fillRect/>
          </a:stretch>
        </p:blipFill>
        <p:spPr>
          <a:xfrm>
            <a:off x="1252926" y="8617328"/>
            <a:ext cx="444304" cy="472969"/>
          </a:xfrm>
          <a:prstGeom prst="rect">
            <a:avLst/>
          </a:prstGeom>
        </p:spPr>
      </p:pic>
      <p:pic>
        <p:nvPicPr>
          <p:cNvPr id="5" name="Picture 4" descr="A black and white sign&#10;&#10;Description automatically generated">
            <a:extLst>
              <a:ext uri="{FF2B5EF4-FFF2-40B4-BE49-F238E27FC236}">
                <a16:creationId xmlns:a16="http://schemas.microsoft.com/office/drawing/2014/main" id="{833D776A-A08C-F900-13FD-16009A6DCE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765270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98"/>
          <p:cNvSpPr>
            <a:spLocks noChangeAspect="1" noEditPoints="1"/>
          </p:cNvSpPr>
          <p:nvPr/>
        </p:nvSpPr>
        <p:spPr bwMode="auto">
          <a:xfrm>
            <a:off x="16573791" y="2078968"/>
            <a:ext cx="277513" cy="27751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2 w 512"/>
              <a:gd name="T11" fmla="*/ 167 h 512"/>
              <a:gd name="T12" fmla="*/ 189 w 512"/>
              <a:gd name="T13" fmla="*/ 381 h 512"/>
              <a:gd name="T14" fmla="*/ 181 w 512"/>
              <a:gd name="T15" fmla="*/ 384 h 512"/>
              <a:gd name="T16" fmla="*/ 173 w 512"/>
              <a:gd name="T17" fmla="*/ 381 h 512"/>
              <a:gd name="T18" fmla="*/ 99 w 512"/>
              <a:gd name="T19" fmla="*/ 306 h 512"/>
              <a:gd name="T20" fmla="*/ 99 w 512"/>
              <a:gd name="T21" fmla="*/ 291 h 512"/>
              <a:gd name="T22" fmla="*/ 114 w 512"/>
              <a:gd name="T23" fmla="*/ 291 h 512"/>
              <a:gd name="T24" fmla="*/ 181 w 512"/>
              <a:gd name="T25" fmla="*/ 358 h 512"/>
              <a:gd name="T26" fmla="*/ 387 w 512"/>
              <a:gd name="T27" fmla="*/ 152 h 512"/>
              <a:gd name="T28" fmla="*/ 402 w 512"/>
              <a:gd name="T29" fmla="*/ 152 h 512"/>
              <a:gd name="T30" fmla="*/ 402 w 512"/>
              <a:gd name="T31" fmla="*/ 16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2" y="167"/>
                </a:moveTo>
                <a:cubicBezTo>
                  <a:pt x="189" y="381"/>
                  <a:pt x="189" y="381"/>
                  <a:pt x="189" y="381"/>
                </a:cubicBezTo>
                <a:cubicBezTo>
                  <a:pt x="186" y="383"/>
                  <a:pt x="184" y="384"/>
                  <a:pt x="181" y="384"/>
                </a:cubicBezTo>
                <a:cubicBezTo>
                  <a:pt x="178" y="384"/>
                  <a:pt x="176" y="383"/>
                  <a:pt x="173" y="381"/>
                </a:cubicBezTo>
                <a:cubicBezTo>
                  <a:pt x="99" y="306"/>
                  <a:pt x="99" y="306"/>
                  <a:pt x="99" y="306"/>
                </a:cubicBezTo>
                <a:cubicBezTo>
                  <a:pt x="95" y="302"/>
                  <a:pt x="95" y="295"/>
                  <a:pt x="99" y="291"/>
                </a:cubicBezTo>
                <a:cubicBezTo>
                  <a:pt x="103" y="287"/>
                  <a:pt x="110" y="287"/>
                  <a:pt x="114" y="291"/>
                </a:cubicBezTo>
                <a:cubicBezTo>
                  <a:pt x="181" y="358"/>
                  <a:pt x="181" y="358"/>
                  <a:pt x="181" y="358"/>
                </a:cubicBezTo>
                <a:cubicBezTo>
                  <a:pt x="387" y="152"/>
                  <a:pt x="387" y="152"/>
                  <a:pt x="387" y="152"/>
                </a:cubicBezTo>
                <a:cubicBezTo>
                  <a:pt x="391" y="148"/>
                  <a:pt x="398" y="148"/>
                  <a:pt x="402" y="152"/>
                </a:cubicBezTo>
                <a:cubicBezTo>
                  <a:pt x="406" y="156"/>
                  <a:pt x="406" y="163"/>
                  <a:pt x="402" y="167"/>
                </a:cubicBezTo>
                <a:close/>
              </a:path>
            </a:pathLst>
          </a:custGeom>
          <a:solidFill>
            <a:schemeClr val="bg1"/>
          </a:solidFill>
          <a:ln>
            <a:noFill/>
          </a:ln>
        </p:spPr>
        <p:txBody>
          <a:bodyPr vert="horz" wrap="square" lIns="150781" tIns="75390" rIns="150781" bIns="75390" numCol="1" anchor="t" anchorCtr="0" compatLnSpc="1">
            <a:prstTxWarp prst="textNoShape">
              <a:avLst/>
            </a:prstTxWarp>
          </a:bodyPr>
          <a:lstStyle/>
          <a:p>
            <a:pPr defTabSz="1507846">
              <a:defRPr/>
            </a:pPr>
            <a:endParaRPr lang="en-GB" sz="2968">
              <a:solidFill>
                <a:prstClr val="black"/>
              </a:solidFill>
              <a:latin typeface="Calibri" panose="020F0502020204030204"/>
            </a:endParaRPr>
          </a:p>
        </p:txBody>
      </p:sp>
      <p:pic>
        <p:nvPicPr>
          <p:cNvPr id="46" name="Picture 2" descr="Picture 2"/>
          <p:cNvPicPr>
            <a:picLocks noChangeAspect="1"/>
          </p:cNvPicPr>
          <p:nvPr/>
        </p:nvPicPr>
        <p:blipFill>
          <a:blip r:embed="rId3" cstate="print">
            <a:extLst>
              <a:ext uri="{28A0092B-C50C-407E-A947-70E740481C1C}">
                <a14:useLocalDpi xmlns:a14="http://schemas.microsoft.com/office/drawing/2010/main" val="0"/>
              </a:ext>
            </a:extLst>
          </a:blip>
          <a:srcRect l="3571"/>
          <a:stretch>
            <a:fillRect/>
          </a:stretch>
        </p:blipFill>
        <p:spPr bwMode="auto">
          <a:xfrm>
            <a:off x="18271938" y="157815"/>
            <a:ext cx="1610958" cy="98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 name="Title 1">
            <a:extLst>
              <a:ext uri="{FF2B5EF4-FFF2-40B4-BE49-F238E27FC236}">
                <a16:creationId xmlns:a16="http://schemas.microsoft.com/office/drawing/2014/main" id="{8DF5E643-166E-4A99-8EE7-DC5C23D5BFC2}"/>
              </a:ext>
            </a:extLst>
          </p:cNvPr>
          <p:cNvSpPr txBox="1">
            <a:spLocks/>
          </p:cNvSpPr>
          <p:nvPr/>
        </p:nvSpPr>
        <p:spPr>
          <a:xfrm>
            <a:off x="3954186" y="409276"/>
            <a:ext cx="11751493" cy="1858185"/>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2309">
              <a:latin typeface="Arial"/>
              <a:cs typeface="Arial"/>
            </a:endParaRPr>
          </a:p>
        </p:txBody>
      </p:sp>
      <p:sp>
        <p:nvSpPr>
          <p:cNvPr id="14" name="Title 1">
            <a:extLst>
              <a:ext uri="{FF2B5EF4-FFF2-40B4-BE49-F238E27FC236}">
                <a16:creationId xmlns:a16="http://schemas.microsoft.com/office/drawing/2014/main" id="{6E39BAA2-792C-4E2E-83B6-6D2A58BD28C4}"/>
              </a:ext>
            </a:extLst>
          </p:cNvPr>
          <p:cNvSpPr txBox="1">
            <a:spLocks/>
          </p:cNvSpPr>
          <p:nvPr/>
        </p:nvSpPr>
        <p:spPr>
          <a:xfrm>
            <a:off x="552576" y="1001371"/>
            <a:ext cx="14022897" cy="939796"/>
          </a:xfrm>
          <a:prstGeom prst="rect">
            <a:avLst/>
          </a:prstGeom>
        </p:spPr>
        <p:txBody>
          <a:bodyPr vert="horz" lIns="150781" tIns="75390" rIns="150781" bIns="75390" rtlCol="0" anchor="b">
            <a:norm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i="1" cap="all">
                <a:latin typeface="Arial" panose="020B0604020202020204" pitchFamily="34" charset="0"/>
                <a:ea typeface="+mn-ea"/>
                <a:cs typeface="Arial" panose="020B0604020202020204" pitchFamily="34" charset="0"/>
              </a:rPr>
              <a:t>Advice for filming</a:t>
            </a:r>
          </a:p>
        </p:txBody>
      </p:sp>
      <p:sp>
        <p:nvSpPr>
          <p:cNvPr id="18" name="Text Placeholder 2">
            <a:extLst>
              <a:ext uri="{FF2B5EF4-FFF2-40B4-BE49-F238E27FC236}">
                <a16:creationId xmlns:a16="http://schemas.microsoft.com/office/drawing/2014/main" id="{3344BEA0-5F56-3F65-E62C-939C3249102D}"/>
              </a:ext>
            </a:extLst>
          </p:cNvPr>
          <p:cNvSpPr txBox="1">
            <a:spLocks/>
          </p:cNvSpPr>
          <p:nvPr/>
        </p:nvSpPr>
        <p:spPr>
          <a:xfrm>
            <a:off x="1274167" y="2203555"/>
            <a:ext cx="16156193" cy="7749914"/>
          </a:xfr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We recommend you film no more than 1-2 minutes of content to keep the video snappy and engaging. The tone should be relatively relaxed and informal, and you could try to film it in short bursts if easier if you are able to edit it together afterwards. We recommend the final video is around 30 – 60 seconds in length so it is shareable across social channels. </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Bef>
                <a:spcPts val="1200"/>
              </a:spcBef>
              <a:spcAft>
                <a:spcPts val="1000"/>
              </a:spcAft>
            </a:pPr>
            <a:r>
              <a:rPr lang="en-GB" sz="2000" b="1" dirty="0">
                <a:solidFill>
                  <a:srgbClr val="808080"/>
                </a:solidFill>
                <a:effectLst/>
                <a:latin typeface="Arial" panose="020B0604020202020204" pitchFamily="34" charset="0"/>
                <a:ea typeface="Trebuchet MS" panose="020B0603020202020204" pitchFamily="34" charset="0"/>
                <a:cs typeface="Arial" panose="020B0604020202020204" pitchFamily="34" charset="0"/>
              </a:rPr>
              <a:t>	Top tips for filming (to share with students)</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Wear something with plain colours, not grey or stripy</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Have your phone at least 1.5m from your face</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Landscape orientation is better than portrait</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Stand just off-centre of frame, talking directly to camera</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In the frame you should be waist up with a little bit of space above your head and any props in shot</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Light source should be in front of you, not behind</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Find a room with minimal background noise</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Phone should be at eye level and not angled up or down</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GB" sz="2000" dirty="0">
                <a:solidFill>
                  <a:srgbClr val="0B0C0C"/>
                </a:solidFill>
                <a:effectLst/>
                <a:latin typeface="Arial" panose="020B0604020202020204" pitchFamily="34" charset="0"/>
                <a:ea typeface="Trebuchet MS" panose="020B0603020202020204" pitchFamily="34" charset="0"/>
                <a:cs typeface="Arial" panose="020B0604020202020204" pitchFamily="34" charset="0"/>
              </a:rPr>
              <a:t>See if you can prop the phone somewhere rather than someone holding as the shaky image may not be consistent next to the other shots</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lvl="2">
              <a:lnSpc>
                <a:spcPct val="115000"/>
              </a:lnSpc>
              <a:spcAft>
                <a:spcPts val="1000"/>
              </a:spcAft>
            </a:pPr>
            <a:r>
              <a:rPr lang="en-GB" sz="2000" b="1" dirty="0">
                <a:solidFill>
                  <a:srgbClr val="808080"/>
                </a:solidFill>
                <a:effectLst/>
                <a:latin typeface="Arial" panose="020B0604020202020204" pitchFamily="34" charset="0"/>
                <a:ea typeface="Trebuchet MS" panose="020B0603020202020204" pitchFamily="34" charset="0"/>
                <a:cs typeface="Arial" panose="020B0604020202020204" pitchFamily="34" charset="0"/>
              </a:rPr>
              <a:t>Call to action</a:t>
            </a:r>
            <a:endParaRPr lang="en-GB" sz="2000" dirty="0">
              <a:effectLst/>
              <a:latin typeface="Arial" panose="020B0604020202020204" pitchFamily="34" charset="0"/>
              <a:ea typeface="Trebuchet MS" panose="020B0603020202020204" pitchFamily="34" charset="0"/>
              <a:cs typeface="Arial" panose="020B0604020202020204" pitchFamily="34" charset="0"/>
            </a:endParaRPr>
          </a:p>
          <a:p>
            <a:pPr>
              <a:lnSpc>
                <a:spcPct val="115000"/>
              </a:lnSpc>
              <a:spcBef>
                <a:spcPts val="1200"/>
              </a:spcBef>
              <a:spcAft>
                <a:spcPts val="1000"/>
              </a:spcAft>
            </a:pPr>
            <a:r>
              <a:rPr lang="en-GB" sz="2000" dirty="0">
                <a:effectLst/>
                <a:latin typeface="Arial" panose="020B0604020202020204" pitchFamily="34" charset="0"/>
                <a:ea typeface="Trebuchet MS" panose="020B0603020202020204" pitchFamily="34" charset="0"/>
                <a:cs typeface="Arial" panose="020B0604020202020204" pitchFamily="34" charset="0"/>
              </a:rPr>
              <a:t>To get the most out of the video content, make sure you include a clear call to action on an end slate and in any social posts you share about the video – </a:t>
            </a:r>
            <a:r>
              <a:rPr lang="en-GB" sz="2000" u="sng" dirty="0">
                <a:solidFill>
                  <a:srgbClr val="0000FF"/>
                </a:solidFill>
                <a:effectLst/>
                <a:latin typeface="Arial" panose="020B0604020202020204" pitchFamily="34" charset="0"/>
                <a:ea typeface="Trebuchet MS" panose="020B0603020202020204" pitchFamily="34" charset="0"/>
                <a:cs typeface="Arial" panose="020B0604020202020204" pitchFamily="34" charset="0"/>
              </a:rPr>
              <a:t>i.e.</a:t>
            </a:r>
            <a:r>
              <a:rPr lang="en-GB" sz="2000" dirty="0">
                <a:effectLst/>
                <a:latin typeface="Arial" panose="020B0604020202020204" pitchFamily="34" charset="0"/>
                <a:ea typeface="Trebuchet MS" panose="020B0603020202020204" pitchFamily="34" charset="0"/>
                <a:cs typeface="Arial" panose="020B0604020202020204" pitchFamily="34" charset="0"/>
              </a:rPr>
              <a:t> </a:t>
            </a:r>
            <a:r>
              <a:rPr lang="en-GB" sz="2000" i="1" dirty="0">
                <a:solidFill>
                  <a:srgbClr val="242424"/>
                </a:solidFill>
                <a:effectLst/>
                <a:latin typeface="Arial" panose="020B0604020202020204" pitchFamily="34" charset="0"/>
                <a:ea typeface="Trebuchet MS" panose="020B0603020202020204" pitchFamily="34" charset="0"/>
                <a:cs typeface="Arial" panose="020B0604020202020204" pitchFamily="34" charset="0"/>
              </a:rPr>
              <a:t>Search </a:t>
            </a:r>
            <a:r>
              <a:rPr lang="en-GB" sz="2000" i="1" u="sng" dirty="0">
                <a:solidFill>
                  <a:srgbClr val="0000FF"/>
                </a:solidFill>
                <a:effectLst/>
                <a:latin typeface="Arial" panose="020B0604020202020204" pitchFamily="34" charset="0"/>
                <a:ea typeface="Trebuchet MS" panose="020B0603020202020204" pitchFamily="34" charset="0"/>
                <a:cs typeface="Arial" panose="020B0604020202020204" pitchFamily="34" charset="0"/>
                <a:hlinkClick r:id="rId4"/>
              </a:rPr>
              <a:t>Skills for Life </a:t>
            </a:r>
            <a:r>
              <a:rPr lang="en-GB" sz="2000" i="1" dirty="0">
                <a:solidFill>
                  <a:srgbClr val="242424"/>
                </a:solidFill>
                <a:effectLst/>
                <a:latin typeface="Arial" panose="020B0604020202020204" pitchFamily="34" charset="0"/>
                <a:ea typeface="Trebuchet MS" panose="020B0603020202020204" pitchFamily="34" charset="0"/>
                <a:cs typeface="Arial" panose="020B0604020202020204" pitchFamily="34" charset="0"/>
              </a:rPr>
              <a:t>to find out more about T Levels </a:t>
            </a:r>
            <a:r>
              <a:rPr lang="en-GB" sz="2000" dirty="0">
                <a:solidFill>
                  <a:srgbClr val="242424"/>
                </a:solidFill>
                <a:effectLst/>
                <a:latin typeface="Arial" panose="020B0604020202020204" pitchFamily="34" charset="0"/>
                <a:ea typeface="Trebuchet MS" panose="020B0603020202020204" pitchFamily="34" charset="0"/>
                <a:cs typeface="Arial" panose="020B0604020202020204" pitchFamily="34" charset="0"/>
              </a:rPr>
              <a:t>or</a:t>
            </a:r>
            <a:r>
              <a:rPr lang="en-GB" sz="2000" i="1" dirty="0">
                <a:solidFill>
                  <a:srgbClr val="242424"/>
                </a:solidFill>
                <a:effectLst/>
                <a:latin typeface="Arial" panose="020B0604020202020204" pitchFamily="34" charset="0"/>
                <a:ea typeface="Trebuchet MS" panose="020B0603020202020204" pitchFamily="34" charset="0"/>
                <a:cs typeface="Arial" panose="020B0604020202020204" pitchFamily="34" charset="0"/>
              </a:rPr>
              <a:t> For more information on T Levels and for advice on applying visit</a:t>
            </a:r>
            <a:r>
              <a:rPr lang="en-GB" sz="2000" dirty="0">
                <a:effectLst/>
                <a:latin typeface="Arial" panose="020B0604020202020204" pitchFamily="34" charset="0"/>
                <a:ea typeface="Trebuchet MS" panose="020B0603020202020204" pitchFamily="34" charset="0"/>
                <a:cs typeface="Arial" panose="020B0604020202020204" pitchFamily="34" charset="0"/>
              </a:rPr>
              <a:t> </a:t>
            </a:r>
            <a:r>
              <a:rPr lang="en-GB" sz="2000" dirty="0">
                <a:solidFill>
                  <a:srgbClr val="FF0000"/>
                </a:solidFill>
                <a:effectLst/>
                <a:latin typeface="Arial" panose="020B0604020202020204" pitchFamily="34" charset="0"/>
                <a:ea typeface="Trebuchet MS" panose="020B0603020202020204" pitchFamily="34" charset="0"/>
                <a:cs typeface="Arial" panose="020B0604020202020204" pitchFamily="34" charset="0"/>
              </a:rPr>
              <a:t>[enter Provider Name relevant URL]</a:t>
            </a:r>
            <a:r>
              <a:rPr lang="en-GB" sz="2000" dirty="0">
                <a:effectLst/>
                <a:latin typeface="Arial" panose="020B0604020202020204" pitchFamily="34" charset="0"/>
                <a:ea typeface="Trebuchet MS" panose="020B0603020202020204" pitchFamily="34" charset="0"/>
                <a:cs typeface="Arial" panose="020B0604020202020204" pitchFamily="34" charset="0"/>
              </a:rPr>
              <a:t>.</a:t>
            </a:r>
          </a:p>
          <a:p>
            <a:pPr>
              <a:lnSpc>
                <a:spcPct val="115000"/>
              </a:lnSpc>
              <a:spcAft>
                <a:spcPts val="1000"/>
              </a:spcAft>
            </a:pPr>
            <a:r>
              <a:rPr lang="en-GB" sz="1800" dirty="0">
                <a:effectLst/>
                <a:latin typeface="Arial" panose="020B0604020202020204" pitchFamily="34" charset="0"/>
                <a:ea typeface="Trebuchet MS" panose="020B0603020202020204" pitchFamily="34" charset="0"/>
                <a:cs typeface="Arial" panose="020B0604020202020204" pitchFamily="34" charset="0"/>
              </a:rPr>
              <a:t> </a:t>
            </a:r>
          </a:p>
          <a:p>
            <a:endParaRPr lang="en-GB" b="1" dirty="0"/>
          </a:p>
        </p:txBody>
      </p:sp>
      <p:sp>
        <p:nvSpPr>
          <p:cNvPr id="2" name="Slide Number Placeholder 1">
            <a:extLst>
              <a:ext uri="{FF2B5EF4-FFF2-40B4-BE49-F238E27FC236}">
                <a16:creationId xmlns:a16="http://schemas.microsoft.com/office/drawing/2014/main" id="{CB68ECFD-AE55-9580-430E-DBC81AC72771}"/>
              </a:ext>
            </a:extLst>
          </p:cNvPr>
          <p:cNvSpPr>
            <a:spLocks noGrp="1"/>
          </p:cNvSpPr>
          <p:nvPr>
            <p:ph type="sldNum" sz="quarter" idx="12"/>
          </p:nvPr>
        </p:nvSpPr>
        <p:spPr/>
        <p:txBody>
          <a:bodyPr/>
          <a:lstStyle/>
          <a:p>
            <a:fld id="{330EA680-D336-4FF7-8B7A-9848BB0A1C32}" type="slidenum">
              <a:rPr lang="en-GB" smtClean="0"/>
              <a:t>9</a:t>
            </a:fld>
            <a:endParaRPr lang="en-GB"/>
          </a:p>
        </p:txBody>
      </p:sp>
      <p:pic>
        <p:nvPicPr>
          <p:cNvPr id="3" name="Picture 2">
            <a:extLst>
              <a:ext uri="{FF2B5EF4-FFF2-40B4-BE49-F238E27FC236}">
                <a16:creationId xmlns:a16="http://schemas.microsoft.com/office/drawing/2014/main" id="{25A1D713-B5DF-99AF-18A7-29CC387536CA}"/>
              </a:ext>
            </a:extLst>
          </p:cNvPr>
          <p:cNvPicPr>
            <a:picLocks noChangeAspect="1"/>
          </p:cNvPicPr>
          <p:nvPr/>
        </p:nvPicPr>
        <p:blipFill>
          <a:blip r:embed="rId5"/>
          <a:stretch>
            <a:fillRect/>
          </a:stretch>
        </p:blipFill>
        <p:spPr>
          <a:xfrm>
            <a:off x="1318591" y="3468199"/>
            <a:ext cx="520714" cy="554308"/>
          </a:xfrm>
          <a:prstGeom prst="rect">
            <a:avLst/>
          </a:prstGeom>
        </p:spPr>
      </p:pic>
      <p:pic>
        <p:nvPicPr>
          <p:cNvPr id="4" name="Picture 3" descr="A black and white sign&#10;&#10;Description automatically generated">
            <a:extLst>
              <a:ext uri="{FF2B5EF4-FFF2-40B4-BE49-F238E27FC236}">
                <a16:creationId xmlns:a16="http://schemas.microsoft.com/office/drawing/2014/main" id="{F662735B-2B98-0E7B-818F-CE6ECF9D18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63992" y="10211584"/>
            <a:ext cx="1452031" cy="814213"/>
          </a:xfrm>
          <a:prstGeom prst="rect">
            <a:avLst/>
          </a:prstGeom>
        </p:spPr>
      </p:pic>
    </p:spTree>
    <p:extLst>
      <p:ext uri="{BB962C8B-B14F-4D97-AF65-F5344CB8AC3E}">
        <p14:creationId xmlns:p14="http://schemas.microsoft.com/office/powerpoint/2010/main" val="2632156447"/>
      </p:ext>
    </p:extLst>
  </p:cSld>
  <p:clrMapOvr>
    <a:masterClrMapping/>
  </p:clrMapOvr>
</p:sld>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c566321-f672-4e06-a901-b5e72b4c4357" xsi:nil="true"/>
    <lcf76f155ced4ddcb4097134ff3c332f xmlns="7225a07f-9d03-40dd-86ff-e3dcfca2869d">
      <Terms xmlns="http://schemas.microsoft.com/office/infopath/2007/PartnerControls"/>
    </lcf76f155ced4ddcb4097134ff3c332f>
    <SharedWithUsers xmlns="ea087660-d38d-4f88-88e5-6d7604dadf3e">
      <UserInfo>
        <DisplayName>PEARSON, Stella</DisplayName>
        <AccountId>75</AccountId>
        <AccountType/>
      </UserInfo>
      <UserInfo>
        <DisplayName>MCDONAGH, Dominic</DisplayName>
        <AccountId>500</AccountId>
        <AccountType/>
      </UserInfo>
      <UserInfo>
        <DisplayName>FREEMAN, Rob</DisplayName>
        <AccountId>56</AccountId>
        <AccountType/>
      </UserInfo>
      <UserInfo>
        <DisplayName>GALLAGHER, Jennifer</DisplayName>
        <AccountId>194</AccountId>
        <AccountType/>
      </UserInfo>
      <UserInfo>
        <DisplayName>PEERS, Suzanne</DisplayName>
        <AccountId>395</AccountId>
        <AccountType/>
      </UserInfo>
      <UserInfo>
        <DisplayName>CONNOLLY, Kate</DisplayName>
        <AccountId>355</AccountId>
        <AccountType/>
      </UserInfo>
      <UserInfo>
        <DisplayName>SADLER, Tina</DisplayName>
        <AccountId>397</AccountId>
        <AccountType/>
      </UserInfo>
      <UserInfo>
        <DisplayName>CHAMBERS, Susan</DisplayName>
        <AccountId>394</AccountId>
        <AccountType/>
      </UserInfo>
      <UserInfo>
        <DisplayName>CHAPMAN-WADE, Emily</DisplayName>
        <AccountId>398</AccountId>
        <AccountType/>
      </UserInfo>
      <UserInfo>
        <DisplayName>BRADLEY, Christopher</DisplayName>
        <AccountId>98</AccountId>
        <AccountType/>
      </UserInfo>
      <UserInfo>
        <DisplayName>BATTEN, Matthew</DisplayName>
        <AccountId>542</AccountId>
        <AccountType/>
      </UserInfo>
      <UserInfo>
        <DisplayName>BALAAM, Naomi</DisplayName>
        <AccountId>24</AccountId>
        <AccountType/>
      </UserInfo>
      <UserInfo>
        <DisplayName>TURNBULL, Vicky</DisplayName>
        <AccountId>275</AccountId>
        <AccountType/>
      </UserInfo>
      <UserInfo>
        <DisplayName>CROFTS, Rachael</DisplayName>
        <AccountId>548</AccountId>
        <AccountType/>
      </UserInfo>
      <UserInfo>
        <DisplayName>RYAN, Ian</DisplayName>
        <AccountId>545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4E1B16A06E3343AAE17D825D5A5628" ma:contentTypeVersion="18" ma:contentTypeDescription="Create a new document." ma:contentTypeScope="" ma:versionID="42125e6a54dbead506cf20af2593963a">
  <xsd:schema xmlns:xsd="http://www.w3.org/2001/XMLSchema" xmlns:xs="http://www.w3.org/2001/XMLSchema" xmlns:p="http://schemas.microsoft.com/office/2006/metadata/properties" xmlns:ns2="7225a07f-9d03-40dd-86ff-e3dcfca2869d" xmlns:ns3="ea087660-d38d-4f88-88e5-6d7604dadf3e" xmlns:ns4="8c566321-f672-4e06-a901-b5e72b4c4357" targetNamespace="http://schemas.microsoft.com/office/2006/metadata/properties" ma:root="true" ma:fieldsID="2b60eda79fe32ec1817f638cc0814e0c" ns2:_="" ns3:_="" ns4:_="">
    <xsd:import namespace="7225a07f-9d03-40dd-86ff-e3dcfca2869d"/>
    <xsd:import namespace="ea087660-d38d-4f88-88e5-6d7604dadf3e"/>
    <xsd:import namespace="8c566321-f672-4e06-a901-b5e72b4c43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4: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25a07f-9d03-40dd-86ff-e3dcfca286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087660-d38d-4f88-88e5-6d7604dadf3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ab154047-be91-4c49-97b4-c1ee5e72cdea}" ma:internalName="TaxCatchAll" ma:showField="CatchAllData" ma:web="ea087660-d38d-4f88-88e5-6d7604dadf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F0EB87-2AA3-4F26-880A-407F92849D59}">
  <ds:schemaRefs>
    <ds:schemaRef ds:uri="ea087660-d38d-4f88-88e5-6d7604dadf3e"/>
    <ds:schemaRef ds:uri="http://schemas.microsoft.com/office/2006/documentManagement/types"/>
    <ds:schemaRef ds:uri="7225a07f-9d03-40dd-86ff-e3dcfca2869d"/>
    <ds:schemaRef ds:uri="8c566321-f672-4e06-a901-b5e72b4c4357"/>
    <ds:schemaRef ds:uri="http://purl.org/dc/dcmitype/"/>
    <ds:schemaRef ds:uri="http://schemas.microsoft.com/office/2006/metadata/properties"/>
    <ds:schemaRef ds:uri="http://purl.org/dc/elements/1.1/"/>
    <ds:schemaRef ds:uri="http://schemas.openxmlformats.org/package/2006/metadata/core-properties"/>
    <ds:schemaRef ds:uri="http://www.w3.org/XML/1998/namespac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588C6E94-1A13-4615-B3A1-F096F8EB9785}">
  <ds:schemaRefs>
    <ds:schemaRef ds:uri="7225a07f-9d03-40dd-86ff-e3dcfca2869d"/>
    <ds:schemaRef ds:uri="8c566321-f672-4e06-a901-b5e72b4c4357"/>
    <ds:schemaRef ds:uri="ea087660-d38d-4f88-88e5-6d7604dadf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96ACCFC-DD2D-4046-BD67-9701197D9EF2}">
  <ds:schemaRefs>
    <ds:schemaRef ds:uri="http://schemas.microsoft.com/sharepoint/v3/contenttype/forms"/>
  </ds:schemaRefs>
</ds:datastoreItem>
</file>

<file path=docMetadata/LabelInfo.xml><?xml version="1.0" encoding="utf-8"?>
<clbl:labelList xmlns:clbl="http://schemas.microsoft.com/office/2020/mipLabelMetadata">
  <clbl:label id="{de278828-447b-4aaa-a336-d38da9839a3c}"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emplate/>
  <TotalTime>31</TotalTime>
  <Words>2606</Words>
  <Application>Microsoft Office PowerPoint</Application>
  <PresentationFormat>Custom</PresentationFormat>
  <Paragraphs>163</Paragraphs>
  <Slides>12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Black</vt:lpstr>
      <vt:lpstr>Calibri</vt:lpstr>
      <vt:lpstr>Courier</vt:lpstr>
      <vt:lpstr>Courier New</vt:lpstr>
      <vt:lpstr>Symbol</vt:lpstr>
      <vt:lpstr>Trebuchet MS</vt:lpstr>
      <vt:lpstr>T Levels</vt:lpstr>
      <vt:lpstr>T Levels results Provider toolkit summer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Useful links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COPY  GOES HERE</dc:title>
  <dc:creator>RUSSELL, Annie</dc:creator>
  <cp:lastModifiedBy>CHAMBERS, Susan</cp:lastModifiedBy>
  <cp:revision>1</cp:revision>
  <cp:lastPrinted>2019-11-20T14:58:12Z</cp:lastPrinted>
  <dcterms:created xsi:type="dcterms:W3CDTF">2019-05-20T09:53:16Z</dcterms:created>
  <dcterms:modified xsi:type="dcterms:W3CDTF">2026-08-04T13:40:01Z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2019-05-20T00:00:00Z</vt:filetime>
  </property>
  <property fmtid="{D5CDD505-2E9C-101B-9397-08002B2CF9AE}" pid="3" name="Creator">
    <vt:lpwstr>Adobe InDesign 14.0 (Macintosh)</vt:lpwstr>
  </property>
  <property fmtid="{D5CDD505-2E9C-101B-9397-08002B2CF9AE}" pid="4" name="LastSaved">
    <vt:filetime>2019-05-20T00:00:00Z</vt:filetime>
  </property>
  <property fmtid="{D5CDD505-2E9C-101B-9397-08002B2CF9AE}" pid="5" name="ContentTypeId">
    <vt:lpwstr>0x010100334E1B16A06E3343AAE17D825D5A5628</vt:lpwstr>
  </property>
  <property fmtid="{D5CDD505-2E9C-101B-9397-08002B2CF9AE}" pid="6" name="MediaServiceImageTags">
    <vt:lpwstr/>
  </property>
  <property fmtid="{D5CDD505-2E9C-101B-9397-08002B2CF9AE}" pid="7" name="ClassificationContentMarkingFooterLocations">
    <vt:lpwstr>T Levels:6</vt:lpwstr>
  </property>
  <property fmtid="{D5CDD505-2E9C-101B-9397-08002B2CF9AE}" pid="8" name="ClassificationContentMarkingFooterText">
    <vt:lpwstr>OFFICIAL</vt:lpwstr>
  </property>
  <property fmtid="{D5CDD505-2E9C-101B-9397-08002B2CF9AE}" pid="9" name="ClassificationContentMarkingHeaderLocations">
    <vt:lpwstr>T Levels:5</vt:lpwstr>
  </property>
  <property fmtid="{D5CDD505-2E9C-101B-9397-08002B2CF9AE}" pid="10" name="ClassificationContentMarkingHeaderText">
    <vt:lpwstr>OFFICIAL</vt:lpwstr>
  </property>
</Properties>
</file>