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6"/>
    <p:sldMasterId id="2147483785" r:id="rId7"/>
  </p:sldMasterIdLst>
  <p:notesMasterIdLst>
    <p:notesMasterId r:id="rId23"/>
  </p:notesMasterIdLst>
  <p:handoutMasterIdLst>
    <p:handoutMasterId r:id="rId24"/>
  </p:handoutMasterIdLst>
  <p:sldIdLst>
    <p:sldId id="306" r:id="rId8"/>
    <p:sldId id="273" r:id="rId9"/>
    <p:sldId id="294" r:id="rId10"/>
    <p:sldId id="296" r:id="rId11"/>
    <p:sldId id="275" r:id="rId12"/>
    <p:sldId id="276" r:id="rId13"/>
    <p:sldId id="307" r:id="rId14"/>
    <p:sldId id="287" r:id="rId15"/>
    <p:sldId id="288" r:id="rId16"/>
    <p:sldId id="289" r:id="rId17"/>
    <p:sldId id="290" r:id="rId18"/>
    <p:sldId id="291" r:id="rId19"/>
    <p:sldId id="292" r:id="rId20"/>
    <p:sldId id="278" r:id="rId21"/>
    <p:sldId id="279"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153E011-A9CA-6B96-7A46-1FCC84B71153}" name="THOULD, Rebecca" initials="RT" userId="S::Rebecca.THOULD@EDUCATION.GOV.UK::823b8d85-2e74-409a-8721-9b1ba75bafb0" providerId="AD"/>
  <p188:author id="{1B3CD333-D1A5-6FE1-D051-1B1D91447751}" name="ASHWORTH, Sarah" initials="SA" userId="S::Sarah.ASHWORTH@EDUCATION.GOV.UK::3c7baf22-cd70-404a-b7c4-67aa0fc349ca" providerId="AD"/>
  <p188:author id="{FD4D0080-7740-CF9B-F2FA-B564116752E3}" name="SAVAGE, Angela" initials="AS" userId="S::Angela.SAVAGE@EDUCATION.GOV.UK::d05b815f-4964-4ba9-a67a-b6cd79f08897" providerId="AD"/>
  <p188:author id="{1CE12D80-E984-41B7-7A28-931EBAE43456}" name="ODOEMENE, Boniface" initials="OB" userId="S::boniface.odoemene@education.gov.uk::dfe093f1-1cb9-45e6-bb90-26b97c6af74c" providerId="AD"/>
  <p188:author id="{744D6E9F-672B-4906-B0CE-92DB526433FC}" name="WRIGHT, Louise" initials="LW" userId="S::Louise.WRIGHT@EDUCATION.GOV.UK::f6eeb56e-4d25-457c-a2ab-153980ecac27" providerId="AD"/>
  <p188:author id="{E722F4B1-DD76-E679-B863-1B372E08CA8D}" name="KAUR, Bally" initials="BK" userId="S::Bally.KAUR@EDUCATION.GOV.UK::21cb4b07-07f5-4ffc-bfb3-594b074d3e60" providerId="AD"/>
  <p188:author id="{13C97FC5-38FA-3484-8803-4D8CF389F400}" name="GHARIANI, Sara" initials="GS" userId="S::sara.ghariani@education.gov.uk::ec819562-3348-4a8a-992f-52d3503a2302" providerId="AD"/>
  <p188:author id="{325DE7E6-965F-5311-2CC3-CE8FCF2FE56B}" name="REED, Thomas" initials="TR" userId="S::Thomas.REED@EDUCATION.GOV.UK::7cc87b1d-51ee-4e00-ab19-25c82a7a7b6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DBEB"/>
    <a:srgbClr val="C9B7D6"/>
    <a:srgbClr val="AD93C2"/>
    <a:srgbClr val="926FAD"/>
    <a:srgbClr val="774B99"/>
    <a:srgbClr val="F9E5EF"/>
    <a:srgbClr val="F2CBDF"/>
    <a:srgbClr val="ECB0D0"/>
    <a:srgbClr val="E596C0"/>
    <a:srgbClr val="DF7C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0F5624-35E7-4F1B-A619-BB751BBDFC7C}" v="24" dt="2025-05-22T07:35:16.5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465" autoAdjust="0"/>
  </p:normalViewPr>
  <p:slideViewPr>
    <p:cSldViewPr snapToGrid="0">
      <p:cViewPr varScale="1">
        <p:scale>
          <a:sx n="88" d="100"/>
          <a:sy n="88" d="100"/>
        </p:scale>
        <p:origin x="320" y="6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24" Type="http://schemas.openxmlformats.org/officeDocument/2006/relationships/handoutMaster" Target="handoutMasters/handoutMaster1.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31" Type="http://schemas.microsoft.com/office/2018/10/relationships/authors" Target="author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VAGE, Angela" userId="d05b815f-4964-4ba9-a67a-b6cd79f08897" providerId="ADAL" clId="{D20F5624-35E7-4F1B-A619-BB751BBDFC7C}"/>
    <pc:docChg chg="undo custSel addSld delSld modSld sldOrd">
      <pc:chgData name="SAVAGE, Angela" userId="d05b815f-4964-4ba9-a67a-b6cd79f08897" providerId="ADAL" clId="{D20F5624-35E7-4F1B-A619-BB751BBDFC7C}" dt="2025-05-22T07:38:30.079" v="460" actId="478"/>
      <pc:docMkLst>
        <pc:docMk/>
      </pc:docMkLst>
      <pc:sldChg chg="modSp del mod">
        <pc:chgData name="SAVAGE, Angela" userId="d05b815f-4964-4ba9-a67a-b6cd79f08897" providerId="ADAL" clId="{D20F5624-35E7-4F1B-A619-BB751BBDFC7C}" dt="2025-05-16T06:08:22.316" v="33" actId="2696"/>
        <pc:sldMkLst>
          <pc:docMk/>
          <pc:sldMk cId="1527871406" sldId="256"/>
        </pc:sldMkLst>
      </pc:sldChg>
      <pc:sldChg chg="modSp del mod">
        <pc:chgData name="SAVAGE, Angela" userId="d05b815f-4964-4ba9-a67a-b6cd79f08897" providerId="ADAL" clId="{D20F5624-35E7-4F1B-A619-BB751BBDFC7C}" dt="2025-05-16T06:22:45.630" v="346" actId="2696"/>
        <pc:sldMkLst>
          <pc:docMk/>
          <pc:sldMk cId="2988331189" sldId="272"/>
        </pc:sldMkLst>
      </pc:sldChg>
      <pc:sldChg chg="modSp mod">
        <pc:chgData name="SAVAGE, Angela" userId="d05b815f-4964-4ba9-a67a-b6cd79f08897" providerId="ADAL" clId="{D20F5624-35E7-4F1B-A619-BB751BBDFC7C}" dt="2025-05-22T07:35:31.478" v="437" actId="207"/>
        <pc:sldMkLst>
          <pc:docMk/>
          <pc:sldMk cId="3120264619" sldId="273"/>
        </pc:sldMkLst>
        <pc:spChg chg="mod">
          <ac:chgData name="SAVAGE, Angela" userId="d05b815f-4964-4ba9-a67a-b6cd79f08897" providerId="ADAL" clId="{D20F5624-35E7-4F1B-A619-BB751BBDFC7C}" dt="2025-05-22T07:35:31.478" v="437" actId="207"/>
          <ac:spMkLst>
            <pc:docMk/>
            <pc:sldMk cId="3120264619" sldId="273"/>
            <ac:spMk id="3" creationId="{498DA47F-B690-D9C4-933F-B5DF46E1B4BF}"/>
          </ac:spMkLst>
        </pc:spChg>
        <pc:spChg chg="mod">
          <ac:chgData name="SAVAGE, Angela" userId="d05b815f-4964-4ba9-a67a-b6cd79f08897" providerId="ADAL" clId="{D20F5624-35E7-4F1B-A619-BB751BBDFC7C}" dt="2025-05-16T06:24:11.085" v="352" actId="2711"/>
          <ac:spMkLst>
            <pc:docMk/>
            <pc:sldMk cId="3120264619" sldId="273"/>
            <ac:spMk id="4" creationId="{4957D2AA-E509-20F3-C879-E48056CD342E}"/>
          </ac:spMkLst>
        </pc:spChg>
      </pc:sldChg>
      <pc:sldChg chg="modSp mod">
        <pc:chgData name="SAVAGE, Angela" userId="d05b815f-4964-4ba9-a67a-b6cd79f08897" providerId="ADAL" clId="{D20F5624-35E7-4F1B-A619-BB751BBDFC7C}" dt="2025-05-22T07:35:42.925" v="440" actId="207"/>
        <pc:sldMkLst>
          <pc:docMk/>
          <pc:sldMk cId="1309332544" sldId="275"/>
        </pc:sldMkLst>
        <pc:spChg chg="mod">
          <ac:chgData name="SAVAGE, Angela" userId="d05b815f-4964-4ba9-a67a-b6cd79f08897" providerId="ADAL" clId="{D20F5624-35E7-4F1B-A619-BB751BBDFC7C}" dt="2025-05-22T07:35:42.925" v="440" actId="207"/>
          <ac:spMkLst>
            <pc:docMk/>
            <pc:sldMk cId="1309332544" sldId="275"/>
            <ac:spMk id="2" creationId="{D5A6FB21-E7FF-6E77-B762-B6BFD34F2CB6}"/>
          </ac:spMkLst>
        </pc:spChg>
        <pc:spChg chg="mod">
          <ac:chgData name="SAVAGE, Angela" userId="d05b815f-4964-4ba9-a67a-b6cd79f08897" providerId="ADAL" clId="{D20F5624-35E7-4F1B-A619-BB751BBDFC7C}" dt="2025-05-16T06:25:15.662" v="374" actId="2711"/>
          <ac:spMkLst>
            <pc:docMk/>
            <pc:sldMk cId="1309332544" sldId="275"/>
            <ac:spMk id="5" creationId="{FB53112C-93DA-A240-770B-39E229A995F9}"/>
          </ac:spMkLst>
        </pc:spChg>
      </pc:sldChg>
      <pc:sldChg chg="modSp mod">
        <pc:chgData name="SAVAGE, Angela" userId="d05b815f-4964-4ba9-a67a-b6cd79f08897" providerId="ADAL" clId="{D20F5624-35E7-4F1B-A619-BB751BBDFC7C}" dt="2025-05-22T07:35:49.968" v="441" actId="207"/>
        <pc:sldMkLst>
          <pc:docMk/>
          <pc:sldMk cId="3010951825" sldId="276"/>
        </pc:sldMkLst>
        <pc:spChg chg="mod">
          <ac:chgData name="SAVAGE, Angela" userId="d05b815f-4964-4ba9-a67a-b6cd79f08897" providerId="ADAL" clId="{D20F5624-35E7-4F1B-A619-BB751BBDFC7C}" dt="2025-05-22T07:35:49.968" v="441" actId="207"/>
          <ac:spMkLst>
            <pc:docMk/>
            <pc:sldMk cId="3010951825" sldId="276"/>
            <ac:spMk id="2" creationId="{F7B3C611-1864-3615-D5F0-90280C5494F0}"/>
          </ac:spMkLst>
        </pc:spChg>
        <pc:spChg chg="mod">
          <ac:chgData name="SAVAGE, Angela" userId="d05b815f-4964-4ba9-a67a-b6cd79f08897" providerId="ADAL" clId="{D20F5624-35E7-4F1B-A619-BB751BBDFC7C}" dt="2025-05-16T06:25:33.246" v="376" actId="2711"/>
          <ac:spMkLst>
            <pc:docMk/>
            <pc:sldMk cId="3010951825" sldId="276"/>
            <ac:spMk id="5" creationId="{A34C05F6-13F6-5C5E-0341-7CCA92718933}"/>
          </ac:spMkLst>
        </pc:spChg>
      </pc:sldChg>
      <pc:sldChg chg="delSp modSp mod">
        <pc:chgData name="SAVAGE, Angela" userId="d05b815f-4964-4ba9-a67a-b6cd79f08897" providerId="ADAL" clId="{D20F5624-35E7-4F1B-A619-BB751BBDFC7C}" dt="2025-05-22T07:38:09.917" v="458" actId="478"/>
        <pc:sldMkLst>
          <pc:docMk/>
          <pc:sldMk cId="4078380377" sldId="278"/>
        </pc:sldMkLst>
        <pc:spChg chg="mod">
          <ac:chgData name="SAVAGE, Angela" userId="d05b815f-4964-4ba9-a67a-b6cd79f08897" providerId="ADAL" clId="{D20F5624-35E7-4F1B-A619-BB751BBDFC7C}" dt="2025-05-22T07:36:32.598" v="450" actId="207"/>
          <ac:spMkLst>
            <pc:docMk/>
            <pc:sldMk cId="4078380377" sldId="278"/>
            <ac:spMk id="2" creationId="{7F0C1ED7-DED1-491F-0183-635F0568766E}"/>
          </ac:spMkLst>
        </pc:spChg>
        <pc:spChg chg="del mod">
          <ac:chgData name="SAVAGE, Angela" userId="d05b815f-4964-4ba9-a67a-b6cd79f08897" providerId="ADAL" clId="{D20F5624-35E7-4F1B-A619-BB751BBDFC7C}" dt="2025-05-22T07:38:09.917" v="458" actId="478"/>
          <ac:spMkLst>
            <pc:docMk/>
            <pc:sldMk cId="4078380377" sldId="278"/>
            <ac:spMk id="4" creationId="{AEC05667-B8AF-5CEA-CE34-669F5C23EC7F}"/>
          </ac:spMkLst>
        </pc:spChg>
        <pc:spChg chg="mod">
          <ac:chgData name="SAVAGE, Angela" userId="d05b815f-4964-4ba9-a67a-b6cd79f08897" providerId="ADAL" clId="{D20F5624-35E7-4F1B-A619-BB751BBDFC7C}" dt="2025-05-16T06:28:01.376" v="396" actId="2711"/>
          <ac:spMkLst>
            <pc:docMk/>
            <pc:sldMk cId="4078380377" sldId="278"/>
            <ac:spMk id="5" creationId="{A0DE43F1-5001-16D8-4093-E247EB931F5F}"/>
          </ac:spMkLst>
        </pc:spChg>
      </pc:sldChg>
      <pc:sldChg chg="modSp mod">
        <pc:chgData name="SAVAGE, Angela" userId="d05b815f-4964-4ba9-a67a-b6cd79f08897" providerId="ADAL" clId="{D20F5624-35E7-4F1B-A619-BB751BBDFC7C}" dt="2025-05-22T07:36:38.628" v="451" actId="207"/>
        <pc:sldMkLst>
          <pc:docMk/>
          <pc:sldMk cId="2101107677" sldId="279"/>
        </pc:sldMkLst>
        <pc:spChg chg="mod">
          <ac:chgData name="SAVAGE, Angela" userId="d05b815f-4964-4ba9-a67a-b6cd79f08897" providerId="ADAL" clId="{D20F5624-35E7-4F1B-A619-BB751BBDFC7C}" dt="2025-05-22T07:36:38.628" v="451" actId="207"/>
          <ac:spMkLst>
            <pc:docMk/>
            <pc:sldMk cId="2101107677" sldId="279"/>
            <ac:spMk id="2" creationId="{F2AD5E01-8833-1D45-B2C4-F66998C43910}"/>
          </ac:spMkLst>
        </pc:spChg>
        <pc:spChg chg="mod">
          <ac:chgData name="SAVAGE, Angela" userId="d05b815f-4964-4ba9-a67a-b6cd79f08897" providerId="ADAL" clId="{D20F5624-35E7-4F1B-A619-BB751BBDFC7C}" dt="2025-05-22T07:13:55.931" v="404" actId="20577"/>
          <ac:spMkLst>
            <pc:docMk/>
            <pc:sldMk cId="2101107677" sldId="279"/>
            <ac:spMk id="5" creationId="{3A579BD5-E029-F2F0-5EE0-1838340B9513}"/>
          </ac:spMkLst>
        </pc:spChg>
      </pc:sldChg>
      <pc:sldChg chg="delSp modSp mod">
        <pc:chgData name="SAVAGE, Angela" userId="d05b815f-4964-4ba9-a67a-b6cd79f08897" providerId="ADAL" clId="{D20F5624-35E7-4F1B-A619-BB751BBDFC7C}" dt="2025-05-22T07:37:13.811" v="453" actId="478"/>
        <pc:sldMkLst>
          <pc:docMk/>
          <pc:sldMk cId="3698933003" sldId="287"/>
        </pc:sldMkLst>
        <pc:spChg chg="mod">
          <ac:chgData name="SAVAGE, Angela" userId="d05b815f-4964-4ba9-a67a-b6cd79f08897" providerId="ADAL" clId="{D20F5624-35E7-4F1B-A619-BB751BBDFC7C}" dt="2025-05-22T07:35:57.403" v="442" actId="207"/>
          <ac:spMkLst>
            <pc:docMk/>
            <pc:sldMk cId="3698933003" sldId="287"/>
            <ac:spMk id="2" creationId="{A9DCB950-E517-4D96-3C02-4E601B734323}"/>
          </ac:spMkLst>
        </pc:spChg>
        <pc:spChg chg="del mod">
          <ac:chgData name="SAVAGE, Angela" userId="d05b815f-4964-4ba9-a67a-b6cd79f08897" providerId="ADAL" clId="{D20F5624-35E7-4F1B-A619-BB751BBDFC7C}" dt="2025-05-22T07:37:13.811" v="453" actId="478"/>
          <ac:spMkLst>
            <pc:docMk/>
            <pc:sldMk cId="3698933003" sldId="287"/>
            <ac:spMk id="4" creationId="{1F3726FE-5164-C29A-C7C3-B9C064B7A886}"/>
          </ac:spMkLst>
        </pc:spChg>
        <pc:spChg chg="mod">
          <ac:chgData name="SAVAGE, Angela" userId="d05b815f-4964-4ba9-a67a-b6cd79f08897" providerId="ADAL" clId="{D20F5624-35E7-4F1B-A619-BB751BBDFC7C}" dt="2025-05-16T06:26:23.260" v="381" actId="5793"/>
          <ac:spMkLst>
            <pc:docMk/>
            <pc:sldMk cId="3698933003" sldId="287"/>
            <ac:spMk id="5" creationId="{FECC3AA6-2F59-2F95-0FDC-37081DCD1EF9}"/>
          </ac:spMkLst>
        </pc:spChg>
      </pc:sldChg>
      <pc:sldChg chg="delSp modSp mod">
        <pc:chgData name="SAVAGE, Angela" userId="d05b815f-4964-4ba9-a67a-b6cd79f08897" providerId="ADAL" clId="{D20F5624-35E7-4F1B-A619-BB751BBDFC7C}" dt="2025-05-22T07:37:29.933" v="454" actId="478"/>
        <pc:sldMkLst>
          <pc:docMk/>
          <pc:sldMk cId="609723744" sldId="288"/>
        </pc:sldMkLst>
        <pc:spChg chg="mod">
          <ac:chgData name="SAVAGE, Angela" userId="d05b815f-4964-4ba9-a67a-b6cd79f08897" providerId="ADAL" clId="{D20F5624-35E7-4F1B-A619-BB751BBDFC7C}" dt="2025-05-22T07:36:08.152" v="445" actId="207"/>
          <ac:spMkLst>
            <pc:docMk/>
            <pc:sldMk cId="609723744" sldId="288"/>
            <ac:spMk id="2" creationId="{A69E739A-D6F5-0D63-50BC-9F8BFB620A59}"/>
          </ac:spMkLst>
        </pc:spChg>
        <pc:spChg chg="del mod">
          <ac:chgData name="SAVAGE, Angela" userId="d05b815f-4964-4ba9-a67a-b6cd79f08897" providerId="ADAL" clId="{D20F5624-35E7-4F1B-A619-BB751BBDFC7C}" dt="2025-05-22T07:37:29.933" v="454" actId="478"/>
          <ac:spMkLst>
            <pc:docMk/>
            <pc:sldMk cId="609723744" sldId="288"/>
            <ac:spMk id="4" creationId="{E48DF1BA-5D72-7895-DDB0-1FA90235B60E}"/>
          </ac:spMkLst>
        </pc:spChg>
        <pc:spChg chg="mod">
          <ac:chgData name="SAVAGE, Angela" userId="d05b815f-4964-4ba9-a67a-b6cd79f08897" providerId="ADAL" clId="{D20F5624-35E7-4F1B-A619-BB751BBDFC7C}" dt="2025-05-16T06:26:37.956" v="383" actId="2711"/>
          <ac:spMkLst>
            <pc:docMk/>
            <pc:sldMk cId="609723744" sldId="288"/>
            <ac:spMk id="5" creationId="{D3388D3C-0CF4-67E1-2C90-E470AB15DC52}"/>
          </ac:spMkLst>
        </pc:spChg>
      </pc:sldChg>
      <pc:sldChg chg="delSp modSp mod">
        <pc:chgData name="SAVAGE, Angela" userId="d05b815f-4964-4ba9-a67a-b6cd79f08897" providerId="ADAL" clId="{D20F5624-35E7-4F1B-A619-BB751BBDFC7C}" dt="2025-05-22T07:37:45.814" v="455" actId="478"/>
        <pc:sldMkLst>
          <pc:docMk/>
          <pc:sldMk cId="9644322" sldId="289"/>
        </pc:sldMkLst>
        <pc:spChg chg="mod">
          <ac:chgData name="SAVAGE, Angela" userId="d05b815f-4964-4ba9-a67a-b6cd79f08897" providerId="ADAL" clId="{D20F5624-35E7-4F1B-A619-BB751BBDFC7C}" dt="2025-05-22T07:36:13.424" v="446" actId="207"/>
          <ac:spMkLst>
            <pc:docMk/>
            <pc:sldMk cId="9644322" sldId="289"/>
            <ac:spMk id="2" creationId="{D53748C8-2189-FC18-EC4E-57F409E040FD}"/>
          </ac:spMkLst>
        </pc:spChg>
        <pc:spChg chg="del mod">
          <ac:chgData name="SAVAGE, Angela" userId="d05b815f-4964-4ba9-a67a-b6cd79f08897" providerId="ADAL" clId="{D20F5624-35E7-4F1B-A619-BB751BBDFC7C}" dt="2025-05-22T07:37:45.814" v="455" actId="478"/>
          <ac:spMkLst>
            <pc:docMk/>
            <pc:sldMk cId="9644322" sldId="289"/>
            <ac:spMk id="4" creationId="{23E4D565-6ED3-301D-6117-3BEBA9EEFA49}"/>
          </ac:spMkLst>
        </pc:spChg>
        <pc:spChg chg="mod">
          <ac:chgData name="SAVAGE, Angela" userId="d05b815f-4964-4ba9-a67a-b6cd79f08897" providerId="ADAL" clId="{D20F5624-35E7-4F1B-A619-BB751BBDFC7C}" dt="2025-05-16T06:27:00.715" v="388" actId="1076"/>
          <ac:spMkLst>
            <pc:docMk/>
            <pc:sldMk cId="9644322" sldId="289"/>
            <ac:spMk id="5" creationId="{7C284189-4D99-A518-D9BA-A92908321654}"/>
          </ac:spMkLst>
        </pc:spChg>
      </pc:sldChg>
      <pc:sldChg chg="delSp modSp mod">
        <pc:chgData name="SAVAGE, Angela" userId="d05b815f-4964-4ba9-a67a-b6cd79f08897" providerId="ADAL" clId="{D20F5624-35E7-4F1B-A619-BB751BBDFC7C}" dt="2025-05-22T07:38:25.728" v="459" actId="478"/>
        <pc:sldMkLst>
          <pc:docMk/>
          <pc:sldMk cId="703470717" sldId="290"/>
        </pc:sldMkLst>
        <pc:spChg chg="mod">
          <ac:chgData name="SAVAGE, Angela" userId="d05b815f-4964-4ba9-a67a-b6cd79f08897" providerId="ADAL" clId="{D20F5624-35E7-4F1B-A619-BB751BBDFC7C}" dt="2025-05-22T07:36:17.936" v="447" actId="207"/>
          <ac:spMkLst>
            <pc:docMk/>
            <pc:sldMk cId="703470717" sldId="290"/>
            <ac:spMk id="2" creationId="{D0C071D2-7797-0A73-9708-CAC1E1EFDA38}"/>
          </ac:spMkLst>
        </pc:spChg>
        <pc:spChg chg="del mod">
          <ac:chgData name="SAVAGE, Angela" userId="d05b815f-4964-4ba9-a67a-b6cd79f08897" providerId="ADAL" clId="{D20F5624-35E7-4F1B-A619-BB751BBDFC7C}" dt="2025-05-22T07:38:25.728" v="459" actId="478"/>
          <ac:spMkLst>
            <pc:docMk/>
            <pc:sldMk cId="703470717" sldId="290"/>
            <ac:spMk id="4" creationId="{D6074617-8F30-897F-FA0B-222D434E8A9B}"/>
          </ac:spMkLst>
        </pc:spChg>
        <pc:spChg chg="mod">
          <ac:chgData name="SAVAGE, Angela" userId="d05b815f-4964-4ba9-a67a-b6cd79f08897" providerId="ADAL" clId="{D20F5624-35E7-4F1B-A619-BB751BBDFC7C}" dt="2025-05-16T06:27:12.194" v="390" actId="2711"/>
          <ac:spMkLst>
            <pc:docMk/>
            <pc:sldMk cId="703470717" sldId="290"/>
            <ac:spMk id="5" creationId="{D762B6D1-33F9-A507-2D8B-E1676CA495A8}"/>
          </ac:spMkLst>
        </pc:spChg>
      </pc:sldChg>
      <pc:sldChg chg="delSp modSp mod">
        <pc:chgData name="SAVAGE, Angela" userId="d05b815f-4964-4ba9-a67a-b6cd79f08897" providerId="ADAL" clId="{D20F5624-35E7-4F1B-A619-BB751BBDFC7C}" dt="2025-05-22T07:38:30.079" v="460" actId="478"/>
        <pc:sldMkLst>
          <pc:docMk/>
          <pc:sldMk cId="1198916714" sldId="291"/>
        </pc:sldMkLst>
        <pc:spChg chg="mod">
          <ac:chgData name="SAVAGE, Angela" userId="d05b815f-4964-4ba9-a67a-b6cd79f08897" providerId="ADAL" clId="{D20F5624-35E7-4F1B-A619-BB751BBDFC7C}" dt="2025-05-22T07:36:22.645" v="448" actId="207"/>
          <ac:spMkLst>
            <pc:docMk/>
            <pc:sldMk cId="1198916714" sldId="291"/>
            <ac:spMk id="2" creationId="{0A6963F1-7653-1819-BD67-DF592D7A3684}"/>
          </ac:spMkLst>
        </pc:spChg>
        <pc:spChg chg="del mod">
          <ac:chgData name="SAVAGE, Angela" userId="d05b815f-4964-4ba9-a67a-b6cd79f08897" providerId="ADAL" clId="{D20F5624-35E7-4F1B-A619-BB751BBDFC7C}" dt="2025-05-22T07:38:30.079" v="460" actId="478"/>
          <ac:spMkLst>
            <pc:docMk/>
            <pc:sldMk cId="1198916714" sldId="291"/>
            <ac:spMk id="4" creationId="{D3303341-DADE-208F-FB13-D9391BC1BD5A}"/>
          </ac:spMkLst>
        </pc:spChg>
        <pc:spChg chg="mod">
          <ac:chgData name="SAVAGE, Angela" userId="d05b815f-4964-4ba9-a67a-b6cd79f08897" providerId="ADAL" clId="{D20F5624-35E7-4F1B-A619-BB751BBDFC7C}" dt="2025-05-16T06:27:22.207" v="392" actId="2711"/>
          <ac:spMkLst>
            <pc:docMk/>
            <pc:sldMk cId="1198916714" sldId="291"/>
            <ac:spMk id="5" creationId="{7B85750B-9470-6876-86CB-3816539C3D96}"/>
          </ac:spMkLst>
        </pc:spChg>
      </pc:sldChg>
      <pc:sldChg chg="addSp delSp modSp mod">
        <pc:chgData name="SAVAGE, Angela" userId="d05b815f-4964-4ba9-a67a-b6cd79f08897" providerId="ADAL" clId="{D20F5624-35E7-4F1B-A619-BB751BBDFC7C}" dt="2025-05-22T07:37:56.199" v="457" actId="478"/>
        <pc:sldMkLst>
          <pc:docMk/>
          <pc:sldMk cId="3217526911" sldId="292"/>
        </pc:sldMkLst>
        <pc:spChg chg="mod">
          <ac:chgData name="SAVAGE, Angela" userId="d05b815f-4964-4ba9-a67a-b6cd79f08897" providerId="ADAL" clId="{D20F5624-35E7-4F1B-A619-BB751BBDFC7C}" dt="2025-05-22T07:36:26.921" v="449" actId="207"/>
          <ac:spMkLst>
            <pc:docMk/>
            <pc:sldMk cId="3217526911" sldId="292"/>
            <ac:spMk id="2" creationId="{621BC3B1-7DFC-DE93-4E25-5BA4AA725488}"/>
          </ac:spMkLst>
        </pc:spChg>
        <pc:spChg chg="del mod">
          <ac:chgData name="SAVAGE, Angela" userId="d05b815f-4964-4ba9-a67a-b6cd79f08897" providerId="ADAL" clId="{D20F5624-35E7-4F1B-A619-BB751BBDFC7C}" dt="2025-05-22T07:37:56.199" v="457" actId="478"/>
          <ac:spMkLst>
            <pc:docMk/>
            <pc:sldMk cId="3217526911" sldId="292"/>
            <ac:spMk id="4" creationId="{49BC954C-40F5-A24E-C731-C38107A1E08E}"/>
          </ac:spMkLst>
        </pc:spChg>
        <pc:spChg chg="del mod">
          <ac:chgData name="SAVAGE, Angela" userId="d05b815f-4964-4ba9-a67a-b6cd79f08897" providerId="ADAL" clId="{D20F5624-35E7-4F1B-A619-BB751BBDFC7C}" dt="2025-05-22T07:32:36.452" v="407" actId="478"/>
          <ac:spMkLst>
            <pc:docMk/>
            <pc:sldMk cId="3217526911" sldId="292"/>
            <ac:spMk id="5" creationId="{D7BBCC3A-0EC8-A92A-337B-F25BE4354B4A}"/>
          </ac:spMkLst>
        </pc:spChg>
        <pc:spChg chg="mod">
          <ac:chgData name="SAVAGE, Angela" userId="d05b815f-4964-4ba9-a67a-b6cd79f08897" providerId="ADAL" clId="{D20F5624-35E7-4F1B-A619-BB751BBDFC7C}" dt="2025-05-16T06:27:32.634" v="393" actId="2711"/>
          <ac:spMkLst>
            <pc:docMk/>
            <pc:sldMk cId="3217526911" sldId="292"/>
            <ac:spMk id="6" creationId="{EF7C6242-232E-72CD-3EA7-747D077449F6}"/>
          </ac:spMkLst>
        </pc:spChg>
        <pc:spChg chg="add del mod">
          <ac:chgData name="SAVAGE, Angela" userId="d05b815f-4964-4ba9-a67a-b6cd79f08897" providerId="ADAL" clId="{D20F5624-35E7-4F1B-A619-BB751BBDFC7C}" dt="2025-05-22T07:32:39.257" v="408" actId="478"/>
          <ac:spMkLst>
            <pc:docMk/>
            <pc:sldMk cId="3217526911" sldId="292"/>
            <ac:spMk id="7" creationId="{291E6EA7-A0CA-9E9B-56DA-4DC493638254}"/>
          </ac:spMkLst>
        </pc:spChg>
      </pc:sldChg>
      <pc:sldChg chg="del">
        <pc:chgData name="SAVAGE, Angela" userId="d05b815f-4964-4ba9-a67a-b6cd79f08897" providerId="ADAL" clId="{D20F5624-35E7-4F1B-A619-BB751BBDFC7C}" dt="2025-05-16T06:16:25.976" v="125" actId="47"/>
        <pc:sldMkLst>
          <pc:docMk/>
          <pc:sldMk cId="2667605312" sldId="293"/>
        </pc:sldMkLst>
      </pc:sldChg>
      <pc:sldChg chg="addSp delSp modSp mod">
        <pc:chgData name="SAVAGE, Angela" userId="d05b815f-4964-4ba9-a67a-b6cd79f08897" providerId="ADAL" clId="{D20F5624-35E7-4F1B-A619-BB751BBDFC7C}" dt="2025-05-22T07:36:52.322" v="452" actId="13244"/>
        <pc:sldMkLst>
          <pc:docMk/>
          <pc:sldMk cId="2869787122" sldId="294"/>
        </pc:sldMkLst>
        <pc:spChg chg="add mod ord">
          <ac:chgData name="SAVAGE, Angela" userId="d05b815f-4964-4ba9-a67a-b6cd79f08897" providerId="ADAL" clId="{D20F5624-35E7-4F1B-A619-BB751BBDFC7C}" dt="2025-05-22T07:36:52.322" v="452" actId="13244"/>
          <ac:spMkLst>
            <pc:docMk/>
            <pc:sldMk cId="2869787122" sldId="294"/>
            <ac:spMk id="2" creationId="{013014B8-0612-6F1D-7266-73264D7750C7}"/>
          </ac:spMkLst>
        </pc:spChg>
        <pc:spChg chg="mod">
          <ac:chgData name="SAVAGE, Angela" userId="d05b815f-4964-4ba9-a67a-b6cd79f08897" providerId="ADAL" clId="{D20F5624-35E7-4F1B-A619-BB751BBDFC7C}" dt="2025-05-22T07:33:28.736" v="426" actId="14100"/>
          <ac:spMkLst>
            <pc:docMk/>
            <pc:sldMk cId="2869787122" sldId="294"/>
            <ac:spMk id="6" creationId="{3F8D7B0C-8185-6A76-1A2F-C64084977DF0}"/>
          </ac:spMkLst>
        </pc:spChg>
        <pc:spChg chg="mod">
          <ac:chgData name="SAVAGE, Angela" userId="d05b815f-4964-4ba9-a67a-b6cd79f08897" providerId="ADAL" clId="{D20F5624-35E7-4F1B-A619-BB751BBDFC7C}" dt="2025-05-22T07:33:26.125" v="425" actId="14100"/>
          <ac:spMkLst>
            <pc:docMk/>
            <pc:sldMk cId="2869787122" sldId="294"/>
            <ac:spMk id="7" creationId="{6D19D525-4DD8-8410-3331-41F7285C0C9E}"/>
          </ac:spMkLst>
        </pc:spChg>
        <pc:spChg chg="mod">
          <ac:chgData name="SAVAGE, Angela" userId="d05b815f-4964-4ba9-a67a-b6cd79f08897" providerId="ADAL" clId="{D20F5624-35E7-4F1B-A619-BB751BBDFC7C}" dt="2025-05-22T07:33:39.922" v="430" actId="14100"/>
          <ac:spMkLst>
            <pc:docMk/>
            <pc:sldMk cId="2869787122" sldId="294"/>
            <ac:spMk id="8" creationId="{0431939B-FC31-1315-DEF3-6E5374879DB4}"/>
          </ac:spMkLst>
        </pc:spChg>
        <pc:spChg chg="mod">
          <ac:chgData name="SAVAGE, Angela" userId="d05b815f-4964-4ba9-a67a-b6cd79f08897" providerId="ADAL" clId="{D20F5624-35E7-4F1B-A619-BB751BBDFC7C}" dt="2025-05-22T07:33:51.205" v="432" actId="14100"/>
          <ac:spMkLst>
            <pc:docMk/>
            <pc:sldMk cId="2869787122" sldId="294"/>
            <ac:spMk id="9" creationId="{26156861-24DC-58B2-14BE-601F9361FB73}"/>
          </ac:spMkLst>
        </pc:spChg>
      </pc:sldChg>
      <pc:sldChg chg="modSp mod">
        <pc:chgData name="SAVAGE, Angela" userId="d05b815f-4964-4ba9-a67a-b6cd79f08897" providerId="ADAL" clId="{D20F5624-35E7-4F1B-A619-BB751BBDFC7C}" dt="2025-05-22T07:35:39.352" v="439" actId="207"/>
        <pc:sldMkLst>
          <pc:docMk/>
          <pc:sldMk cId="1128161052" sldId="296"/>
        </pc:sldMkLst>
        <pc:spChg chg="mod">
          <ac:chgData name="SAVAGE, Angela" userId="d05b815f-4964-4ba9-a67a-b6cd79f08897" providerId="ADAL" clId="{D20F5624-35E7-4F1B-A619-BB751BBDFC7C}" dt="2025-05-22T07:35:39.352" v="439" actId="207"/>
          <ac:spMkLst>
            <pc:docMk/>
            <pc:sldMk cId="1128161052" sldId="296"/>
            <ac:spMk id="2" creationId="{23EB1626-F096-1483-11DC-EB45385F2189}"/>
          </ac:spMkLst>
        </pc:spChg>
        <pc:spChg chg="mod">
          <ac:chgData name="SAVAGE, Angela" userId="d05b815f-4964-4ba9-a67a-b6cd79f08897" providerId="ADAL" clId="{D20F5624-35E7-4F1B-A619-BB751BBDFC7C}" dt="2025-05-16T06:24:50.332" v="367" actId="20577"/>
          <ac:spMkLst>
            <pc:docMk/>
            <pc:sldMk cId="1128161052" sldId="296"/>
            <ac:spMk id="5" creationId="{96211C37-DEE1-E772-A487-2E2D2EA0A8A7}"/>
          </ac:spMkLst>
        </pc:spChg>
      </pc:sldChg>
      <pc:sldChg chg="new del">
        <pc:chgData name="SAVAGE, Angela" userId="d05b815f-4964-4ba9-a67a-b6cd79f08897" providerId="ADAL" clId="{D20F5624-35E7-4F1B-A619-BB751BBDFC7C}" dt="2025-05-16T06:07:29.969" v="20" actId="47"/>
        <pc:sldMkLst>
          <pc:docMk/>
          <pc:sldMk cId="1691752201" sldId="297"/>
        </pc:sldMkLst>
      </pc:sldChg>
      <pc:sldChg chg="addSp delSp modSp add del mod ord">
        <pc:chgData name="SAVAGE, Angela" userId="d05b815f-4964-4ba9-a67a-b6cd79f08897" providerId="ADAL" clId="{D20F5624-35E7-4F1B-A619-BB751BBDFC7C}" dt="2025-05-16T06:11:34.982" v="53" actId="47"/>
        <pc:sldMkLst>
          <pc:docMk/>
          <pc:sldMk cId="4212069988" sldId="297"/>
        </pc:sldMkLst>
      </pc:sldChg>
      <pc:sldChg chg="addSp delSp modSp add del mod setBg delDesignElem">
        <pc:chgData name="SAVAGE, Angela" userId="d05b815f-4964-4ba9-a67a-b6cd79f08897" providerId="ADAL" clId="{D20F5624-35E7-4F1B-A619-BB751BBDFC7C}" dt="2025-05-22T07:34:54.775" v="436" actId="1076"/>
        <pc:sldMkLst>
          <pc:docMk/>
          <pc:sldMk cId="342417273" sldId="306"/>
        </pc:sldMkLst>
        <pc:spChg chg="mod">
          <ac:chgData name="SAVAGE, Angela" userId="d05b815f-4964-4ba9-a67a-b6cd79f08897" providerId="ADAL" clId="{D20F5624-35E7-4F1B-A619-BB751BBDFC7C}" dt="2025-05-16T06:24:04.924" v="351" actId="2711"/>
          <ac:spMkLst>
            <pc:docMk/>
            <pc:sldMk cId="342417273" sldId="306"/>
            <ac:spMk id="2" creationId="{0DCE838C-519C-F7B5-2DD3-FF2D8C4ED4E0}"/>
          </ac:spMkLst>
        </pc:spChg>
        <pc:spChg chg="mod">
          <ac:chgData name="SAVAGE, Angela" userId="d05b815f-4964-4ba9-a67a-b6cd79f08897" providerId="ADAL" clId="{D20F5624-35E7-4F1B-A619-BB751BBDFC7C}" dt="2025-05-22T07:34:54.775" v="436" actId="1076"/>
          <ac:spMkLst>
            <pc:docMk/>
            <pc:sldMk cId="342417273" sldId="306"/>
            <ac:spMk id="5" creationId="{69A06662-1D65-98B4-FA92-4B40B28EA28D}"/>
          </ac:spMkLst>
        </pc:spChg>
        <pc:picChg chg="mod">
          <ac:chgData name="SAVAGE, Angela" userId="d05b815f-4964-4ba9-a67a-b6cd79f08897" providerId="ADAL" clId="{D20F5624-35E7-4F1B-A619-BB751BBDFC7C}" dt="2025-05-22T07:32:31.774" v="406" actId="962"/>
          <ac:picMkLst>
            <pc:docMk/>
            <pc:sldMk cId="342417273" sldId="306"/>
            <ac:picMk id="1026" creationId="{08FA67FC-E4F3-9585-49FE-DE368360116A}"/>
          </ac:picMkLst>
        </pc:picChg>
      </pc:sldChg>
      <pc:sldChg chg="delSp modSp add mod ord">
        <pc:chgData name="SAVAGE, Angela" userId="d05b815f-4964-4ba9-a67a-b6cd79f08897" providerId="ADAL" clId="{D20F5624-35E7-4F1B-A619-BB751BBDFC7C}" dt="2025-05-16T06:25:47.032" v="377" actId="2711"/>
        <pc:sldMkLst>
          <pc:docMk/>
          <pc:sldMk cId="955279096" sldId="307"/>
        </pc:sldMkLst>
        <pc:spChg chg="mod">
          <ac:chgData name="SAVAGE, Angela" userId="d05b815f-4964-4ba9-a67a-b6cd79f08897" providerId="ADAL" clId="{D20F5624-35E7-4F1B-A619-BB751BBDFC7C}" dt="2025-05-16T06:25:47.032" v="377" actId="2711"/>
          <ac:spMkLst>
            <pc:docMk/>
            <pc:sldMk cId="955279096" sldId="307"/>
            <ac:spMk id="2" creationId="{95D2EDE6-02F1-3106-AF44-EA7371138F72}"/>
          </ac:spMkLst>
        </pc:spChg>
      </pc:sldChg>
      <pc:sldChg chg="new del">
        <pc:chgData name="SAVAGE, Angela" userId="d05b815f-4964-4ba9-a67a-b6cd79f08897" providerId="ADAL" clId="{D20F5624-35E7-4F1B-A619-BB751BBDFC7C}" dt="2025-05-16T06:29:02.965" v="402" actId="47"/>
        <pc:sldMkLst>
          <pc:docMk/>
          <pc:sldMk cId="3221703132" sldId="308"/>
        </pc:sldMkLst>
      </pc:sldChg>
      <pc:sldMasterChg chg="delSldLayout">
        <pc:chgData name="SAVAGE, Angela" userId="d05b815f-4964-4ba9-a67a-b6cd79f08897" providerId="ADAL" clId="{D20F5624-35E7-4F1B-A619-BB751BBDFC7C}" dt="2025-05-16T06:22:45.630" v="346" actId="2696"/>
        <pc:sldMasterMkLst>
          <pc:docMk/>
          <pc:sldMasterMk cId="4210714007" sldId="2147483785"/>
        </pc:sldMasterMkLst>
        <pc:sldLayoutChg chg="del">
          <pc:chgData name="SAVAGE, Angela" userId="d05b815f-4964-4ba9-a67a-b6cd79f08897" providerId="ADAL" clId="{D20F5624-35E7-4F1B-A619-BB751BBDFC7C}" dt="2025-05-16T06:16:25.976" v="125" actId="47"/>
          <pc:sldLayoutMkLst>
            <pc:docMk/>
            <pc:sldMasterMk cId="4210714007" sldId="2147483785"/>
            <pc:sldLayoutMk cId="233662022" sldId="2147483798"/>
          </pc:sldLayoutMkLst>
        </pc:sldLayoutChg>
        <pc:sldLayoutChg chg="del">
          <pc:chgData name="SAVAGE, Angela" userId="d05b815f-4964-4ba9-a67a-b6cd79f08897" providerId="ADAL" clId="{D20F5624-35E7-4F1B-A619-BB751BBDFC7C}" dt="2025-05-16T06:22:45.630" v="346" actId="2696"/>
          <pc:sldLayoutMkLst>
            <pc:docMk/>
            <pc:sldMasterMk cId="4210714007" sldId="2147483785"/>
            <pc:sldLayoutMk cId="3947221574" sldId="2147483799"/>
          </pc:sldLayoutMkLst>
        </pc:sldLayoutChg>
      </pc:sldMasterChg>
    </pc:docChg>
  </pc:docChgLst>
  <pc:docChgLst>
    <pc:chgData name="ODOEMENE, Boniface" userId="S::boniface.odoemene@education.gov.uk::dfe093f1-1cb9-45e6-bb90-26b97c6af74c" providerId="AD" clId="Web-{ECC8DCE0-4E7D-50FB-2343-FA3D7E44A2C8}"/>
    <pc:docChg chg="modSld">
      <pc:chgData name="ODOEMENE, Boniface" userId="S::boniface.odoemene@education.gov.uk::dfe093f1-1cb9-45e6-bb90-26b97c6af74c" providerId="AD" clId="Web-{ECC8DCE0-4E7D-50FB-2343-FA3D7E44A2C8}" dt="2025-04-01T13:01:46.438" v="0" actId="20577"/>
      <pc:docMkLst>
        <pc:docMk/>
      </pc:docMkLst>
      <pc:sldChg chg="modSp">
        <pc:chgData name="ODOEMENE, Boniface" userId="S::boniface.odoemene@education.gov.uk::dfe093f1-1cb9-45e6-bb90-26b97c6af74c" providerId="AD" clId="Web-{ECC8DCE0-4E7D-50FB-2343-FA3D7E44A2C8}" dt="2025-04-01T13:01:46.438" v="0" actId="20577"/>
        <pc:sldMkLst>
          <pc:docMk/>
          <pc:sldMk cId="2101107677" sldId="279"/>
        </pc:sldMkLst>
        <pc:spChg chg="mod">
          <ac:chgData name="ODOEMENE, Boniface" userId="S::boniface.odoemene@education.gov.uk::dfe093f1-1cb9-45e6-bb90-26b97c6af74c" providerId="AD" clId="Web-{ECC8DCE0-4E7D-50FB-2343-FA3D7E44A2C8}" dt="2025-04-01T13:01:46.438" v="0" actId="20577"/>
          <ac:spMkLst>
            <pc:docMk/>
            <pc:sldMk cId="2101107677" sldId="279"/>
            <ac:spMk id="5" creationId="{3A579BD5-E029-F2F0-5EE0-1838340B9513}"/>
          </ac:spMkLst>
        </pc:spChg>
      </pc:sldChg>
    </pc:docChg>
  </pc:docChgLst>
  <pc:docChgLst>
    <pc:chgData name="ODOEMENE, Boniface" userId="S::boniface.odoemene@education.gov.uk::dfe093f1-1cb9-45e6-bb90-26b97c6af74c" providerId="AD" clId="Web-{3B99C8EC-97ED-F081-90C5-6575E5867788}"/>
    <pc:docChg chg="modSld">
      <pc:chgData name="ODOEMENE, Boniface" userId="S::boniface.odoemene@education.gov.uk::dfe093f1-1cb9-45e6-bb90-26b97c6af74c" providerId="AD" clId="Web-{3B99C8EC-97ED-F081-90C5-6575E5867788}" dt="2025-04-01T13:06:21.287" v="6" actId="20577"/>
      <pc:docMkLst>
        <pc:docMk/>
      </pc:docMkLst>
      <pc:sldChg chg="modSp">
        <pc:chgData name="ODOEMENE, Boniface" userId="S::boniface.odoemene@education.gov.uk::dfe093f1-1cb9-45e6-bb90-26b97c6af74c" providerId="AD" clId="Web-{3B99C8EC-97ED-F081-90C5-6575E5867788}" dt="2025-04-01T13:06:21.287" v="6" actId="20577"/>
        <pc:sldMkLst>
          <pc:docMk/>
          <pc:sldMk cId="609723744" sldId="288"/>
        </pc:sldMkLst>
        <pc:spChg chg="mod">
          <ac:chgData name="ODOEMENE, Boniface" userId="S::boniface.odoemene@education.gov.uk::dfe093f1-1cb9-45e6-bb90-26b97c6af74c" providerId="AD" clId="Web-{3B99C8EC-97ED-F081-90C5-6575E5867788}" dt="2025-04-01T13:06:21.287" v="6" actId="20577"/>
          <ac:spMkLst>
            <pc:docMk/>
            <pc:sldMk cId="609723744" sldId="288"/>
            <ac:spMk id="5" creationId="{D3388D3C-0CF4-67E1-2C90-E470AB15DC52}"/>
          </ac:spMkLst>
        </pc:spChg>
      </pc:sldChg>
      <pc:sldChg chg="modSp">
        <pc:chgData name="ODOEMENE, Boniface" userId="S::boniface.odoemene@education.gov.uk::dfe093f1-1cb9-45e6-bb90-26b97c6af74c" providerId="AD" clId="Web-{3B99C8EC-97ED-F081-90C5-6575E5867788}" dt="2025-04-01T13:04:49.097" v="3" actId="1076"/>
        <pc:sldMkLst>
          <pc:docMk/>
          <pc:sldMk cId="2869787122" sldId="294"/>
        </pc:sldMkLst>
        <pc:spChg chg="mod">
          <ac:chgData name="ODOEMENE, Boniface" userId="S::boniface.odoemene@education.gov.uk::dfe093f1-1cb9-45e6-bb90-26b97c6af74c" providerId="AD" clId="Web-{3B99C8EC-97ED-F081-90C5-6575E5867788}" dt="2025-04-01T13:04:49.097" v="3" actId="1076"/>
          <ac:spMkLst>
            <pc:docMk/>
            <pc:sldMk cId="2869787122" sldId="294"/>
            <ac:spMk id="6" creationId="{3F8D7B0C-8185-6A76-1A2F-C64084977DF0}"/>
          </ac:spMkLst>
        </pc:spChg>
      </pc:sldChg>
    </pc:docChg>
  </pc:docChgLst>
  <pc:docChgLst>
    <pc:chgData name="SAVAGE, Angela" userId="d05b815f-4964-4ba9-a67a-b6cd79f08897" providerId="ADAL" clId="{7989BD16-E62E-4E3F-9DF3-ED1D630D92AC}"/>
    <pc:docChg chg="undo custSel addSld delSld modSld">
      <pc:chgData name="SAVAGE, Angela" userId="d05b815f-4964-4ba9-a67a-b6cd79f08897" providerId="ADAL" clId="{7989BD16-E62E-4E3F-9DF3-ED1D630D92AC}" dt="2025-03-11T11:50:16.990" v="321" actId="5793"/>
      <pc:docMkLst>
        <pc:docMk/>
      </pc:docMkLst>
      <pc:sldChg chg="modSp mod">
        <pc:chgData name="SAVAGE, Angela" userId="d05b815f-4964-4ba9-a67a-b6cd79f08897" providerId="ADAL" clId="{7989BD16-E62E-4E3F-9DF3-ED1D630D92AC}" dt="2025-03-11T11:40:52.675" v="19" actId="20577"/>
        <pc:sldMkLst>
          <pc:docMk/>
          <pc:sldMk cId="1527871406" sldId="256"/>
        </pc:sldMkLst>
      </pc:sldChg>
      <pc:sldChg chg="modSp del mod">
        <pc:chgData name="SAVAGE, Angela" userId="d05b815f-4964-4ba9-a67a-b6cd79f08897" providerId="ADAL" clId="{7989BD16-E62E-4E3F-9DF3-ED1D630D92AC}" dt="2025-03-11T11:47:28.429" v="240" actId="20577"/>
        <pc:sldMkLst>
          <pc:docMk/>
          <pc:sldMk cId="3120264619" sldId="273"/>
        </pc:sldMkLst>
        <pc:spChg chg="mod">
          <ac:chgData name="SAVAGE, Angela" userId="d05b815f-4964-4ba9-a67a-b6cd79f08897" providerId="ADAL" clId="{7989BD16-E62E-4E3F-9DF3-ED1D630D92AC}" dt="2025-03-11T11:47:28.429" v="240" actId="20577"/>
          <ac:spMkLst>
            <pc:docMk/>
            <pc:sldMk cId="3120264619" sldId="273"/>
            <ac:spMk id="4" creationId="{4957D2AA-E509-20F3-C879-E48056CD342E}"/>
          </ac:spMkLst>
        </pc:spChg>
      </pc:sldChg>
      <pc:sldChg chg="delSp modSp del mod">
        <pc:chgData name="SAVAGE, Angela" userId="d05b815f-4964-4ba9-a67a-b6cd79f08897" providerId="ADAL" clId="{7989BD16-E62E-4E3F-9DF3-ED1D630D92AC}" dt="2025-03-11T11:47:23.415" v="230" actId="47"/>
        <pc:sldMkLst>
          <pc:docMk/>
          <pc:sldMk cId="755747136" sldId="274"/>
        </pc:sldMkLst>
      </pc:sldChg>
      <pc:sldChg chg="delSp mod">
        <pc:chgData name="SAVAGE, Angela" userId="d05b815f-4964-4ba9-a67a-b6cd79f08897" providerId="ADAL" clId="{7989BD16-E62E-4E3F-9DF3-ED1D630D92AC}" dt="2025-03-11T11:41:09.952" v="40" actId="478"/>
        <pc:sldMkLst>
          <pc:docMk/>
          <pc:sldMk cId="1309332544" sldId="275"/>
        </pc:sldMkLst>
      </pc:sldChg>
      <pc:sldChg chg="delSp mod">
        <pc:chgData name="SAVAGE, Angela" userId="d05b815f-4964-4ba9-a67a-b6cd79f08897" providerId="ADAL" clId="{7989BD16-E62E-4E3F-9DF3-ED1D630D92AC}" dt="2025-03-11T11:41:34.976" v="56" actId="478"/>
        <pc:sldMkLst>
          <pc:docMk/>
          <pc:sldMk cId="3010951825" sldId="276"/>
        </pc:sldMkLst>
      </pc:sldChg>
      <pc:sldChg chg="delSp modSp mod">
        <pc:chgData name="SAVAGE, Angela" userId="d05b815f-4964-4ba9-a67a-b6cd79f08897" providerId="ADAL" clId="{7989BD16-E62E-4E3F-9DF3-ED1D630D92AC}" dt="2025-03-11T11:50:16.990" v="321" actId="5793"/>
        <pc:sldMkLst>
          <pc:docMk/>
          <pc:sldMk cId="2101107677" sldId="279"/>
        </pc:sldMkLst>
        <pc:spChg chg="mod">
          <ac:chgData name="SAVAGE, Angela" userId="d05b815f-4964-4ba9-a67a-b6cd79f08897" providerId="ADAL" clId="{7989BD16-E62E-4E3F-9DF3-ED1D630D92AC}" dt="2025-03-11T11:41:44.618" v="60" actId="20577"/>
          <ac:spMkLst>
            <pc:docMk/>
            <pc:sldMk cId="2101107677" sldId="279"/>
            <ac:spMk id="2" creationId="{F2AD5E01-8833-1D45-B2C4-F66998C43910}"/>
          </ac:spMkLst>
        </pc:spChg>
        <pc:spChg chg="mod">
          <ac:chgData name="SAVAGE, Angela" userId="d05b815f-4964-4ba9-a67a-b6cd79f08897" providerId="ADAL" clId="{7989BD16-E62E-4E3F-9DF3-ED1D630D92AC}" dt="2025-03-11T11:50:16.990" v="321" actId="5793"/>
          <ac:spMkLst>
            <pc:docMk/>
            <pc:sldMk cId="2101107677" sldId="279"/>
            <ac:spMk id="5" creationId="{3A579BD5-E029-F2F0-5EE0-1838340B9513}"/>
          </ac:spMkLst>
        </pc:spChg>
      </pc:sldChg>
      <pc:sldChg chg="del">
        <pc:chgData name="SAVAGE, Angela" userId="d05b815f-4964-4ba9-a67a-b6cd79f08897" providerId="ADAL" clId="{7989BD16-E62E-4E3F-9DF3-ED1D630D92AC}" dt="2025-03-11T11:42:28.026" v="128" actId="47"/>
        <pc:sldMkLst>
          <pc:docMk/>
          <pc:sldMk cId="3991629426" sldId="280"/>
        </pc:sldMkLst>
      </pc:sldChg>
      <pc:sldChg chg="modSp mod">
        <pc:chgData name="SAVAGE, Angela" userId="d05b815f-4964-4ba9-a67a-b6cd79f08897" providerId="ADAL" clId="{7989BD16-E62E-4E3F-9DF3-ED1D630D92AC}" dt="2025-03-11T11:45:04.122" v="157" actId="20577"/>
        <pc:sldMkLst>
          <pc:docMk/>
          <pc:sldMk cId="3698933003" sldId="287"/>
        </pc:sldMkLst>
        <pc:spChg chg="mod">
          <ac:chgData name="SAVAGE, Angela" userId="d05b815f-4964-4ba9-a67a-b6cd79f08897" providerId="ADAL" clId="{7989BD16-E62E-4E3F-9DF3-ED1D630D92AC}" dt="2025-03-11T11:45:04.122" v="157" actId="20577"/>
          <ac:spMkLst>
            <pc:docMk/>
            <pc:sldMk cId="3698933003" sldId="287"/>
            <ac:spMk id="5" creationId="{FECC3AA6-2F59-2F95-0FDC-37081DCD1EF9}"/>
          </ac:spMkLst>
        </pc:spChg>
      </pc:sldChg>
      <pc:sldChg chg="modSp mod">
        <pc:chgData name="SAVAGE, Angela" userId="d05b815f-4964-4ba9-a67a-b6cd79f08897" providerId="ADAL" clId="{7989BD16-E62E-4E3F-9DF3-ED1D630D92AC}" dt="2025-03-11T11:45:11.697" v="164" actId="20577"/>
        <pc:sldMkLst>
          <pc:docMk/>
          <pc:sldMk cId="609723744" sldId="288"/>
        </pc:sldMkLst>
        <pc:spChg chg="mod">
          <ac:chgData name="SAVAGE, Angela" userId="d05b815f-4964-4ba9-a67a-b6cd79f08897" providerId="ADAL" clId="{7989BD16-E62E-4E3F-9DF3-ED1D630D92AC}" dt="2025-03-11T11:45:11.697" v="164" actId="20577"/>
          <ac:spMkLst>
            <pc:docMk/>
            <pc:sldMk cId="609723744" sldId="288"/>
            <ac:spMk id="5" creationId="{D3388D3C-0CF4-67E1-2C90-E470AB15DC52}"/>
          </ac:spMkLst>
        </pc:spChg>
      </pc:sldChg>
      <pc:sldChg chg="modSp mod">
        <pc:chgData name="SAVAGE, Angela" userId="d05b815f-4964-4ba9-a67a-b6cd79f08897" providerId="ADAL" clId="{7989BD16-E62E-4E3F-9DF3-ED1D630D92AC}" dt="2025-03-11T11:45:23.362" v="178" actId="20577"/>
        <pc:sldMkLst>
          <pc:docMk/>
          <pc:sldMk cId="9644322" sldId="289"/>
        </pc:sldMkLst>
        <pc:spChg chg="mod">
          <ac:chgData name="SAVAGE, Angela" userId="d05b815f-4964-4ba9-a67a-b6cd79f08897" providerId="ADAL" clId="{7989BD16-E62E-4E3F-9DF3-ED1D630D92AC}" dt="2025-03-11T11:45:23.362" v="178" actId="20577"/>
          <ac:spMkLst>
            <pc:docMk/>
            <pc:sldMk cId="9644322" sldId="289"/>
            <ac:spMk id="5" creationId="{7C284189-4D99-A518-D9BA-A92908321654}"/>
          </ac:spMkLst>
        </pc:spChg>
      </pc:sldChg>
      <pc:sldChg chg="modSp mod">
        <pc:chgData name="SAVAGE, Angela" userId="d05b815f-4964-4ba9-a67a-b6cd79f08897" providerId="ADAL" clId="{7989BD16-E62E-4E3F-9DF3-ED1D630D92AC}" dt="2025-03-11T11:45:38.781" v="200" actId="20577"/>
        <pc:sldMkLst>
          <pc:docMk/>
          <pc:sldMk cId="703470717" sldId="290"/>
        </pc:sldMkLst>
        <pc:spChg chg="mod">
          <ac:chgData name="SAVAGE, Angela" userId="d05b815f-4964-4ba9-a67a-b6cd79f08897" providerId="ADAL" clId="{7989BD16-E62E-4E3F-9DF3-ED1D630D92AC}" dt="2025-03-11T11:45:38.781" v="200" actId="20577"/>
          <ac:spMkLst>
            <pc:docMk/>
            <pc:sldMk cId="703470717" sldId="290"/>
            <ac:spMk id="5" creationId="{D762B6D1-33F9-A507-2D8B-E1676CA495A8}"/>
          </ac:spMkLst>
        </pc:spChg>
      </pc:sldChg>
      <pc:sldChg chg="modSp mod">
        <pc:chgData name="SAVAGE, Angela" userId="d05b815f-4964-4ba9-a67a-b6cd79f08897" providerId="ADAL" clId="{7989BD16-E62E-4E3F-9DF3-ED1D630D92AC}" dt="2025-03-11T11:45:49.936" v="214" actId="20577"/>
        <pc:sldMkLst>
          <pc:docMk/>
          <pc:sldMk cId="1198916714" sldId="291"/>
        </pc:sldMkLst>
        <pc:spChg chg="mod">
          <ac:chgData name="SAVAGE, Angela" userId="d05b815f-4964-4ba9-a67a-b6cd79f08897" providerId="ADAL" clId="{7989BD16-E62E-4E3F-9DF3-ED1D630D92AC}" dt="2025-03-11T11:45:49.936" v="214" actId="20577"/>
          <ac:spMkLst>
            <pc:docMk/>
            <pc:sldMk cId="1198916714" sldId="291"/>
            <ac:spMk id="5" creationId="{7B85750B-9470-6876-86CB-3816539C3D96}"/>
          </ac:spMkLst>
        </pc:spChg>
      </pc:sldChg>
      <pc:sldChg chg="modSp mod">
        <pc:chgData name="SAVAGE, Angela" userId="d05b815f-4964-4ba9-a67a-b6cd79f08897" providerId="ADAL" clId="{7989BD16-E62E-4E3F-9DF3-ED1D630D92AC}" dt="2025-03-11T11:46:00.198" v="228" actId="20577"/>
        <pc:sldMkLst>
          <pc:docMk/>
          <pc:sldMk cId="3217526911" sldId="292"/>
        </pc:sldMkLst>
        <pc:spChg chg="mod">
          <ac:chgData name="SAVAGE, Angela" userId="d05b815f-4964-4ba9-a67a-b6cd79f08897" providerId="ADAL" clId="{7989BD16-E62E-4E3F-9DF3-ED1D630D92AC}" dt="2025-03-11T11:46:00.198" v="228" actId="20577"/>
          <ac:spMkLst>
            <pc:docMk/>
            <pc:sldMk cId="3217526911" sldId="292"/>
            <ac:spMk id="6" creationId="{EF7C6242-232E-72CD-3EA7-747D077449F6}"/>
          </ac:spMkLst>
        </pc:spChg>
      </pc:sldChg>
      <pc:sldChg chg="addSp delSp modSp mod">
        <pc:chgData name="SAVAGE, Angela" userId="d05b815f-4964-4ba9-a67a-b6cd79f08897" providerId="ADAL" clId="{7989BD16-E62E-4E3F-9DF3-ED1D630D92AC}" dt="2025-03-11T11:44:17.578" v="144" actId="478"/>
        <pc:sldMkLst>
          <pc:docMk/>
          <pc:sldMk cId="2667605312" sldId="293"/>
        </pc:sldMkLst>
      </pc:sldChg>
      <pc:sldChg chg="delSp modSp add mod">
        <pc:chgData name="SAVAGE, Angela" userId="d05b815f-4964-4ba9-a67a-b6cd79f08897" providerId="ADAL" clId="{7989BD16-E62E-4E3F-9DF3-ED1D630D92AC}" dt="2025-03-11T11:48:06.476" v="253" actId="1076"/>
        <pc:sldMkLst>
          <pc:docMk/>
          <pc:sldMk cId="2869787122" sldId="294"/>
        </pc:sldMkLst>
        <pc:spChg chg="mod">
          <ac:chgData name="SAVAGE, Angela" userId="d05b815f-4964-4ba9-a67a-b6cd79f08897" providerId="ADAL" clId="{7989BD16-E62E-4E3F-9DF3-ED1D630D92AC}" dt="2025-03-11T11:48:00.259" v="251" actId="1076"/>
          <ac:spMkLst>
            <pc:docMk/>
            <pc:sldMk cId="2869787122" sldId="294"/>
            <ac:spMk id="6" creationId="{3F8D7B0C-8185-6A76-1A2F-C64084977DF0}"/>
          </ac:spMkLst>
        </pc:spChg>
        <pc:spChg chg="mod">
          <ac:chgData name="SAVAGE, Angela" userId="d05b815f-4964-4ba9-a67a-b6cd79f08897" providerId="ADAL" clId="{7989BD16-E62E-4E3F-9DF3-ED1D630D92AC}" dt="2025-03-11T11:47:57.892" v="250" actId="1076"/>
          <ac:spMkLst>
            <pc:docMk/>
            <pc:sldMk cId="2869787122" sldId="294"/>
            <ac:spMk id="7" creationId="{6D19D525-4DD8-8410-3331-41F7285C0C9E}"/>
          </ac:spMkLst>
        </pc:spChg>
        <pc:spChg chg="mod">
          <ac:chgData name="SAVAGE, Angela" userId="d05b815f-4964-4ba9-a67a-b6cd79f08897" providerId="ADAL" clId="{7989BD16-E62E-4E3F-9DF3-ED1D630D92AC}" dt="2025-03-11T11:48:04.250" v="252" actId="1076"/>
          <ac:spMkLst>
            <pc:docMk/>
            <pc:sldMk cId="2869787122" sldId="294"/>
            <ac:spMk id="8" creationId="{0431939B-FC31-1315-DEF3-6E5374879DB4}"/>
          </ac:spMkLst>
        </pc:spChg>
        <pc:spChg chg="mod">
          <ac:chgData name="SAVAGE, Angela" userId="d05b815f-4964-4ba9-a67a-b6cd79f08897" providerId="ADAL" clId="{7989BD16-E62E-4E3F-9DF3-ED1D630D92AC}" dt="2025-03-11T11:48:06.476" v="253" actId="1076"/>
          <ac:spMkLst>
            <pc:docMk/>
            <pc:sldMk cId="2869787122" sldId="294"/>
            <ac:spMk id="9" creationId="{26156861-24DC-58B2-14BE-601F9361FB73}"/>
          </ac:spMkLst>
        </pc:spChg>
      </pc:sldChg>
      <pc:sldChg chg="del">
        <pc:chgData name="SAVAGE, Angela" userId="d05b815f-4964-4ba9-a67a-b6cd79f08897" providerId="ADAL" clId="{7989BD16-E62E-4E3F-9DF3-ED1D630D92AC}" dt="2025-03-11T11:41:37.254" v="57" actId="47"/>
        <pc:sldMkLst>
          <pc:docMk/>
          <pc:sldMk cId="1872059237" sldId="295"/>
        </pc:sldMkLst>
      </pc:sldChg>
      <pc:sldChg chg="add">
        <pc:chgData name="SAVAGE, Angela" userId="d05b815f-4964-4ba9-a67a-b6cd79f08897" providerId="ADAL" clId="{7989BD16-E62E-4E3F-9DF3-ED1D630D92AC}" dt="2025-03-11T11:41:22.690" v="44" actId="2890"/>
        <pc:sldMkLst>
          <pc:docMk/>
          <pc:sldMk cId="1128161052" sldId="296"/>
        </pc:sldMkLst>
      </pc:sldChg>
    </pc:docChg>
  </pc:docChgLst>
  <pc:docChgLst>
    <pc:chgData name="SAVAGE, Angela" userId="d05b815f-4964-4ba9-a67a-b6cd79f08897" providerId="ADAL" clId="{4398B00C-E1A0-437E-9B40-1B7D72DB7B01}"/>
    <pc:docChg chg="modSld">
      <pc:chgData name="SAVAGE, Angela" userId="d05b815f-4964-4ba9-a67a-b6cd79f08897" providerId="ADAL" clId="{4398B00C-E1A0-437E-9B40-1B7D72DB7B01}" dt="2025-04-03T07:17:45.639" v="0" actId="1076"/>
      <pc:docMkLst>
        <pc:docMk/>
      </pc:docMkLst>
      <pc:sldChg chg="modSp mod">
        <pc:chgData name="SAVAGE, Angela" userId="d05b815f-4964-4ba9-a67a-b6cd79f08897" providerId="ADAL" clId="{4398B00C-E1A0-437E-9B40-1B7D72DB7B01}" dt="2025-04-03T07:17:45.639" v="0" actId="1076"/>
        <pc:sldMkLst>
          <pc:docMk/>
          <pc:sldMk cId="2869787122" sldId="294"/>
        </pc:sldMkLst>
        <pc:spChg chg="mod">
          <ac:chgData name="SAVAGE, Angela" userId="d05b815f-4964-4ba9-a67a-b6cd79f08897" providerId="ADAL" clId="{4398B00C-E1A0-437E-9B40-1B7D72DB7B01}" dt="2025-04-03T07:17:45.639" v="0" actId="1076"/>
          <ac:spMkLst>
            <pc:docMk/>
            <pc:sldMk cId="2869787122" sldId="294"/>
            <ac:spMk id="6" creationId="{3F8D7B0C-8185-6A76-1A2F-C64084977DF0}"/>
          </ac:spMkLst>
        </pc:spChg>
      </pc:sldChg>
    </pc:docChg>
  </pc:docChgLst>
  <pc:docChgLst>
    <pc:chgData name="SAVAGE, Angela" userId="d05b815f-4964-4ba9-a67a-b6cd79f08897" providerId="ADAL" clId="{44F5C9F6-60A8-4A0F-8083-B013AD28757D}"/>
    <pc:docChg chg="modSld">
      <pc:chgData name="SAVAGE, Angela" userId="d05b815f-4964-4ba9-a67a-b6cd79f08897" providerId="ADAL" clId="{44F5C9F6-60A8-4A0F-8083-B013AD28757D}" dt="2025-03-11T11:57:31.195" v="7" actId="20577"/>
      <pc:docMkLst>
        <pc:docMk/>
      </pc:docMkLst>
      <pc:sldChg chg="modSp mod modNotesTx">
        <pc:chgData name="SAVAGE, Angela" userId="d05b815f-4964-4ba9-a67a-b6cd79f08897" providerId="ADAL" clId="{44F5C9F6-60A8-4A0F-8083-B013AD28757D}" dt="2025-03-11T11:57:31.195" v="7" actId="20577"/>
        <pc:sldMkLst>
          <pc:docMk/>
          <pc:sldMk cId="1527871406" sldId="256"/>
        </pc:sldMkLst>
      </pc:sldChg>
      <pc:sldChg chg="modNotesTx">
        <pc:chgData name="SAVAGE, Angela" userId="d05b815f-4964-4ba9-a67a-b6cd79f08897" providerId="ADAL" clId="{44F5C9F6-60A8-4A0F-8083-B013AD28757D}" dt="2025-03-11T11:51:01.026" v="1" actId="20577"/>
        <pc:sldMkLst>
          <pc:docMk/>
          <pc:sldMk cId="3120264619" sldId="273"/>
        </pc:sldMkLst>
      </pc:sldChg>
      <pc:sldChg chg="modNotesTx">
        <pc:chgData name="SAVAGE, Angela" userId="d05b815f-4964-4ba9-a67a-b6cd79f08897" providerId="ADAL" clId="{44F5C9F6-60A8-4A0F-8083-B013AD28757D}" dt="2025-03-11T11:53:00.149" v="6" actId="20577"/>
        <pc:sldMkLst>
          <pc:docMk/>
          <pc:sldMk cId="2667605312" sldId="29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13E714-247F-4B79-A0B9-303105DF2E2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D1855A6-5379-4AD6-9C1E-E0F0577C8AF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5E95B18-3758-4A08-B1E0-2BDF597F68EE}" type="datetimeFigureOut">
              <a:rPr lang="en-GB" smtClean="0"/>
              <a:t>22/05/2025</a:t>
            </a:fld>
            <a:endParaRPr lang="en-GB"/>
          </a:p>
        </p:txBody>
      </p:sp>
      <p:sp>
        <p:nvSpPr>
          <p:cNvPr id="4" name="Footer Placeholder 3">
            <a:extLst>
              <a:ext uri="{FF2B5EF4-FFF2-40B4-BE49-F238E27FC236}">
                <a16:creationId xmlns:a16="http://schemas.microsoft.com/office/drawing/2014/main" id="{14D79C85-598E-4B50-81DC-D43D46BF6D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2BDF637-D9A5-4ED0-9536-F455302795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A5E8E74-36A6-4661-B74F-0174A9FA42A9}" type="slidenum">
              <a:rPr lang="en-GB" smtClean="0"/>
              <a:t>‹#›</a:t>
            </a:fld>
            <a:endParaRPr lang="en-GB"/>
          </a:p>
        </p:txBody>
      </p:sp>
    </p:spTree>
    <p:extLst>
      <p:ext uri="{BB962C8B-B14F-4D97-AF65-F5344CB8AC3E}">
        <p14:creationId xmlns:p14="http://schemas.microsoft.com/office/powerpoint/2010/main" val="42040150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48635F-D528-4DFF-AB18-FE631C4F77A0}" type="datetimeFigureOut">
              <a:rPr lang="en-GB" smtClean="0"/>
              <a:t>22/05/2025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noProof="0"/>
              <a:t>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884835-F7F3-43EF-AF88-7BF1A5F85027}" type="slidenum">
              <a:rPr lang="en-GB" smtClean="0"/>
              <a:t>‹#›</a:t>
            </a:fld>
            <a:endParaRPr lang="en-GB"/>
          </a:p>
        </p:txBody>
      </p:sp>
    </p:spTree>
    <p:extLst>
      <p:ext uri="{BB962C8B-B14F-4D97-AF65-F5344CB8AC3E}">
        <p14:creationId xmlns:p14="http://schemas.microsoft.com/office/powerpoint/2010/main" val="601186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E884835-F7F3-43EF-AF88-7BF1A5F85027}" type="slidenum">
              <a:rPr lang="en-GB" smtClean="0"/>
              <a:t>1</a:t>
            </a:fld>
            <a:endParaRPr lang="en-GB"/>
          </a:p>
        </p:txBody>
      </p:sp>
    </p:spTree>
    <p:extLst>
      <p:ext uri="{BB962C8B-B14F-4D97-AF65-F5344CB8AC3E}">
        <p14:creationId xmlns:p14="http://schemas.microsoft.com/office/powerpoint/2010/main" val="26844371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endParaRPr lang="en-GB" sz="1800" kern="100" dirty="0">
              <a:effectLst/>
              <a:latin typeface="Aptos"/>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E884835-F7F3-43EF-AF88-7BF1A5F85027}" type="slidenum">
              <a:rPr lang="en-GB" smtClean="0"/>
              <a:t>10</a:t>
            </a:fld>
            <a:endParaRPr lang="en-GB"/>
          </a:p>
        </p:txBody>
      </p:sp>
    </p:spTree>
    <p:extLst>
      <p:ext uri="{BB962C8B-B14F-4D97-AF65-F5344CB8AC3E}">
        <p14:creationId xmlns:p14="http://schemas.microsoft.com/office/powerpoint/2010/main" val="32824162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150000"/>
              </a:lnSpc>
              <a:spcAft>
                <a:spcPts val="600"/>
              </a:spcAft>
              <a:defRPr/>
            </a:pPr>
            <a:endParaRPr lang="en-GB" sz="1800" kern="100" dirty="0">
              <a:effectLst/>
              <a:latin typeface="Aptos"/>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E884835-F7F3-43EF-AF88-7BF1A5F85027}" type="slidenum">
              <a:rPr lang="en-GB" smtClean="0"/>
              <a:t>11</a:t>
            </a:fld>
            <a:endParaRPr lang="en-GB"/>
          </a:p>
        </p:txBody>
      </p:sp>
    </p:spTree>
    <p:extLst>
      <p:ext uri="{BB962C8B-B14F-4D97-AF65-F5344CB8AC3E}">
        <p14:creationId xmlns:p14="http://schemas.microsoft.com/office/powerpoint/2010/main" val="1055369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1" indent="0" algn="l" defTabSz="914400" rtl="0" eaLnBrk="1" fontAlgn="auto" latinLnBrk="0" hangingPunct="1">
              <a:lnSpc>
                <a:spcPct val="150000"/>
              </a:lnSpc>
              <a:spcBef>
                <a:spcPts val="0"/>
              </a:spcBef>
              <a:spcAft>
                <a:spcPts val="100"/>
              </a:spcAft>
              <a:buClrTx/>
              <a:buSzTx/>
              <a:buFont typeface="Symbol" panose="05050102010706020507" pitchFamily="18" charset="2"/>
              <a:buNone/>
              <a:tabLst/>
              <a:defRPr/>
            </a:pPr>
            <a:endParaRPr lang="en-GB" sz="1800" kern="100" dirty="0">
              <a:effectLst/>
              <a:latin typeface="Aptos"/>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E884835-F7F3-43EF-AF88-7BF1A5F85027}" type="slidenum">
              <a:rPr lang="en-GB" smtClean="0"/>
              <a:t>12</a:t>
            </a:fld>
            <a:endParaRPr lang="en-GB"/>
          </a:p>
        </p:txBody>
      </p:sp>
    </p:spTree>
    <p:extLst>
      <p:ext uri="{BB962C8B-B14F-4D97-AF65-F5344CB8AC3E}">
        <p14:creationId xmlns:p14="http://schemas.microsoft.com/office/powerpoint/2010/main" val="15462468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spcAft>
                <a:spcPts val="240"/>
              </a:spcAft>
            </a:pPr>
            <a:endParaRPr lang="en-GB" kern="100" dirty="0">
              <a:effectLst/>
              <a:latin typeface="Arial"/>
              <a:ea typeface="Aptos" panose="020B0004020202020204" pitchFamily="34" charset="0"/>
              <a:cs typeface="Arial"/>
            </a:endParaRPr>
          </a:p>
        </p:txBody>
      </p:sp>
      <p:sp>
        <p:nvSpPr>
          <p:cNvPr id="4" name="Slide Number Placeholder 3"/>
          <p:cNvSpPr>
            <a:spLocks noGrp="1"/>
          </p:cNvSpPr>
          <p:nvPr>
            <p:ph type="sldNum" sz="quarter" idx="5"/>
          </p:nvPr>
        </p:nvSpPr>
        <p:spPr/>
        <p:txBody>
          <a:bodyPr/>
          <a:lstStyle/>
          <a:p>
            <a:fld id="{3E884835-F7F3-43EF-AF88-7BF1A5F85027}" type="slidenum">
              <a:rPr lang="en-GB" smtClean="0"/>
              <a:t>13</a:t>
            </a:fld>
            <a:endParaRPr lang="en-GB"/>
          </a:p>
        </p:txBody>
      </p:sp>
    </p:spTree>
    <p:extLst>
      <p:ext uri="{BB962C8B-B14F-4D97-AF65-F5344CB8AC3E}">
        <p14:creationId xmlns:p14="http://schemas.microsoft.com/office/powerpoint/2010/main" val="23706307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cs typeface="Arial"/>
            </a:endParaRPr>
          </a:p>
        </p:txBody>
      </p:sp>
      <p:sp>
        <p:nvSpPr>
          <p:cNvPr id="4" name="Slide Number Placeholder 3"/>
          <p:cNvSpPr>
            <a:spLocks noGrp="1"/>
          </p:cNvSpPr>
          <p:nvPr>
            <p:ph type="sldNum" sz="quarter" idx="5"/>
          </p:nvPr>
        </p:nvSpPr>
        <p:spPr/>
        <p:txBody>
          <a:bodyPr/>
          <a:lstStyle/>
          <a:p>
            <a:fld id="{3E884835-F7F3-43EF-AF88-7BF1A5F85027}" type="slidenum">
              <a:rPr lang="en-GB" smtClean="0"/>
              <a:t>14</a:t>
            </a:fld>
            <a:endParaRPr lang="en-GB"/>
          </a:p>
        </p:txBody>
      </p:sp>
    </p:spTree>
    <p:extLst>
      <p:ext uri="{BB962C8B-B14F-4D97-AF65-F5344CB8AC3E}">
        <p14:creationId xmlns:p14="http://schemas.microsoft.com/office/powerpoint/2010/main" val="28819517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Aft>
                <a:spcPts val="1200"/>
              </a:spcAft>
            </a:pPr>
            <a:endParaRPr lang="en-GB" dirty="0"/>
          </a:p>
        </p:txBody>
      </p:sp>
      <p:sp>
        <p:nvSpPr>
          <p:cNvPr id="4" name="Slide Number Placeholder 3"/>
          <p:cNvSpPr>
            <a:spLocks noGrp="1"/>
          </p:cNvSpPr>
          <p:nvPr>
            <p:ph type="sldNum" sz="quarter" idx="5"/>
          </p:nvPr>
        </p:nvSpPr>
        <p:spPr/>
        <p:txBody>
          <a:bodyPr/>
          <a:lstStyle/>
          <a:p>
            <a:fld id="{3E884835-F7F3-43EF-AF88-7BF1A5F85027}" type="slidenum">
              <a:rPr lang="en-GB" smtClean="0"/>
              <a:t>15</a:t>
            </a:fld>
            <a:endParaRPr lang="en-GB"/>
          </a:p>
        </p:txBody>
      </p:sp>
    </p:spTree>
    <p:extLst>
      <p:ext uri="{BB962C8B-B14F-4D97-AF65-F5344CB8AC3E}">
        <p14:creationId xmlns:p14="http://schemas.microsoft.com/office/powerpoint/2010/main" val="2379622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E884835-F7F3-43EF-AF88-7BF1A5F85027}" type="slidenum">
              <a:rPr lang="en-GB" smtClean="0"/>
              <a:t>2</a:t>
            </a:fld>
            <a:endParaRPr lang="en-GB"/>
          </a:p>
        </p:txBody>
      </p:sp>
    </p:spTree>
    <p:extLst>
      <p:ext uri="{BB962C8B-B14F-4D97-AF65-F5344CB8AC3E}">
        <p14:creationId xmlns:p14="http://schemas.microsoft.com/office/powerpoint/2010/main" val="969879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E884835-F7F3-43EF-AF88-7BF1A5F85027}" type="slidenum">
              <a:rPr lang="en-GB" smtClean="0"/>
              <a:t>3</a:t>
            </a:fld>
            <a:endParaRPr lang="en-GB"/>
          </a:p>
        </p:txBody>
      </p:sp>
    </p:spTree>
    <p:extLst>
      <p:ext uri="{BB962C8B-B14F-4D97-AF65-F5344CB8AC3E}">
        <p14:creationId xmlns:p14="http://schemas.microsoft.com/office/powerpoint/2010/main" val="2294043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29298-E89C-E72B-FE19-8C235FC17D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BFD6E9-9646-5C08-D28D-6B55D76115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CD33AF-518A-5FC5-722F-C31D33F10249}"/>
              </a:ext>
            </a:extLst>
          </p:cNvPr>
          <p:cNvSpPr>
            <a:spLocks noGrp="1"/>
          </p:cNvSpPr>
          <p:nvPr>
            <p:ph type="body" idx="1"/>
          </p:nvPr>
        </p:nvSpPr>
        <p:spPr/>
        <p:txBody>
          <a:bodyPr/>
          <a:lstStyle/>
          <a:p>
            <a:pPr marL="0" marR="0" lvl="0" indent="0" algn="l" defTabSz="914400" rtl="0" eaLnBrk="1" fontAlgn="auto" latinLnBrk="0" hangingPunct="1">
              <a:lnSpc>
                <a:spcPct val="150000"/>
              </a:lnSpc>
              <a:spcBef>
                <a:spcPts val="0"/>
              </a:spcBef>
              <a:spcAft>
                <a:spcPts val="100"/>
              </a:spcAft>
              <a:buClrTx/>
              <a:buSzTx/>
              <a:buFont typeface="Symbol" panose="05050102010706020507" pitchFamily="18" charset="2"/>
              <a:buNone/>
              <a:tabLst/>
              <a:defRPr/>
            </a:pPr>
            <a:endParaRPr lang="en-GB" dirty="0"/>
          </a:p>
        </p:txBody>
      </p:sp>
      <p:sp>
        <p:nvSpPr>
          <p:cNvPr id="4" name="Slide Number Placeholder 3">
            <a:extLst>
              <a:ext uri="{FF2B5EF4-FFF2-40B4-BE49-F238E27FC236}">
                <a16:creationId xmlns:a16="http://schemas.microsoft.com/office/drawing/2014/main" id="{07084E38-32BE-51E1-C5FE-CF4096FDDDE6}"/>
              </a:ext>
            </a:extLst>
          </p:cNvPr>
          <p:cNvSpPr>
            <a:spLocks noGrp="1"/>
          </p:cNvSpPr>
          <p:nvPr>
            <p:ph type="sldNum" sz="quarter" idx="5"/>
          </p:nvPr>
        </p:nvSpPr>
        <p:spPr/>
        <p:txBody>
          <a:bodyPr/>
          <a:lstStyle/>
          <a:p>
            <a:fld id="{3E884835-F7F3-43EF-AF88-7BF1A5F85027}" type="slidenum">
              <a:rPr lang="en-GB" smtClean="0"/>
              <a:t>4</a:t>
            </a:fld>
            <a:endParaRPr lang="en-GB"/>
          </a:p>
        </p:txBody>
      </p:sp>
    </p:spTree>
    <p:extLst>
      <p:ext uri="{BB962C8B-B14F-4D97-AF65-F5344CB8AC3E}">
        <p14:creationId xmlns:p14="http://schemas.microsoft.com/office/powerpoint/2010/main" val="860979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3E884835-F7F3-43EF-AF88-7BF1A5F85027}" type="slidenum">
              <a:rPr lang="en-GB" smtClean="0"/>
              <a:t>5</a:t>
            </a:fld>
            <a:endParaRPr lang="en-GB"/>
          </a:p>
        </p:txBody>
      </p:sp>
    </p:spTree>
    <p:extLst>
      <p:ext uri="{BB962C8B-B14F-4D97-AF65-F5344CB8AC3E}">
        <p14:creationId xmlns:p14="http://schemas.microsoft.com/office/powerpoint/2010/main" val="1949355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sz="1800" dirty="0"/>
          </a:p>
        </p:txBody>
      </p:sp>
      <p:sp>
        <p:nvSpPr>
          <p:cNvPr id="4" name="Slide Number Placeholder 3"/>
          <p:cNvSpPr>
            <a:spLocks noGrp="1"/>
          </p:cNvSpPr>
          <p:nvPr>
            <p:ph type="sldNum" sz="quarter" idx="5"/>
          </p:nvPr>
        </p:nvSpPr>
        <p:spPr/>
        <p:txBody>
          <a:bodyPr/>
          <a:lstStyle/>
          <a:p>
            <a:fld id="{3E884835-F7F3-43EF-AF88-7BF1A5F85027}" type="slidenum">
              <a:rPr lang="en-GB" smtClean="0"/>
              <a:t>6</a:t>
            </a:fld>
            <a:endParaRPr lang="en-GB"/>
          </a:p>
        </p:txBody>
      </p:sp>
    </p:spTree>
    <p:extLst>
      <p:ext uri="{BB962C8B-B14F-4D97-AF65-F5344CB8AC3E}">
        <p14:creationId xmlns:p14="http://schemas.microsoft.com/office/powerpoint/2010/main" val="25952981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CF963-2B61-D39D-432B-F758944E70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C4C94F-51D3-ADF2-E34D-C45DEB9203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B9BC83-A0E0-671F-FC36-3CC61D5D9FC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6CAEF74-4E37-3F58-D568-0E391CB48150}"/>
              </a:ext>
            </a:extLst>
          </p:cNvPr>
          <p:cNvSpPr>
            <a:spLocks noGrp="1"/>
          </p:cNvSpPr>
          <p:nvPr>
            <p:ph type="sldNum" sz="quarter" idx="5"/>
          </p:nvPr>
        </p:nvSpPr>
        <p:spPr/>
        <p:txBody>
          <a:bodyPr/>
          <a:lstStyle/>
          <a:p>
            <a:fld id="{3E884835-F7F3-43EF-AF88-7BF1A5F85027}" type="slidenum">
              <a:rPr lang="en-GB" smtClean="0"/>
              <a:t>7</a:t>
            </a:fld>
            <a:endParaRPr lang="en-GB"/>
          </a:p>
        </p:txBody>
      </p:sp>
    </p:spTree>
    <p:extLst>
      <p:ext uri="{BB962C8B-B14F-4D97-AF65-F5344CB8AC3E}">
        <p14:creationId xmlns:p14="http://schemas.microsoft.com/office/powerpoint/2010/main" val="7257930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pPr marL="0" lvl="0" indent="0">
              <a:lnSpc>
                <a:spcPct val="150000"/>
              </a:lnSpc>
              <a:spcAft>
                <a:spcPts val="600"/>
              </a:spcAft>
              <a:buFont typeface="Symbol" panose="05050102010706020507" pitchFamily="18" charset="2"/>
              <a:buNone/>
            </a:pP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3E884835-F7F3-43EF-AF88-7BF1A5F85027}" type="slidenum">
              <a:rPr lang="en-GB" smtClean="0"/>
              <a:t>8</a:t>
            </a:fld>
            <a:endParaRPr lang="en-GB"/>
          </a:p>
        </p:txBody>
      </p:sp>
    </p:spTree>
    <p:extLst>
      <p:ext uri="{BB962C8B-B14F-4D97-AF65-F5344CB8AC3E}">
        <p14:creationId xmlns:p14="http://schemas.microsoft.com/office/powerpoint/2010/main" val="41564015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150000"/>
              </a:lnSpc>
              <a:spcAft>
                <a:spcPts val="100"/>
              </a:spcAft>
            </a:pPr>
            <a:endParaRPr lang="en-GB" kern="100" dirty="0">
              <a:cs typeface="Arial"/>
            </a:endParaRPr>
          </a:p>
          <a:p>
            <a:pPr indent="0">
              <a:buFontTx/>
              <a:buNone/>
            </a:pPr>
            <a:endParaRPr lang="en-GB" sz="1200" dirty="0">
              <a:effectLst/>
              <a:latin typeface="Arial" panose="020B0604020202020204" pitchFamily="34" charset="0"/>
              <a:ea typeface="Aptos" panose="020B0004020202020204" pitchFamily="34" charset="0"/>
            </a:endParaRPr>
          </a:p>
        </p:txBody>
      </p:sp>
      <p:sp>
        <p:nvSpPr>
          <p:cNvPr id="4" name="Slide Number Placeholder 3"/>
          <p:cNvSpPr>
            <a:spLocks noGrp="1"/>
          </p:cNvSpPr>
          <p:nvPr>
            <p:ph type="sldNum" sz="quarter" idx="5"/>
          </p:nvPr>
        </p:nvSpPr>
        <p:spPr/>
        <p:txBody>
          <a:bodyPr/>
          <a:lstStyle/>
          <a:p>
            <a:fld id="{3E884835-F7F3-43EF-AF88-7BF1A5F85027}" type="slidenum">
              <a:rPr lang="en-GB" smtClean="0"/>
              <a:t>9</a:t>
            </a:fld>
            <a:endParaRPr lang="en-GB"/>
          </a:p>
        </p:txBody>
      </p:sp>
    </p:spTree>
    <p:extLst>
      <p:ext uri="{BB962C8B-B14F-4D97-AF65-F5344CB8AC3E}">
        <p14:creationId xmlns:p14="http://schemas.microsoft.com/office/powerpoint/2010/main" val="10954077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A8D118D-2BCC-4257-AFED-B794C7C526CA}"/>
              </a:ext>
            </a:extLst>
          </p:cNvPr>
          <p:cNvPicPr>
            <a:picLocks noChangeAspect="1"/>
          </p:cNvPicPr>
          <p:nvPr userDrawn="1"/>
        </p:nvPicPr>
        <p:blipFill>
          <a:blip r:embed="rId2"/>
          <a:srcRect/>
          <a:stretch/>
        </p:blipFill>
        <p:spPr>
          <a:xfrm>
            <a:off x="0" y="0"/>
            <a:ext cx="9144000" cy="6858000"/>
          </a:xfrm>
          <a:prstGeom prst="rect">
            <a:avLst/>
          </a:prstGeom>
        </p:spPr>
      </p:pic>
      <p:sp>
        <p:nvSpPr>
          <p:cNvPr id="2" name="Title 1"/>
          <p:cNvSpPr>
            <a:spLocks noGrp="1"/>
          </p:cNvSpPr>
          <p:nvPr>
            <p:ph type="ctrTitle" hasCustomPrompt="1"/>
          </p:nvPr>
        </p:nvSpPr>
        <p:spPr>
          <a:xfrm>
            <a:off x="481166" y="2324658"/>
            <a:ext cx="5472061" cy="790775"/>
          </a:xfrm>
        </p:spPr>
        <p:txBody>
          <a:bodyPr lIns="0" tIns="0" rIns="0" bIns="0" anchor="b" anchorCtr="0">
            <a:noAutofit/>
          </a:bodyPr>
          <a:lstStyle>
            <a:lvl1pPr algn="l">
              <a:lnSpc>
                <a:spcPct val="85000"/>
              </a:lnSpc>
              <a:defRPr sz="4000" b="1" cap="none" baseline="0">
                <a:solidFill>
                  <a:schemeClr val="tx1"/>
                </a:solidFill>
                <a:latin typeface="+mj-lt"/>
              </a:defRPr>
            </a:lvl1pPr>
          </a:lstStyle>
          <a:p>
            <a:r>
              <a:rPr lang="en-US"/>
              <a:t>Title </a:t>
            </a:r>
          </a:p>
        </p:txBody>
      </p:sp>
      <p:sp>
        <p:nvSpPr>
          <p:cNvPr id="6" name="Text Placeholder 5">
            <a:extLst>
              <a:ext uri="{FF2B5EF4-FFF2-40B4-BE49-F238E27FC236}">
                <a16:creationId xmlns:a16="http://schemas.microsoft.com/office/drawing/2014/main" id="{9CD4B75E-DBEF-4869-8866-2D0CD8203D7F}"/>
              </a:ext>
            </a:extLst>
          </p:cNvPr>
          <p:cNvSpPr>
            <a:spLocks noGrp="1"/>
          </p:cNvSpPr>
          <p:nvPr>
            <p:ph type="body" sz="quarter" idx="10" hasCustomPrompt="1"/>
          </p:nvPr>
        </p:nvSpPr>
        <p:spPr>
          <a:xfrm>
            <a:off x="481166" y="6253382"/>
            <a:ext cx="2422247" cy="374650"/>
          </a:xfrm>
        </p:spPr>
        <p:txBody>
          <a:bodyPr lIns="0" tIns="0" rIns="0" bIns="0">
            <a:noAutofit/>
          </a:bodyPr>
          <a:lstStyle>
            <a:lvl1pPr marL="0" indent="0" algn="l">
              <a:buNone/>
              <a:defRPr sz="1200">
                <a:solidFill>
                  <a:schemeClr val="tx1"/>
                </a:solidFill>
              </a:defRPr>
            </a:lvl1pPr>
            <a:lvl5pPr marL="744101" indent="0" algn="l">
              <a:buNone/>
              <a:defRPr/>
            </a:lvl5pPr>
          </a:lstStyle>
          <a:p>
            <a:pPr lvl="0"/>
            <a:r>
              <a:rPr lang="en-GB"/>
              <a:t>Month YYYY</a:t>
            </a:r>
          </a:p>
        </p:txBody>
      </p:sp>
      <p:sp>
        <p:nvSpPr>
          <p:cNvPr id="4" name="Text Placeholder 3">
            <a:extLst>
              <a:ext uri="{FF2B5EF4-FFF2-40B4-BE49-F238E27FC236}">
                <a16:creationId xmlns:a16="http://schemas.microsoft.com/office/drawing/2014/main" id="{310D9DD1-0B8F-492B-872E-711A3C7027DC}"/>
              </a:ext>
            </a:extLst>
          </p:cNvPr>
          <p:cNvSpPr>
            <a:spLocks noGrp="1"/>
          </p:cNvSpPr>
          <p:nvPr>
            <p:ph type="body" sz="quarter" idx="11" hasCustomPrompt="1"/>
          </p:nvPr>
        </p:nvSpPr>
        <p:spPr>
          <a:xfrm>
            <a:off x="481166" y="3124193"/>
            <a:ext cx="5472061" cy="790776"/>
          </a:xfrm>
        </p:spPr>
        <p:txBody>
          <a:bodyPr lIns="0" tIns="0" rIns="0" bIns="0">
            <a:noAutofit/>
          </a:bodyPr>
          <a:lstStyle>
            <a:lvl1pPr>
              <a:defRPr sz="3600" b="0">
                <a:solidFill>
                  <a:schemeClr val="tx1"/>
                </a:solidFill>
              </a:defRPr>
            </a:lvl1pPr>
          </a:lstStyle>
          <a:p>
            <a:pPr lvl="0"/>
            <a:r>
              <a:rPr lang="en-US"/>
              <a:t>Subtitle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en-GB"/>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5/22/2025</a:t>
            </a:fld>
            <a:endParaRPr lang="en-US" dirty="0"/>
          </a:p>
        </p:txBody>
      </p:sp>
      <p:sp>
        <p:nvSpPr>
          <p:cNvPr id="5" name="Footer Placeholder 4"/>
          <p:cNvSpPr>
            <a:spLocks noGrp="1"/>
          </p:cNvSpPr>
          <p:nvPr>
            <p:ph type="ftr" sz="quarter" idx="11"/>
          </p:nvPr>
        </p:nvSpPr>
        <p:spPr/>
        <p:txBody>
          <a:bodyPr/>
          <a:lstStyle/>
          <a:p>
            <a:r>
              <a:rPr lang="en-GB"/>
              <a:t>Tuesday, 4 March, 2025</a:t>
            </a:r>
            <a:endParaRPr lang="en-GB" noProof="0"/>
          </a:p>
        </p:txBody>
      </p:sp>
      <p:sp>
        <p:nvSpPr>
          <p:cNvPr id="6" name="Slide Number Placeholder 5"/>
          <p:cNvSpPr>
            <a:spLocks noGrp="1"/>
          </p:cNvSpPr>
          <p:nvPr>
            <p:ph type="sldNum" sz="quarter" idx="12"/>
          </p:nvPr>
        </p:nvSpPr>
        <p:spPr/>
        <p:txBody>
          <a:bodyPr/>
          <a:lstStyle/>
          <a:p>
            <a:fld id="{D74D8B4B-93CA-40C4-A67B-39E5EDB6BC1B}" type="slidenum">
              <a:rPr lang="en-GB" noProof="0" smtClean="0"/>
              <a:pPr/>
              <a:t>‹#›</a:t>
            </a:fld>
            <a:endParaRPr lang="en-GB" noProof="0"/>
          </a:p>
        </p:txBody>
      </p:sp>
    </p:spTree>
    <p:extLst>
      <p:ext uri="{BB962C8B-B14F-4D97-AF65-F5344CB8AC3E}">
        <p14:creationId xmlns:p14="http://schemas.microsoft.com/office/powerpoint/2010/main" val="3932112137"/>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5/22/2025</a:t>
            </a:fld>
            <a:endParaRPr lang="en-US" dirty="0"/>
          </a:p>
        </p:txBody>
      </p:sp>
      <p:sp>
        <p:nvSpPr>
          <p:cNvPr id="5" name="Footer Placeholder 4"/>
          <p:cNvSpPr>
            <a:spLocks noGrp="1"/>
          </p:cNvSpPr>
          <p:nvPr>
            <p:ph type="ftr" sz="quarter" idx="11"/>
          </p:nvPr>
        </p:nvSpPr>
        <p:spPr/>
        <p:txBody>
          <a:bodyPr/>
          <a:lstStyle/>
          <a:p>
            <a:r>
              <a:rPr lang="en-GB"/>
              <a:t>Tuesday, 4 March, 2025</a:t>
            </a:r>
            <a:endParaRPr lang="en-GB" noProof="0"/>
          </a:p>
        </p:txBody>
      </p:sp>
      <p:sp>
        <p:nvSpPr>
          <p:cNvPr id="6" name="Slide Number Placeholder 5"/>
          <p:cNvSpPr>
            <a:spLocks noGrp="1"/>
          </p:cNvSpPr>
          <p:nvPr>
            <p:ph type="sldNum" sz="quarter" idx="12"/>
          </p:nvPr>
        </p:nvSpPr>
        <p:spPr/>
        <p:txBody>
          <a:bodyPr/>
          <a:lstStyle/>
          <a:p>
            <a:fld id="{D74D8B4B-93CA-40C4-A67B-39E5EDB6BC1B}" type="slidenum">
              <a:rPr lang="en-GB" noProof="0" smtClean="0"/>
              <a:pPr/>
              <a:t>‹#›</a:t>
            </a:fld>
            <a:endParaRPr lang="en-GB" noProof="0"/>
          </a:p>
        </p:txBody>
      </p:sp>
    </p:spTree>
    <p:extLst>
      <p:ext uri="{BB962C8B-B14F-4D97-AF65-F5344CB8AC3E}">
        <p14:creationId xmlns:p14="http://schemas.microsoft.com/office/powerpoint/2010/main" val="2174032512"/>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en-GB"/>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5/22/2025</a:t>
            </a:fld>
            <a:endParaRPr lang="en-US" dirty="0"/>
          </a:p>
        </p:txBody>
      </p:sp>
      <p:sp>
        <p:nvSpPr>
          <p:cNvPr id="5" name="Footer Placeholder 4"/>
          <p:cNvSpPr>
            <a:spLocks noGrp="1"/>
          </p:cNvSpPr>
          <p:nvPr>
            <p:ph type="ftr" sz="quarter" idx="11"/>
          </p:nvPr>
        </p:nvSpPr>
        <p:spPr/>
        <p:txBody>
          <a:bodyPr/>
          <a:lstStyle/>
          <a:p>
            <a:r>
              <a:rPr lang="en-GB"/>
              <a:t>Tuesday, 4 March, 2025</a:t>
            </a:r>
            <a:endParaRPr lang="en-GB" noProof="0"/>
          </a:p>
        </p:txBody>
      </p:sp>
      <p:sp>
        <p:nvSpPr>
          <p:cNvPr id="6" name="Slide Number Placeholder 5"/>
          <p:cNvSpPr>
            <a:spLocks noGrp="1"/>
          </p:cNvSpPr>
          <p:nvPr>
            <p:ph type="sldNum" sz="quarter" idx="12"/>
          </p:nvPr>
        </p:nvSpPr>
        <p:spPr/>
        <p:txBody>
          <a:bodyPr/>
          <a:lstStyle/>
          <a:p>
            <a:fld id="{D74D8B4B-93CA-40C4-A67B-39E5EDB6BC1B}" type="slidenum">
              <a:rPr lang="en-GB" noProof="0" smtClean="0"/>
              <a:pPr/>
              <a:t>‹#›</a:t>
            </a:fld>
            <a:endParaRPr lang="en-GB" noProof="0"/>
          </a:p>
        </p:txBody>
      </p:sp>
    </p:spTree>
    <p:extLst>
      <p:ext uri="{BB962C8B-B14F-4D97-AF65-F5344CB8AC3E}">
        <p14:creationId xmlns:p14="http://schemas.microsoft.com/office/powerpoint/2010/main" val="3598787935"/>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5/22/2025</a:t>
            </a:fld>
            <a:endParaRPr lang="en-US" dirty="0"/>
          </a:p>
        </p:txBody>
      </p:sp>
      <p:sp>
        <p:nvSpPr>
          <p:cNvPr id="9" name="Footer Placeholder 8"/>
          <p:cNvSpPr>
            <a:spLocks noGrp="1"/>
          </p:cNvSpPr>
          <p:nvPr>
            <p:ph type="ftr" sz="quarter" idx="11"/>
          </p:nvPr>
        </p:nvSpPr>
        <p:spPr/>
        <p:txBody>
          <a:bodyPr/>
          <a:lstStyle/>
          <a:p>
            <a:r>
              <a:rPr lang="en-GB"/>
              <a:t>Tuesday, 4 March, 2025</a:t>
            </a:r>
            <a:endParaRPr lang="en-GB" noProof="0"/>
          </a:p>
        </p:txBody>
      </p:sp>
      <p:sp>
        <p:nvSpPr>
          <p:cNvPr id="10" name="Slide Number Placeholder 9"/>
          <p:cNvSpPr>
            <a:spLocks noGrp="1"/>
          </p:cNvSpPr>
          <p:nvPr>
            <p:ph type="sldNum" sz="quarter" idx="12"/>
          </p:nvPr>
        </p:nvSpPr>
        <p:spPr/>
        <p:txBody>
          <a:bodyPr/>
          <a:lstStyle/>
          <a:p>
            <a:fld id="{D74D8B4B-93CA-40C4-A67B-39E5EDB6BC1B}" type="slidenum">
              <a:rPr lang="en-GB" noProof="0" smtClean="0"/>
              <a:pPr/>
              <a:t>‹#›</a:t>
            </a:fld>
            <a:endParaRPr lang="en-GB" noProof="0"/>
          </a:p>
        </p:txBody>
      </p:sp>
    </p:spTree>
    <p:extLst>
      <p:ext uri="{BB962C8B-B14F-4D97-AF65-F5344CB8AC3E}">
        <p14:creationId xmlns:p14="http://schemas.microsoft.com/office/powerpoint/2010/main" val="519498920"/>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5/22/2025</a:t>
            </a:fld>
            <a:endParaRPr lang="en-US" dirty="0"/>
          </a:p>
        </p:txBody>
      </p:sp>
      <p:sp>
        <p:nvSpPr>
          <p:cNvPr id="11" name="Footer Placeholder 10"/>
          <p:cNvSpPr>
            <a:spLocks noGrp="1"/>
          </p:cNvSpPr>
          <p:nvPr>
            <p:ph type="ftr" sz="quarter" idx="11"/>
          </p:nvPr>
        </p:nvSpPr>
        <p:spPr/>
        <p:txBody>
          <a:bodyPr/>
          <a:lstStyle/>
          <a:p>
            <a:r>
              <a:rPr lang="en-GB"/>
              <a:t>Tuesday, 4 March, 2025</a:t>
            </a:r>
            <a:endParaRPr lang="en-GB" noProof="0"/>
          </a:p>
        </p:txBody>
      </p:sp>
      <p:sp>
        <p:nvSpPr>
          <p:cNvPr id="12" name="Slide Number Placeholder 11"/>
          <p:cNvSpPr>
            <a:spLocks noGrp="1"/>
          </p:cNvSpPr>
          <p:nvPr>
            <p:ph type="sldNum" sz="quarter" idx="12"/>
          </p:nvPr>
        </p:nvSpPr>
        <p:spPr/>
        <p:txBody>
          <a:bodyPr/>
          <a:lstStyle/>
          <a:p>
            <a:fld id="{D74D8B4B-93CA-40C4-A67B-39E5EDB6BC1B}" type="slidenum">
              <a:rPr lang="en-GB" noProof="0" smtClean="0"/>
              <a:pPr/>
              <a:t>‹#›</a:t>
            </a:fld>
            <a:endParaRPr lang="en-GB" noProof="0"/>
          </a:p>
        </p:txBody>
      </p:sp>
    </p:spTree>
    <p:extLst>
      <p:ext uri="{BB962C8B-B14F-4D97-AF65-F5344CB8AC3E}">
        <p14:creationId xmlns:p14="http://schemas.microsoft.com/office/powerpoint/2010/main" val="4186569031"/>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5/22/2025</a:t>
            </a:fld>
            <a:endParaRPr lang="en-US" dirty="0"/>
          </a:p>
        </p:txBody>
      </p:sp>
      <p:sp>
        <p:nvSpPr>
          <p:cNvPr id="7" name="Footer Placeholder 6"/>
          <p:cNvSpPr>
            <a:spLocks noGrp="1"/>
          </p:cNvSpPr>
          <p:nvPr>
            <p:ph type="ftr" sz="quarter" idx="11"/>
          </p:nvPr>
        </p:nvSpPr>
        <p:spPr/>
        <p:txBody>
          <a:bodyPr/>
          <a:lstStyle/>
          <a:p>
            <a:r>
              <a:rPr lang="en-GB"/>
              <a:t>Tuesday, 4 March, 2025</a:t>
            </a:r>
            <a:endParaRPr lang="en-GB" noProof="0"/>
          </a:p>
        </p:txBody>
      </p:sp>
      <p:sp>
        <p:nvSpPr>
          <p:cNvPr id="8" name="Slide Number Placeholder 7"/>
          <p:cNvSpPr>
            <a:spLocks noGrp="1"/>
          </p:cNvSpPr>
          <p:nvPr>
            <p:ph type="sldNum" sz="quarter" idx="12"/>
          </p:nvPr>
        </p:nvSpPr>
        <p:spPr/>
        <p:txBody>
          <a:bodyPr/>
          <a:lstStyle/>
          <a:p>
            <a:fld id="{D74D8B4B-93CA-40C4-A67B-39E5EDB6BC1B}" type="slidenum">
              <a:rPr lang="en-GB" noProof="0" smtClean="0"/>
              <a:pPr/>
              <a:t>‹#›</a:t>
            </a:fld>
            <a:endParaRPr lang="en-GB" noProof="0"/>
          </a:p>
        </p:txBody>
      </p:sp>
    </p:spTree>
    <p:extLst>
      <p:ext uri="{BB962C8B-B14F-4D97-AF65-F5344CB8AC3E}">
        <p14:creationId xmlns:p14="http://schemas.microsoft.com/office/powerpoint/2010/main" val="3355428496"/>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5/22/2025</a:t>
            </a:fld>
            <a:endParaRPr lang="en-US" dirty="0"/>
          </a:p>
        </p:txBody>
      </p:sp>
      <p:sp>
        <p:nvSpPr>
          <p:cNvPr id="6" name="Footer Placeholder 5"/>
          <p:cNvSpPr>
            <a:spLocks noGrp="1"/>
          </p:cNvSpPr>
          <p:nvPr>
            <p:ph type="ftr" sz="quarter" idx="11"/>
          </p:nvPr>
        </p:nvSpPr>
        <p:spPr/>
        <p:txBody>
          <a:bodyPr/>
          <a:lstStyle/>
          <a:p>
            <a:r>
              <a:rPr lang="en-GB"/>
              <a:t>Tuesday, 4 March, 2025</a:t>
            </a:r>
            <a:endParaRPr lang="en-GB" noProof="0"/>
          </a:p>
        </p:txBody>
      </p:sp>
      <p:sp>
        <p:nvSpPr>
          <p:cNvPr id="7" name="Slide Number Placeholder 6"/>
          <p:cNvSpPr>
            <a:spLocks noGrp="1"/>
          </p:cNvSpPr>
          <p:nvPr>
            <p:ph type="sldNum" sz="quarter" idx="12"/>
          </p:nvPr>
        </p:nvSpPr>
        <p:spPr/>
        <p:txBody>
          <a:bodyPr/>
          <a:lstStyle/>
          <a:p>
            <a:fld id="{D74D8B4B-93CA-40C4-A67B-39E5EDB6BC1B}" type="slidenum">
              <a:rPr lang="en-GB" noProof="0" smtClean="0"/>
              <a:pPr/>
              <a:t>‹#›</a:t>
            </a:fld>
            <a:endParaRPr lang="en-GB" noProof="0"/>
          </a:p>
        </p:txBody>
      </p:sp>
    </p:spTree>
    <p:extLst>
      <p:ext uri="{BB962C8B-B14F-4D97-AF65-F5344CB8AC3E}">
        <p14:creationId xmlns:p14="http://schemas.microsoft.com/office/powerpoint/2010/main" val="20974462"/>
      </p:ext>
    </p:extLst>
  </p:cSld>
  <p:clrMapOvr>
    <a:masterClrMapping/>
  </p:clrMapOvr>
  <p:hf sldNum="0"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en-GB"/>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5/22/2025</a:t>
            </a:fld>
            <a:endParaRPr lang="en-US" dirty="0"/>
          </a:p>
        </p:txBody>
      </p:sp>
      <p:sp>
        <p:nvSpPr>
          <p:cNvPr id="9" name="Footer Placeholder 8"/>
          <p:cNvSpPr>
            <a:spLocks noGrp="1"/>
          </p:cNvSpPr>
          <p:nvPr>
            <p:ph type="ftr" sz="quarter" idx="11"/>
          </p:nvPr>
        </p:nvSpPr>
        <p:spPr/>
        <p:txBody>
          <a:bodyPr/>
          <a:lstStyle/>
          <a:p>
            <a:r>
              <a:rPr lang="en-GB"/>
              <a:t>Tuesday, 4 March, 2025</a:t>
            </a:r>
            <a:endParaRPr lang="en-GB" noProof="0"/>
          </a:p>
        </p:txBody>
      </p:sp>
      <p:sp>
        <p:nvSpPr>
          <p:cNvPr id="10" name="Slide Number Placeholder 9"/>
          <p:cNvSpPr>
            <a:spLocks noGrp="1"/>
          </p:cNvSpPr>
          <p:nvPr>
            <p:ph type="sldNum" sz="quarter" idx="12"/>
          </p:nvPr>
        </p:nvSpPr>
        <p:spPr/>
        <p:txBody>
          <a:bodyPr/>
          <a:lstStyle/>
          <a:p>
            <a:fld id="{D74D8B4B-93CA-40C4-A67B-39E5EDB6BC1B}" type="slidenum">
              <a:rPr lang="en-GB" noProof="0" smtClean="0"/>
              <a:pPr/>
              <a:t>‹#›</a:t>
            </a:fld>
            <a:endParaRPr lang="en-GB" noProof="0"/>
          </a:p>
        </p:txBody>
      </p:sp>
    </p:spTree>
    <p:extLst>
      <p:ext uri="{BB962C8B-B14F-4D97-AF65-F5344CB8AC3E}">
        <p14:creationId xmlns:p14="http://schemas.microsoft.com/office/powerpoint/2010/main" val="185743922"/>
      </p:ext>
    </p:extLst>
  </p:cSld>
  <p:clrMapOvr>
    <a:masterClrMapping/>
  </p:clrMapOvr>
  <p:hf sldNum="0"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5/22/2025</a:t>
            </a:fld>
            <a:endParaRPr lang="en-US" dirty="0"/>
          </a:p>
        </p:txBody>
      </p:sp>
      <p:sp>
        <p:nvSpPr>
          <p:cNvPr id="9" name="Footer Placeholder 8"/>
          <p:cNvSpPr>
            <a:spLocks noGrp="1"/>
          </p:cNvSpPr>
          <p:nvPr>
            <p:ph type="ftr" sz="quarter" idx="11"/>
          </p:nvPr>
        </p:nvSpPr>
        <p:spPr>
          <a:xfrm>
            <a:off x="2624326" y="6356351"/>
            <a:ext cx="4433638" cy="365125"/>
          </a:xfrm>
        </p:spPr>
        <p:txBody>
          <a:bodyPr/>
          <a:lstStyle/>
          <a:p>
            <a:r>
              <a:rPr lang="en-GB"/>
              <a:t>Tuesday, 4 March, 2025</a:t>
            </a:r>
            <a:endParaRPr lang="en-GB" noProof="0"/>
          </a:p>
        </p:txBody>
      </p:sp>
      <p:sp>
        <p:nvSpPr>
          <p:cNvPr id="10" name="Slide Number Placeholder 9"/>
          <p:cNvSpPr>
            <a:spLocks noGrp="1"/>
          </p:cNvSpPr>
          <p:nvPr>
            <p:ph type="sldNum" sz="quarter" idx="12"/>
          </p:nvPr>
        </p:nvSpPr>
        <p:spPr/>
        <p:txBody>
          <a:bodyPr/>
          <a:lstStyle/>
          <a:p>
            <a:fld id="{D74D8B4B-93CA-40C4-A67B-39E5EDB6BC1B}" type="slidenum">
              <a:rPr lang="en-GB" noProof="0" smtClean="0"/>
              <a:pPr/>
              <a:t>‹#›</a:t>
            </a:fld>
            <a:endParaRPr lang="en-GB" noProof="0"/>
          </a:p>
        </p:txBody>
      </p:sp>
    </p:spTree>
    <p:extLst>
      <p:ext uri="{BB962C8B-B14F-4D97-AF65-F5344CB8AC3E}">
        <p14:creationId xmlns:p14="http://schemas.microsoft.com/office/powerpoint/2010/main" val="1662784734"/>
      </p:ext>
    </p:extLst>
  </p:cSld>
  <p:clrMapOvr>
    <a:masterClrMapping/>
  </p:clrMapOvr>
  <p:hf sldNum="0"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5/22/2025</a:t>
            </a:fld>
            <a:endParaRPr lang="en-US" dirty="0"/>
          </a:p>
        </p:txBody>
      </p:sp>
      <p:sp>
        <p:nvSpPr>
          <p:cNvPr id="8" name="Footer Placeholder 7"/>
          <p:cNvSpPr>
            <a:spLocks noGrp="1"/>
          </p:cNvSpPr>
          <p:nvPr>
            <p:ph type="ftr" sz="quarter" idx="11"/>
          </p:nvPr>
        </p:nvSpPr>
        <p:spPr/>
        <p:txBody>
          <a:bodyPr/>
          <a:lstStyle/>
          <a:p>
            <a:r>
              <a:rPr lang="en-GB"/>
              <a:t>Tuesday, 4 March, 2025</a:t>
            </a:r>
            <a:endParaRPr lang="en-GB" noProof="0"/>
          </a:p>
        </p:txBody>
      </p:sp>
      <p:sp>
        <p:nvSpPr>
          <p:cNvPr id="9" name="Slide Number Placeholder 8"/>
          <p:cNvSpPr>
            <a:spLocks noGrp="1"/>
          </p:cNvSpPr>
          <p:nvPr>
            <p:ph type="sldNum" sz="quarter" idx="12"/>
          </p:nvPr>
        </p:nvSpPr>
        <p:spPr/>
        <p:txBody>
          <a:bodyPr/>
          <a:lstStyle/>
          <a:p>
            <a:fld id="{D74D8B4B-93CA-40C4-A67B-39E5EDB6BC1B}" type="slidenum">
              <a:rPr lang="en-GB" noProof="0" smtClean="0"/>
              <a:pPr/>
              <a:t>‹#›</a:t>
            </a:fld>
            <a:endParaRPr lang="en-GB" noProof="0"/>
          </a:p>
        </p:txBody>
      </p:sp>
    </p:spTree>
    <p:extLst>
      <p:ext uri="{BB962C8B-B14F-4D97-AF65-F5344CB8AC3E}">
        <p14:creationId xmlns:p14="http://schemas.microsoft.com/office/powerpoint/2010/main" val="3426331011"/>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3FCE4F6-1D94-4B75-B104-762E7FBD04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1378939" y="2836677"/>
            <a:ext cx="5619583" cy="1630088"/>
          </a:xfrm>
        </p:spPr>
        <p:txBody>
          <a:bodyPr anchor="t" anchorCtr="0">
            <a:normAutofit/>
          </a:bodyPr>
          <a:lstStyle>
            <a:lvl1pPr algn="l">
              <a:lnSpc>
                <a:spcPct val="85000"/>
              </a:lnSpc>
              <a:defRPr sz="3600" b="1" cap="none" baseline="0">
                <a:solidFill>
                  <a:schemeClr val="tx1"/>
                </a:solidFill>
              </a:defRPr>
            </a:lvl1pPr>
          </a:lstStyle>
          <a:p>
            <a:r>
              <a:rPr lang="en-US"/>
              <a:t>Section title</a:t>
            </a:r>
          </a:p>
        </p:txBody>
      </p:sp>
    </p:spTree>
    <p:extLst>
      <p:ext uri="{BB962C8B-B14F-4D97-AF65-F5344CB8AC3E}">
        <p14:creationId xmlns:p14="http://schemas.microsoft.com/office/powerpoint/2010/main" val="16753734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5/22/2025</a:t>
            </a:fld>
            <a:endParaRPr lang="en-US" dirty="0"/>
          </a:p>
        </p:txBody>
      </p:sp>
      <p:sp>
        <p:nvSpPr>
          <p:cNvPr id="8" name="Footer Placeholder 7"/>
          <p:cNvSpPr>
            <a:spLocks noGrp="1"/>
          </p:cNvSpPr>
          <p:nvPr>
            <p:ph type="ftr" sz="quarter" idx="11"/>
          </p:nvPr>
        </p:nvSpPr>
        <p:spPr/>
        <p:txBody>
          <a:bodyPr/>
          <a:lstStyle/>
          <a:p>
            <a:r>
              <a:rPr lang="en-GB"/>
              <a:t>Tuesday, 4 March, 2025</a:t>
            </a:r>
            <a:endParaRPr lang="en-GB" noProof="0"/>
          </a:p>
        </p:txBody>
      </p:sp>
      <p:sp>
        <p:nvSpPr>
          <p:cNvPr id="9" name="Slide Number Placeholder 8"/>
          <p:cNvSpPr>
            <a:spLocks noGrp="1"/>
          </p:cNvSpPr>
          <p:nvPr>
            <p:ph type="sldNum" sz="quarter" idx="12"/>
          </p:nvPr>
        </p:nvSpPr>
        <p:spPr/>
        <p:txBody>
          <a:bodyPr/>
          <a:lstStyle/>
          <a:p>
            <a:fld id="{D74D8B4B-93CA-40C4-A67B-39E5EDB6BC1B}" type="slidenum">
              <a:rPr lang="en-GB" noProof="0" smtClean="0"/>
              <a:pPr/>
              <a:t>‹#›</a:t>
            </a:fld>
            <a:endParaRPr lang="en-GB" noProof="0"/>
          </a:p>
        </p:txBody>
      </p:sp>
    </p:spTree>
    <p:extLst>
      <p:ext uri="{BB962C8B-B14F-4D97-AF65-F5344CB8AC3E}">
        <p14:creationId xmlns:p14="http://schemas.microsoft.com/office/powerpoint/2010/main" val="2918315941"/>
      </p:ext>
    </p:extLst>
  </p:cSld>
  <p:clrMapOvr>
    <a:masterClrMapping/>
  </p:clrMapOvr>
  <p:hf sldNum="0" hdr="0" dt="0"/>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Title and Content slid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Tuesday, 4 March, 2025</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
        <p:nvSpPr>
          <p:cNvPr id="8" name="Content Placeholder 7">
            <a:extLst>
              <a:ext uri="{FF2B5EF4-FFF2-40B4-BE49-F238E27FC236}">
                <a16:creationId xmlns:a16="http://schemas.microsoft.com/office/drawing/2014/main" id="{41D13415-7349-4248-AADB-203192A0296E}"/>
              </a:ext>
            </a:extLst>
          </p:cNvPr>
          <p:cNvSpPr>
            <a:spLocks noGrp="1"/>
          </p:cNvSpPr>
          <p:nvPr>
            <p:ph sz="quarter" idx="12"/>
          </p:nvPr>
        </p:nvSpPr>
        <p:spPr>
          <a:xfrm>
            <a:off x="590400" y="1418399"/>
            <a:ext cx="7986713" cy="4566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057940648"/>
      </p:ext>
    </p:extLst>
  </p:cSld>
  <p:clrMapOvr>
    <a:masterClrMapping/>
  </p:clrMapOvr>
  <p:extLst>
    <p:ext uri="{DCECCB84-F9BA-43D5-87BE-67443E8EF086}">
      <p15:sldGuideLst xmlns:p15="http://schemas.microsoft.com/office/powerpoint/2012/main">
        <p15:guide id="1" orient="horz" pos="377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slid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Tuesday, 4 March, 2025</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
        <p:nvSpPr>
          <p:cNvPr id="8" name="Content Placeholder 7">
            <a:extLst>
              <a:ext uri="{FF2B5EF4-FFF2-40B4-BE49-F238E27FC236}">
                <a16:creationId xmlns:a16="http://schemas.microsoft.com/office/drawing/2014/main" id="{41D13415-7349-4248-AADB-203192A0296E}"/>
              </a:ext>
            </a:extLst>
          </p:cNvPr>
          <p:cNvSpPr>
            <a:spLocks noGrp="1"/>
          </p:cNvSpPr>
          <p:nvPr>
            <p:ph sz="quarter" idx="12"/>
          </p:nvPr>
        </p:nvSpPr>
        <p:spPr>
          <a:xfrm>
            <a:off x="590400" y="1418399"/>
            <a:ext cx="7986713" cy="4566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286467166"/>
      </p:ext>
    </p:extLst>
  </p:cSld>
  <p:clrMapOvr>
    <a:masterClrMapping/>
  </p:clrMapOvr>
  <p:extLst>
    <p:ext uri="{DCECCB84-F9BA-43D5-87BE-67443E8EF086}">
      <p15:sldGuideLst xmlns:p15="http://schemas.microsoft.com/office/powerpoint/2012/main">
        <p15:guide id="1" orient="horz" pos="377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035D63C-17A1-41CC-A450-F6FEDFD2D0EF}"/>
              </a:ext>
            </a:extLst>
          </p:cNvPr>
          <p:cNvSpPr>
            <a:spLocks noGrp="1"/>
          </p:cNvSpPr>
          <p:nvPr>
            <p:ph sz="quarter" idx="14"/>
          </p:nvPr>
        </p:nvSpPr>
        <p:spPr>
          <a:xfrm>
            <a:off x="4734688" y="1418399"/>
            <a:ext cx="3818762" cy="4566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Content Placeholder 2"/>
          <p:cNvSpPr>
            <a:spLocks noGrp="1"/>
          </p:cNvSpPr>
          <p:nvPr>
            <p:ph idx="1" hasCustomPrompt="1"/>
          </p:nvPr>
        </p:nvSpPr>
        <p:spPr>
          <a:xfrm>
            <a:off x="590400" y="1418400"/>
            <a:ext cx="3838558" cy="4566475"/>
          </a:xfrm>
        </p:spPr>
        <p:txBody>
          <a:bodyPr wrap="square"/>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a:xfrm>
            <a:off x="574525" y="541508"/>
            <a:ext cx="7997763" cy="512514"/>
          </a:xfrm>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Tuesday, 4 March, 2025</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FFA7F72-8DE6-4372-8955-6E4E929BBB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12" name="Footer Placeholder 4">
            <a:extLst>
              <a:ext uri="{FF2B5EF4-FFF2-40B4-BE49-F238E27FC236}">
                <a16:creationId xmlns:a16="http://schemas.microsoft.com/office/drawing/2014/main" id="{80B686D1-1E2E-4A9B-B3E8-6E81C44D7048}"/>
              </a:ext>
            </a:extLst>
          </p:cNvPr>
          <p:cNvSpPr txBox="1">
            <a:spLocks/>
          </p:cNvSpPr>
          <p:nvPr userDrawn="1"/>
        </p:nvSpPr>
        <p:spPr>
          <a:xfrm>
            <a:off x="340081" y="6348399"/>
            <a:ext cx="7615675" cy="365125"/>
          </a:xfrm>
          <a:prstGeom prst="rect">
            <a:avLst/>
          </a:prstGeom>
        </p:spPr>
        <p:txBody>
          <a:bodyPr vert="horz" lIns="91440" tIns="45720" rIns="91440" bIns="45720" rtlCol="0" anchor="t" anchorCtr="0"/>
          <a:lstStyle>
            <a:defPPr>
              <a:defRPr lang="en-US"/>
            </a:defPPr>
            <a:lvl1pPr marL="0" algn="l" defTabSz="457200" rtl="0" eaLnBrk="1" latinLnBrk="0" hangingPunct="1">
              <a:defRPr sz="1300" kern="1200">
                <a:solidFill>
                  <a:srgbClr val="0A548B"/>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900" b="0">
              <a:solidFill>
                <a:srgbClr val="000000"/>
              </a:solidFill>
            </a:endParaRPr>
          </a:p>
        </p:txBody>
      </p:sp>
      <p:sp>
        <p:nvSpPr>
          <p:cNvPr id="5" name="Slide Number Placeholder 4">
            <a:extLst>
              <a:ext uri="{FF2B5EF4-FFF2-40B4-BE49-F238E27FC236}">
                <a16:creationId xmlns:a16="http://schemas.microsoft.com/office/drawing/2014/main" id="{376E03D2-9C7C-4AF2-BDB8-6D1A8E0800B8}"/>
              </a:ext>
            </a:extLst>
          </p:cNvPr>
          <p:cNvSpPr>
            <a:spLocks noGrp="1"/>
          </p:cNvSpPr>
          <p:nvPr>
            <p:ph type="sldNum" sz="quarter" idx="16"/>
          </p:nvPr>
        </p:nvSpPr>
        <p:spPr/>
        <p:txBody>
          <a:bodyPr/>
          <a:lstStyle/>
          <a:p>
            <a:fld id="{4FAB73BC-B049-4115-A692-8D63A059BFB8}" type="slidenum">
              <a:rPr lang="en-US" smtClean="0"/>
              <a:pPr/>
              <a:t>‹#›</a:t>
            </a:fld>
            <a:endParaRPr lang="en-US"/>
          </a:p>
        </p:txBody>
      </p:sp>
      <p:sp>
        <p:nvSpPr>
          <p:cNvPr id="6" name="Title 5">
            <a:extLst>
              <a:ext uri="{FF2B5EF4-FFF2-40B4-BE49-F238E27FC236}">
                <a16:creationId xmlns:a16="http://schemas.microsoft.com/office/drawing/2014/main" id="{FEC95F3F-D857-4030-AEB6-4FEE5D082592}"/>
              </a:ext>
            </a:extLst>
          </p:cNvPr>
          <p:cNvSpPr>
            <a:spLocks noGrp="1"/>
          </p:cNvSpPr>
          <p:nvPr>
            <p:ph type="title"/>
          </p:nvPr>
        </p:nvSpPr>
        <p:spPr>
          <a:xfrm>
            <a:off x="3761875" y="1002632"/>
            <a:ext cx="4901278" cy="4702844"/>
          </a:xfrm>
        </p:spPr>
        <p:txBody>
          <a:bodyPr/>
          <a:lstStyle>
            <a:lvl1pPr>
              <a:defRPr>
                <a:solidFill>
                  <a:schemeClr val="tx1"/>
                </a:solidFill>
              </a:defRPr>
            </a:lvl1pPr>
          </a:lstStyle>
          <a:p>
            <a:r>
              <a:rPr lang="en-US"/>
              <a:t>Click to edit Master title style</a:t>
            </a:r>
            <a:endParaRPr lang="en-GB"/>
          </a:p>
        </p:txBody>
      </p:sp>
    </p:spTree>
    <p:extLst>
      <p:ext uri="{BB962C8B-B14F-4D97-AF65-F5344CB8AC3E}">
        <p14:creationId xmlns:p14="http://schemas.microsoft.com/office/powerpoint/2010/main" val="3819093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ear Cover slide ">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B9FE3D4-7D5B-49B4-B6DB-5154DB3A538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5" name="Title 4">
            <a:extLst>
              <a:ext uri="{FF2B5EF4-FFF2-40B4-BE49-F238E27FC236}">
                <a16:creationId xmlns:a16="http://schemas.microsoft.com/office/drawing/2014/main" id="{A1044DD0-6F2A-47E0-BB43-387096540E68}"/>
              </a:ext>
            </a:extLst>
          </p:cNvPr>
          <p:cNvSpPr>
            <a:spLocks noGrp="1"/>
          </p:cNvSpPr>
          <p:nvPr>
            <p:ph type="title"/>
          </p:nvPr>
        </p:nvSpPr>
        <p:spPr>
          <a:xfrm>
            <a:off x="576263" y="5775074"/>
            <a:ext cx="2230439" cy="946149"/>
          </a:xfrm>
        </p:spPr>
        <p:txBody>
          <a:bodyPr/>
          <a:lstStyle>
            <a:lvl1pPr>
              <a:defRPr sz="1100">
                <a:solidFill>
                  <a:schemeClr val="tx1"/>
                </a:solidFill>
              </a:defRPr>
            </a:lvl1pPr>
          </a:lstStyle>
          <a:p>
            <a:r>
              <a:rPr lang="en-US" noProof="0"/>
              <a:t>Click to edit Master title style</a:t>
            </a:r>
            <a:endParaRPr lang="en-GB" noProof="0"/>
          </a:p>
        </p:txBody>
      </p:sp>
    </p:spTree>
    <p:extLst>
      <p:ext uri="{BB962C8B-B14F-4D97-AF65-F5344CB8AC3E}">
        <p14:creationId xmlns:p14="http://schemas.microsoft.com/office/powerpoint/2010/main" val="3122791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le and Content slid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Tuesday, 4 March, 2025</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
        <p:nvSpPr>
          <p:cNvPr id="8" name="Content Placeholder 7">
            <a:extLst>
              <a:ext uri="{FF2B5EF4-FFF2-40B4-BE49-F238E27FC236}">
                <a16:creationId xmlns:a16="http://schemas.microsoft.com/office/drawing/2014/main" id="{41D13415-7349-4248-AADB-203192A0296E}"/>
              </a:ext>
            </a:extLst>
          </p:cNvPr>
          <p:cNvSpPr>
            <a:spLocks noGrp="1"/>
          </p:cNvSpPr>
          <p:nvPr>
            <p:ph sz="quarter" idx="12"/>
          </p:nvPr>
        </p:nvSpPr>
        <p:spPr>
          <a:xfrm>
            <a:off x="590400" y="1418399"/>
            <a:ext cx="7986713" cy="4566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170744251"/>
      </p:ext>
    </p:extLst>
  </p:cSld>
  <p:clrMapOvr>
    <a:masterClrMapping/>
  </p:clrMapOvr>
  <p:extLst>
    <p:ext uri="{DCECCB84-F9BA-43D5-87BE-67443E8EF086}">
      <p15:sldGuideLst xmlns:p15="http://schemas.microsoft.com/office/powerpoint/2012/main">
        <p15:guide id="1" orient="horz" pos="377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A8D118D-2BCC-4257-AFED-B794C7C526CA}"/>
              </a:ext>
            </a:extLst>
          </p:cNvPr>
          <p:cNvPicPr>
            <a:picLocks noChangeAspect="1"/>
          </p:cNvPicPr>
          <p:nvPr userDrawn="1"/>
        </p:nvPicPr>
        <p:blipFill>
          <a:blip r:embed="rId2"/>
          <a:srcRect/>
          <a:stretch/>
        </p:blipFill>
        <p:spPr>
          <a:xfrm>
            <a:off x="0" y="0"/>
            <a:ext cx="9144000" cy="6858000"/>
          </a:xfrm>
          <a:prstGeom prst="rect">
            <a:avLst/>
          </a:prstGeom>
        </p:spPr>
      </p:pic>
      <p:sp>
        <p:nvSpPr>
          <p:cNvPr id="2" name="Title 1"/>
          <p:cNvSpPr>
            <a:spLocks noGrp="1"/>
          </p:cNvSpPr>
          <p:nvPr>
            <p:ph type="ctrTitle" hasCustomPrompt="1"/>
          </p:nvPr>
        </p:nvSpPr>
        <p:spPr>
          <a:xfrm>
            <a:off x="481166" y="2324658"/>
            <a:ext cx="5472061" cy="790775"/>
          </a:xfrm>
        </p:spPr>
        <p:txBody>
          <a:bodyPr lIns="0" tIns="0" rIns="0" bIns="0" anchor="b" anchorCtr="0">
            <a:noAutofit/>
          </a:bodyPr>
          <a:lstStyle>
            <a:lvl1pPr algn="l">
              <a:lnSpc>
                <a:spcPct val="85000"/>
              </a:lnSpc>
              <a:defRPr sz="4000" b="1" cap="none" baseline="0">
                <a:solidFill>
                  <a:schemeClr val="tx1"/>
                </a:solidFill>
                <a:latin typeface="+mj-lt"/>
              </a:defRPr>
            </a:lvl1pPr>
          </a:lstStyle>
          <a:p>
            <a:r>
              <a:rPr lang="en-US"/>
              <a:t>Title </a:t>
            </a:r>
          </a:p>
        </p:txBody>
      </p:sp>
      <p:sp>
        <p:nvSpPr>
          <p:cNvPr id="6" name="Text Placeholder 5">
            <a:extLst>
              <a:ext uri="{FF2B5EF4-FFF2-40B4-BE49-F238E27FC236}">
                <a16:creationId xmlns:a16="http://schemas.microsoft.com/office/drawing/2014/main" id="{9CD4B75E-DBEF-4869-8866-2D0CD8203D7F}"/>
              </a:ext>
            </a:extLst>
          </p:cNvPr>
          <p:cNvSpPr>
            <a:spLocks noGrp="1"/>
          </p:cNvSpPr>
          <p:nvPr>
            <p:ph type="body" sz="quarter" idx="10" hasCustomPrompt="1"/>
          </p:nvPr>
        </p:nvSpPr>
        <p:spPr>
          <a:xfrm>
            <a:off x="481166" y="6253382"/>
            <a:ext cx="2422247" cy="374650"/>
          </a:xfrm>
        </p:spPr>
        <p:txBody>
          <a:bodyPr lIns="0" tIns="0" rIns="0" bIns="0">
            <a:noAutofit/>
          </a:bodyPr>
          <a:lstStyle>
            <a:lvl1pPr marL="0" indent="0" algn="l">
              <a:buNone/>
              <a:defRPr sz="1200">
                <a:solidFill>
                  <a:schemeClr val="tx1"/>
                </a:solidFill>
              </a:defRPr>
            </a:lvl1pPr>
            <a:lvl5pPr marL="744101" indent="0" algn="l">
              <a:buNone/>
              <a:defRPr/>
            </a:lvl5pPr>
          </a:lstStyle>
          <a:p>
            <a:pPr lvl="0"/>
            <a:r>
              <a:rPr lang="en-GB"/>
              <a:t>Month YYYY</a:t>
            </a:r>
          </a:p>
        </p:txBody>
      </p:sp>
      <p:sp>
        <p:nvSpPr>
          <p:cNvPr id="4" name="Text Placeholder 3">
            <a:extLst>
              <a:ext uri="{FF2B5EF4-FFF2-40B4-BE49-F238E27FC236}">
                <a16:creationId xmlns:a16="http://schemas.microsoft.com/office/drawing/2014/main" id="{310D9DD1-0B8F-492B-872E-711A3C7027DC}"/>
              </a:ext>
            </a:extLst>
          </p:cNvPr>
          <p:cNvSpPr>
            <a:spLocks noGrp="1"/>
          </p:cNvSpPr>
          <p:nvPr>
            <p:ph type="body" sz="quarter" idx="11" hasCustomPrompt="1"/>
          </p:nvPr>
        </p:nvSpPr>
        <p:spPr>
          <a:xfrm>
            <a:off x="481166" y="3124193"/>
            <a:ext cx="5472061" cy="790776"/>
          </a:xfrm>
        </p:spPr>
        <p:txBody>
          <a:bodyPr lIns="0" tIns="0" rIns="0" bIns="0">
            <a:noAutofit/>
          </a:bodyPr>
          <a:lstStyle>
            <a:lvl1pPr>
              <a:defRPr sz="3600" b="0">
                <a:solidFill>
                  <a:schemeClr val="tx1"/>
                </a:solidFill>
              </a:defRPr>
            </a:lvl1pPr>
          </a:lstStyle>
          <a:p>
            <a:pPr lvl="0"/>
            <a:r>
              <a:rPr lang="en-US"/>
              <a:t>Subtitle</a:t>
            </a:r>
          </a:p>
        </p:txBody>
      </p:sp>
    </p:spTree>
    <p:extLst>
      <p:ext uri="{BB962C8B-B14F-4D97-AF65-F5344CB8AC3E}">
        <p14:creationId xmlns:p14="http://schemas.microsoft.com/office/powerpoint/2010/main" val="1132631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Rear Cover slide ">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B9FE3D4-7D5B-49B4-B6DB-5154DB3A538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5" name="Title 4">
            <a:extLst>
              <a:ext uri="{FF2B5EF4-FFF2-40B4-BE49-F238E27FC236}">
                <a16:creationId xmlns:a16="http://schemas.microsoft.com/office/drawing/2014/main" id="{A1044DD0-6F2A-47E0-BB43-387096540E68}"/>
              </a:ext>
            </a:extLst>
          </p:cNvPr>
          <p:cNvSpPr>
            <a:spLocks noGrp="1"/>
          </p:cNvSpPr>
          <p:nvPr>
            <p:ph type="title"/>
          </p:nvPr>
        </p:nvSpPr>
        <p:spPr>
          <a:xfrm>
            <a:off x="576263" y="5775074"/>
            <a:ext cx="2230439" cy="946149"/>
          </a:xfrm>
        </p:spPr>
        <p:txBody>
          <a:bodyPr/>
          <a:lstStyle>
            <a:lvl1pPr>
              <a:defRPr sz="1100">
                <a:solidFill>
                  <a:schemeClr val="tx1"/>
                </a:solidFill>
              </a:defRPr>
            </a:lvl1pPr>
          </a:lstStyle>
          <a:p>
            <a:r>
              <a:rPr lang="en-US" noProof="0"/>
              <a:t>Click to edit Master title style</a:t>
            </a:r>
            <a:endParaRPr lang="en-GB" noProof="0"/>
          </a:p>
        </p:txBody>
      </p:sp>
    </p:spTree>
    <p:extLst>
      <p:ext uri="{BB962C8B-B14F-4D97-AF65-F5344CB8AC3E}">
        <p14:creationId xmlns:p14="http://schemas.microsoft.com/office/powerpoint/2010/main" val="64643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theme" Target="../theme/theme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4525" y="541508"/>
            <a:ext cx="7997763" cy="512514"/>
          </a:xfrm>
          <a:prstGeom prst="rect">
            <a:avLst/>
          </a:prstGeom>
        </p:spPr>
        <p:txBody>
          <a:bodyPr vert="horz" lIns="0" tIns="0" rIns="0" bIns="0" rtlCol="0" anchor="t" anchorCtr="0">
            <a:noAutofit/>
          </a:bodyPr>
          <a:lstStyle/>
          <a:p>
            <a:endParaRPr lang="en-US"/>
          </a:p>
        </p:txBody>
      </p:sp>
      <p:sp>
        <p:nvSpPr>
          <p:cNvPr id="3" name="Text Placeholder 2"/>
          <p:cNvSpPr>
            <a:spLocks noGrp="1"/>
          </p:cNvSpPr>
          <p:nvPr>
            <p:ph type="body" idx="1"/>
          </p:nvPr>
        </p:nvSpPr>
        <p:spPr>
          <a:xfrm>
            <a:off x="590567" y="1417531"/>
            <a:ext cx="7981721" cy="4567344"/>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581042" y="6241534"/>
            <a:ext cx="7615675" cy="365125"/>
          </a:xfrm>
          <a:prstGeom prst="rect">
            <a:avLst/>
          </a:prstGeom>
        </p:spPr>
        <p:txBody>
          <a:bodyPr vert="horz" lIns="0" tIns="0" rIns="0" bIns="0" rtlCol="0" anchor="t" anchorCtr="0">
            <a:noAutofit/>
          </a:bodyPr>
          <a:lstStyle>
            <a:lvl1pPr algn="l">
              <a:defRPr sz="1200" b="0">
                <a:solidFill>
                  <a:schemeClr val="tx1"/>
                </a:solidFill>
              </a:defRPr>
            </a:lvl1pPr>
          </a:lstStyle>
          <a:p>
            <a:r>
              <a:rPr lang="en-GB"/>
              <a:t>Tuesday, 4 March, 2025</a:t>
            </a:r>
            <a:endParaRPr lang="en-GB" noProof="0"/>
          </a:p>
        </p:txBody>
      </p:sp>
      <p:sp>
        <p:nvSpPr>
          <p:cNvPr id="6" name="Slide Number Placeholder 5"/>
          <p:cNvSpPr>
            <a:spLocks noGrp="1"/>
          </p:cNvSpPr>
          <p:nvPr>
            <p:ph type="sldNum" sz="quarter" idx="4"/>
          </p:nvPr>
        </p:nvSpPr>
        <p:spPr>
          <a:xfrm>
            <a:off x="8009262" y="6241534"/>
            <a:ext cx="563026" cy="181491"/>
          </a:xfrm>
          <a:prstGeom prst="rect">
            <a:avLst/>
          </a:prstGeom>
        </p:spPr>
        <p:txBody>
          <a:bodyPr vert="horz" lIns="0" tIns="0" rIns="0" bIns="0" rtlCol="0" anchor="t" anchorCtr="0">
            <a:noAutofit/>
          </a:bodyPr>
          <a:lstStyle>
            <a:lvl1pPr algn="r">
              <a:defRPr lang="en-US" sz="1200" b="0" kern="1200" smtClean="0">
                <a:solidFill>
                  <a:srgbClr val="4D4D4D"/>
                </a:solidFill>
                <a:latin typeface="+mn-lt"/>
                <a:ea typeface="+mn-ea"/>
                <a:cs typeface="+mn-cs"/>
              </a:defRPr>
            </a:lvl1pPr>
          </a:lstStyle>
          <a:p>
            <a:fld id="{D74D8B4B-93CA-40C4-A67B-39E5EDB6BC1B}" type="slidenum">
              <a:rPr lang="en-GB" noProof="0" smtClean="0"/>
              <a:pPr/>
              <a:t>‹#›</a:t>
            </a:fld>
            <a:endParaRPr lang="en-GB" noProof="0"/>
          </a:p>
        </p:txBody>
      </p:sp>
    </p:spTree>
  </p:cSld>
  <p:clrMap bg1="lt1" tx1="dk1" bg2="lt2" tx2="dk2" accent1="accent1" accent2="accent2" accent3="accent3" accent4="accent4" accent5="accent5" accent6="accent6" hlink="hlink" folHlink="folHlink"/>
  <p:sldLayoutIdLst>
    <p:sldLayoutId id="2147483685" r:id="rId1"/>
    <p:sldLayoutId id="2147483699" r:id="rId2"/>
    <p:sldLayoutId id="2147483733" r:id="rId3"/>
    <p:sldLayoutId id="2147483686" r:id="rId4"/>
    <p:sldLayoutId id="2147483722" r:id="rId5"/>
    <p:sldLayoutId id="2147483717" r:id="rId6"/>
    <p:sldLayoutId id="2147483782" r:id="rId7"/>
    <p:sldLayoutId id="2147483783" r:id="rId8"/>
    <p:sldLayoutId id="2147483784" r:id="rId9"/>
  </p:sldLayoutIdLst>
  <p:hf sldNum="0" hdr="0" dt="0"/>
  <p:txStyles>
    <p:titleStyle>
      <a:lvl1pPr algn="l" defTabSz="685783" rtl="0" eaLnBrk="1" latinLnBrk="0" hangingPunct="1">
        <a:lnSpc>
          <a:spcPct val="90000"/>
        </a:lnSpc>
        <a:spcBef>
          <a:spcPct val="0"/>
        </a:spcBef>
        <a:buNone/>
        <a:defRPr sz="2400" b="1" kern="1200">
          <a:solidFill>
            <a:srgbClr val="003764"/>
          </a:solidFill>
          <a:latin typeface="Arial" panose="020B0604020202020204" pitchFamily="34" charset="0"/>
          <a:ea typeface="+mj-ea"/>
          <a:cs typeface="Arial" panose="020B0604020202020204" pitchFamily="34" charset="0"/>
        </a:defRPr>
      </a:lvl1pPr>
    </p:titleStyle>
    <p:body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377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5586B75A-687E-405C-8A0B-8D00578BA2C3}" type="datetimeFigureOut">
              <a:rPr lang="en-US" dirty="0"/>
              <a:pPr/>
              <a:t>5/22/2025</a:t>
            </a:fld>
            <a:endParaRPr lang="en-US" dirty="0"/>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r>
              <a:rPr lang="en-GB"/>
              <a:t>Tuesday, 4 March, 2025</a:t>
            </a:r>
            <a:endParaRPr lang="en-GB" noProof="0"/>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D74D8B4B-93CA-40C4-A67B-39E5EDB6BC1B}" type="slidenum">
              <a:rPr lang="en-GB" noProof="0" smtClean="0"/>
              <a:pPr/>
              <a:t>‹#›</a:t>
            </a:fld>
            <a:endParaRPr lang="en-GB" noProof="0"/>
          </a:p>
        </p:txBody>
      </p:sp>
    </p:spTree>
    <p:extLst>
      <p:ext uri="{BB962C8B-B14F-4D97-AF65-F5344CB8AC3E}">
        <p14:creationId xmlns:p14="http://schemas.microsoft.com/office/powerpoint/2010/main" val="4210714007"/>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Lst>
  <p:hf sldNum="0" hdr="0" dt="0"/>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77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E838C-519C-F7B5-2DD3-FF2D8C4ED4E0}"/>
              </a:ext>
            </a:extLst>
          </p:cNvPr>
          <p:cNvSpPr>
            <a:spLocks noGrp="1"/>
          </p:cNvSpPr>
          <p:nvPr>
            <p:ph type="title"/>
          </p:nvPr>
        </p:nvSpPr>
        <p:spPr>
          <a:xfrm>
            <a:off x="2683238" y="803596"/>
            <a:ext cx="5741233" cy="5250807"/>
          </a:xfrm>
        </p:spPr>
        <p:txBody>
          <a:bodyPr vert="horz" lIns="91440" tIns="45720" rIns="91440" bIns="45720" rtlCol="0" anchor="ctr">
            <a:normAutofit/>
          </a:bodyPr>
          <a:lstStyle/>
          <a:p>
            <a:r>
              <a:rPr lang="en-GB" sz="4400" b="1" dirty="0">
                <a:solidFill>
                  <a:schemeClr val="tx1"/>
                </a:solidFill>
                <a:latin typeface="Aptos" panose="020B0004020202020204" pitchFamily="34" charset="0"/>
                <a:cs typeface="Arial" panose="020B0604020202020204" pitchFamily="34" charset="0"/>
              </a:rPr>
              <a:t>Outcomes from the Review of Qualifications Reform</a:t>
            </a:r>
            <a:br>
              <a:rPr lang="en-GB" sz="4400" b="1" dirty="0">
                <a:solidFill>
                  <a:schemeClr val="tx1"/>
                </a:solidFill>
                <a:latin typeface="Aptos" panose="020B0004020202020204" pitchFamily="34" charset="0"/>
                <a:cs typeface="Arial" panose="020B0604020202020204" pitchFamily="34" charset="0"/>
              </a:rPr>
            </a:br>
            <a:endParaRPr lang="en-US" sz="4400" b="1" dirty="0">
              <a:solidFill>
                <a:schemeClr val="tx1"/>
              </a:solidFill>
              <a:latin typeface="Aptos" panose="020B00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9A06662-1D65-98B4-FA92-4B40B28EA28D}"/>
              </a:ext>
            </a:extLst>
          </p:cNvPr>
          <p:cNvSpPr txBox="1"/>
          <p:nvPr/>
        </p:nvSpPr>
        <p:spPr>
          <a:xfrm>
            <a:off x="2277776" y="4794552"/>
            <a:ext cx="4090210" cy="400110"/>
          </a:xfrm>
          <a:prstGeom prst="rect">
            <a:avLst/>
          </a:prstGeom>
          <a:noFill/>
        </p:spPr>
        <p:txBody>
          <a:bodyPr wrap="square" rtlCol="0">
            <a:spAutoFit/>
          </a:bodyPr>
          <a:lstStyle/>
          <a:p>
            <a:pPr algn="ctr"/>
            <a:r>
              <a:rPr lang="en-GB" sz="2000" dirty="0">
                <a:solidFill>
                  <a:schemeClr val="bg1"/>
                </a:solidFill>
                <a:highlight>
                  <a:srgbClr val="008000"/>
                </a:highlight>
                <a:latin typeface="Aptos" panose="020B0004020202020204" pitchFamily="34" charset="0"/>
              </a:rPr>
              <a:t>ADD TEACHER NAME HERE</a:t>
            </a:r>
          </a:p>
        </p:txBody>
      </p:sp>
      <p:pic>
        <p:nvPicPr>
          <p:cNvPr id="1026" name="Picture 2" descr="Department for Education logo">
            <a:extLst>
              <a:ext uri="{FF2B5EF4-FFF2-40B4-BE49-F238E27FC236}">
                <a16:creationId xmlns:a16="http://schemas.microsoft.com/office/drawing/2014/main" id="{08FA67FC-E4F3-9585-49FE-DE36836011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4539" y="5497797"/>
            <a:ext cx="1113568" cy="7201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417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0D8FF-7CEB-1C53-5A23-980ED1D0A9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3748C8-2189-FC18-EC4E-57F409E040FD}"/>
              </a:ext>
            </a:extLst>
          </p:cNvPr>
          <p:cNvSpPr>
            <a:spLocks noGrp="1"/>
          </p:cNvSpPr>
          <p:nvPr>
            <p:ph type="title"/>
          </p:nvPr>
        </p:nvSpPr>
        <p:spPr>
          <a:xfrm>
            <a:off x="364663" y="2703691"/>
            <a:ext cx="1644019" cy="1163772"/>
          </a:xfrm>
        </p:spPr>
        <p:txBody>
          <a:bodyPr>
            <a:normAutofit/>
          </a:bodyPr>
          <a:lstStyle/>
          <a:p>
            <a:r>
              <a:rPr lang="en-GB" b="1" dirty="0">
                <a:solidFill>
                  <a:schemeClr val="bg1"/>
                </a:solidFill>
                <a:effectLst/>
                <a:latin typeface="Aptos" panose="020B0004020202020204" pitchFamily="34" charset="0"/>
                <a:ea typeface="Aptos" panose="020B0004020202020204" pitchFamily="34" charset="0"/>
              </a:rPr>
              <a:t>Digital</a:t>
            </a:r>
            <a:endParaRPr lang="en-GB" sz="3200" b="1" dirty="0">
              <a:solidFill>
                <a:schemeClr val="bg1"/>
              </a:solidFill>
              <a:latin typeface="Aptos" panose="020B0004020202020204" pitchFamily="34" charset="0"/>
            </a:endParaRPr>
          </a:p>
        </p:txBody>
      </p:sp>
      <p:sp>
        <p:nvSpPr>
          <p:cNvPr id="5" name="Content Placeholder 4">
            <a:extLst>
              <a:ext uri="{FF2B5EF4-FFF2-40B4-BE49-F238E27FC236}">
                <a16:creationId xmlns:a16="http://schemas.microsoft.com/office/drawing/2014/main" id="{7C284189-4D99-A518-D9BA-A92908321654}"/>
              </a:ext>
            </a:extLst>
          </p:cNvPr>
          <p:cNvSpPr>
            <a:spLocks noGrp="1"/>
          </p:cNvSpPr>
          <p:nvPr>
            <p:ph sz="quarter" idx="12"/>
          </p:nvPr>
        </p:nvSpPr>
        <p:spPr>
          <a:xfrm>
            <a:off x="2750591" y="1145762"/>
            <a:ext cx="5799108" cy="4566475"/>
          </a:xfrm>
        </p:spPr>
        <p:txBody>
          <a:bodyPr>
            <a:normAutofit lnSpcReduction="10000"/>
          </a:bodyPr>
          <a:lstStyle/>
          <a:p>
            <a:pPr marL="285750" indent="-285750">
              <a:lnSpc>
                <a:spcPct val="150000"/>
              </a:lnSpc>
              <a:spcAft>
                <a:spcPts val="240"/>
              </a:spcAft>
              <a:buFont typeface="Arial" panose="020B0604020202020204" pitchFamily="34" charset="0"/>
              <a:buChar char="•"/>
            </a:pPr>
            <a:r>
              <a:rPr lang="en-GB" sz="2400" kern="100" dirty="0">
                <a:effectLst/>
                <a:latin typeface="Aptos" panose="020B0004020202020204" pitchFamily="34" charset="0"/>
                <a:ea typeface="Aptos" panose="020B0004020202020204" pitchFamily="34" charset="0"/>
                <a:cs typeface="Arial" panose="020B0604020202020204" pitchFamily="34" charset="0"/>
              </a:rPr>
              <a:t>The DfE will keep funding for the six existing large digital qualifications until 2026, to allow time to embed these key improvements.</a:t>
            </a:r>
          </a:p>
          <a:p>
            <a:pPr marL="285750" indent="-285750">
              <a:lnSpc>
                <a:spcPct val="150000"/>
              </a:lnSpc>
              <a:spcAft>
                <a:spcPts val="240"/>
              </a:spcAft>
              <a:buFont typeface="Arial" panose="020B0604020202020204" pitchFamily="34" charset="0"/>
              <a:buChar char="•"/>
            </a:pPr>
            <a:r>
              <a:rPr lang="en-GB" sz="2400" kern="100" dirty="0">
                <a:effectLst/>
                <a:latin typeface="Aptos" panose="020B0004020202020204" pitchFamily="34" charset="0"/>
                <a:ea typeface="Aptos" panose="020B0004020202020204" pitchFamily="34" charset="0"/>
                <a:cs typeface="Arial" panose="020B0604020202020204" pitchFamily="34" charset="0"/>
              </a:rPr>
              <a:t>The DfE will also keep funding for 13 smaller digital qualifications so that learners have a range of choices until reformed alternatives are available. </a:t>
            </a:r>
          </a:p>
        </p:txBody>
      </p:sp>
    </p:spTree>
    <p:extLst>
      <p:ext uri="{BB962C8B-B14F-4D97-AF65-F5344CB8AC3E}">
        <p14:creationId xmlns:p14="http://schemas.microsoft.com/office/powerpoint/2010/main" val="9644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D1044-CE2B-7DD1-D7EA-EA43D79733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C071D2-7797-0A73-9708-CAC1E1EFDA38}"/>
              </a:ext>
            </a:extLst>
          </p:cNvPr>
          <p:cNvSpPr>
            <a:spLocks noGrp="1"/>
          </p:cNvSpPr>
          <p:nvPr>
            <p:ph type="title"/>
          </p:nvPr>
        </p:nvSpPr>
        <p:spPr/>
        <p:txBody>
          <a:bodyPr/>
          <a:lstStyle/>
          <a:p>
            <a:r>
              <a:rPr lang="en-GB" b="1" dirty="0">
                <a:solidFill>
                  <a:schemeClr val="bg1"/>
                </a:solidFill>
                <a:effectLst/>
                <a:latin typeface="Aptos" panose="020B0004020202020204" pitchFamily="34" charset="0"/>
                <a:ea typeface="Aptos" panose="020B0004020202020204" pitchFamily="34" charset="0"/>
              </a:rPr>
              <a:t>Health and Science and Social Care </a:t>
            </a:r>
            <a:endParaRPr lang="en-GB" sz="3200" b="1" dirty="0">
              <a:solidFill>
                <a:schemeClr val="bg1"/>
              </a:solidFill>
              <a:latin typeface="Aptos" panose="020B0004020202020204" pitchFamily="34" charset="0"/>
            </a:endParaRPr>
          </a:p>
        </p:txBody>
      </p:sp>
      <p:sp>
        <p:nvSpPr>
          <p:cNvPr id="5" name="Content Placeholder 4">
            <a:extLst>
              <a:ext uri="{FF2B5EF4-FFF2-40B4-BE49-F238E27FC236}">
                <a16:creationId xmlns:a16="http://schemas.microsoft.com/office/drawing/2014/main" id="{D762B6D1-33F9-A507-2D8B-E1676CA495A8}"/>
              </a:ext>
            </a:extLst>
          </p:cNvPr>
          <p:cNvSpPr>
            <a:spLocks noGrp="1"/>
          </p:cNvSpPr>
          <p:nvPr>
            <p:ph sz="quarter" idx="12"/>
          </p:nvPr>
        </p:nvSpPr>
        <p:spPr>
          <a:xfrm>
            <a:off x="2818151" y="1259175"/>
            <a:ext cx="5758962" cy="4725700"/>
          </a:xfrm>
        </p:spPr>
        <p:txBody>
          <a:bodyPr>
            <a:normAutofit fontScale="92500" lnSpcReduction="10000"/>
          </a:bodyPr>
          <a:lstStyle/>
          <a:p>
            <a:pPr marL="285750" indent="-285750">
              <a:lnSpc>
                <a:spcPct val="150000"/>
              </a:lnSpc>
              <a:spcAft>
                <a:spcPts val="240"/>
              </a:spcAft>
              <a:buFont typeface="Arial" panose="020B0604020202020204" pitchFamily="34" charset="0"/>
              <a:buChar char="•"/>
            </a:pPr>
            <a:r>
              <a:rPr lang="en-GB" sz="1800" kern="100" dirty="0">
                <a:effectLst/>
                <a:latin typeface="Aptos" panose="020B0004020202020204" pitchFamily="34" charset="0"/>
                <a:ea typeface="Aptos" panose="020B0004020202020204" pitchFamily="34" charset="0"/>
                <a:cs typeface="Arial" panose="020B0604020202020204" pitchFamily="34" charset="0"/>
              </a:rPr>
              <a:t> </a:t>
            </a:r>
            <a:r>
              <a:rPr lang="en-GB" sz="2400" kern="100" dirty="0">
                <a:effectLst/>
                <a:latin typeface="Aptos" panose="020B0004020202020204" pitchFamily="34" charset="0"/>
                <a:ea typeface="Aptos" panose="020B0004020202020204" pitchFamily="34" charset="0"/>
                <a:cs typeface="Arial" panose="020B0604020202020204" pitchFamily="34" charset="0"/>
              </a:rPr>
              <a:t>The DfE will keep funding for 9 qualifications in health and social care until new qualifications in the Care Services route have been developed. We expect this to happen by 2026/27. </a:t>
            </a:r>
          </a:p>
          <a:p>
            <a:pPr marL="285750" indent="-285750">
              <a:lnSpc>
                <a:spcPct val="150000"/>
              </a:lnSpc>
              <a:spcAft>
                <a:spcPts val="240"/>
              </a:spcAft>
              <a:buFont typeface="Arial" panose="020B0604020202020204" pitchFamily="34" charset="0"/>
              <a:buChar char="•"/>
            </a:pPr>
            <a:r>
              <a:rPr lang="en-GB" sz="2400" kern="100" dirty="0">
                <a:effectLst/>
                <a:latin typeface="Aptos" panose="020B0004020202020204" pitchFamily="34" charset="0"/>
                <a:ea typeface="Aptos" panose="020B0004020202020204" pitchFamily="34" charset="0"/>
                <a:cs typeface="Arial" panose="020B0604020202020204" pitchFamily="34" charset="0"/>
              </a:rPr>
              <a:t>The Df</a:t>
            </a:r>
            <a:r>
              <a:rPr lang="en-GB" sz="2400" kern="100" dirty="0">
                <a:latin typeface="Aptos" panose="020B0004020202020204" pitchFamily="34" charset="0"/>
                <a:ea typeface="Aptos" panose="020B0004020202020204" pitchFamily="34" charset="0"/>
              </a:rPr>
              <a:t>E</a:t>
            </a:r>
            <a:r>
              <a:rPr lang="en-GB" sz="2400" kern="100" dirty="0">
                <a:effectLst/>
                <a:latin typeface="Aptos" panose="020B0004020202020204" pitchFamily="34" charset="0"/>
                <a:ea typeface="Aptos" panose="020B0004020202020204" pitchFamily="34" charset="0"/>
                <a:cs typeface="Arial" panose="020B0604020202020204" pitchFamily="34" charset="0"/>
              </a:rPr>
              <a:t> are also keeping funding for 11 qualifications in science-related subjects such as applied and forensic science and dental technology. </a:t>
            </a:r>
          </a:p>
          <a:p>
            <a:endParaRPr lang="en-GB" sz="2400" dirty="0"/>
          </a:p>
        </p:txBody>
      </p:sp>
    </p:spTree>
    <p:extLst>
      <p:ext uri="{BB962C8B-B14F-4D97-AF65-F5344CB8AC3E}">
        <p14:creationId xmlns:p14="http://schemas.microsoft.com/office/powerpoint/2010/main" val="703470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A096C-736F-8BBE-3935-5FB78DFDAE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6963F1-7653-1819-BD67-DF592D7A3684}"/>
              </a:ext>
            </a:extLst>
          </p:cNvPr>
          <p:cNvSpPr>
            <a:spLocks noGrp="1"/>
          </p:cNvSpPr>
          <p:nvPr>
            <p:ph type="title"/>
          </p:nvPr>
        </p:nvSpPr>
        <p:spPr>
          <a:xfrm>
            <a:off x="290839" y="1847265"/>
            <a:ext cx="2182538" cy="2574834"/>
          </a:xfrm>
        </p:spPr>
        <p:txBody>
          <a:bodyPr>
            <a:normAutofit/>
          </a:bodyPr>
          <a:lstStyle/>
          <a:p>
            <a:r>
              <a:rPr lang="en-GB" b="1" dirty="0">
                <a:solidFill>
                  <a:schemeClr val="bg1"/>
                </a:solidFill>
                <a:effectLst/>
                <a:latin typeface="Aptos" panose="020B0004020202020204" pitchFamily="34" charset="0"/>
                <a:ea typeface="Aptos" panose="020B0004020202020204" pitchFamily="34" charset="0"/>
              </a:rPr>
              <a:t>Education and Early Years </a:t>
            </a:r>
            <a:endParaRPr lang="en-GB" sz="3200" b="1" dirty="0">
              <a:solidFill>
                <a:schemeClr val="bg1"/>
              </a:solidFill>
              <a:latin typeface="Aptos" panose="020B0004020202020204" pitchFamily="34" charset="0"/>
            </a:endParaRPr>
          </a:p>
        </p:txBody>
      </p:sp>
      <p:sp>
        <p:nvSpPr>
          <p:cNvPr id="5" name="Content Placeholder 4">
            <a:extLst>
              <a:ext uri="{FF2B5EF4-FFF2-40B4-BE49-F238E27FC236}">
                <a16:creationId xmlns:a16="http://schemas.microsoft.com/office/drawing/2014/main" id="{7B85750B-9470-6876-86CB-3816539C3D96}"/>
              </a:ext>
            </a:extLst>
          </p:cNvPr>
          <p:cNvSpPr>
            <a:spLocks noGrp="1"/>
          </p:cNvSpPr>
          <p:nvPr>
            <p:ph sz="quarter" idx="12"/>
          </p:nvPr>
        </p:nvSpPr>
        <p:spPr>
          <a:xfrm>
            <a:off x="2893102" y="794480"/>
            <a:ext cx="5665323" cy="5306517"/>
          </a:xfrm>
        </p:spPr>
        <p:txBody>
          <a:bodyPr>
            <a:normAutofit/>
          </a:bodyPr>
          <a:lstStyle/>
          <a:p>
            <a:pPr marL="342900" indent="-342900">
              <a:lnSpc>
                <a:spcPct val="150000"/>
              </a:lnSpc>
              <a:spcAft>
                <a:spcPts val="240"/>
              </a:spcAft>
              <a:buFont typeface="Arial" panose="020B0604020202020204" pitchFamily="34" charset="0"/>
              <a:buChar char="•"/>
            </a:pPr>
            <a:r>
              <a:rPr lang="en-GB" sz="2400" kern="100" dirty="0">
                <a:latin typeface="Aptos" panose="020B0004020202020204" pitchFamily="34" charset="0"/>
                <a:ea typeface="Aptos" panose="020B0004020202020204" pitchFamily="34" charset="0"/>
                <a:cs typeface="Arial" panose="020B0604020202020204" pitchFamily="34" charset="0"/>
              </a:rPr>
              <a:t>The DfE</a:t>
            </a:r>
            <a:r>
              <a:rPr lang="en-GB" sz="2400" kern="100" dirty="0">
                <a:effectLst/>
                <a:latin typeface="Aptos" panose="020B0004020202020204" pitchFamily="34" charset="0"/>
                <a:ea typeface="Aptos" panose="020B0004020202020204" pitchFamily="34" charset="0"/>
                <a:cs typeface="Arial" panose="020B0604020202020204" pitchFamily="34" charset="0"/>
              </a:rPr>
              <a:t> will remove funding from existing large and medium qualifications as planned in 2025. </a:t>
            </a:r>
          </a:p>
          <a:p>
            <a:pPr marL="342900" indent="-342900">
              <a:lnSpc>
                <a:spcPct val="150000"/>
              </a:lnSpc>
              <a:spcAft>
                <a:spcPts val="240"/>
              </a:spcAft>
              <a:buFont typeface="Arial" panose="020B0604020202020204" pitchFamily="34" charset="0"/>
              <a:buChar char="•"/>
            </a:pPr>
            <a:r>
              <a:rPr lang="en-GB" sz="2400" kern="100" dirty="0">
                <a:effectLst/>
                <a:latin typeface="Aptos" panose="020B0004020202020204" pitchFamily="34" charset="0"/>
                <a:ea typeface="Aptos" panose="020B0004020202020204" pitchFamily="34" charset="0"/>
                <a:cs typeface="Arial" panose="020B0604020202020204" pitchFamily="34" charset="0"/>
              </a:rPr>
              <a:t>The DfE are also retaining funding for 6 smaller qualifications to support specific occupations such as teaching assistants</a:t>
            </a:r>
            <a:r>
              <a:rPr lang="en-GB" sz="2400" kern="100" dirty="0">
                <a:latin typeface="Aptos" panose="020B0004020202020204" pitchFamily="34" charset="0"/>
                <a:ea typeface="Aptos" panose="020B0004020202020204" pitchFamily="34" charset="0"/>
                <a:cs typeface="Arial" panose="020B0604020202020204" pitchFamily="34" charset="0"/>
              </a:rPr>
              <a:t>.</a:t>
            </a:r>
            <a:endParaRPr lang="en-GB" sz="2400" kern="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198916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BC3B1-7DFC-DE93-4E25-5BA4AA725488}"/>
              </a:ext>
            </a:extLst>
          </p:cNvPr>
          <p:cNvSpPr>
            <a:spLocks noGrp="1"/>
          </p:cNvSpPr>
          <p:nvPr>
            <p:ph type="title"/>
          </p:nvPr>
        </p:nvSpPr>
        <p:spPr>
          <a:xfrm>
            <a:off x="38845" y="2571489"/>
            <a:ext cx="2809286" cy="1057826"/>
          </a:xfrm>
        </p:spPr>
        <p:txBody>
          <a:bodyPr>
            <a:normAutofit/>
          </a:bodyPr>
          <a:lstStyle/>
          <a:p>
            <a:r>
              <a:rPr lang="en-GB" b="1" dirty="0">
                <a:solidFill>
                  <a:schemeClr val="bg1"/>
                </a:solidFill>
                <a:latin typeface="Aptos" panose="020B0004020202020204" pitchFamily="34" charset="0"/>
                <a:cs typeface="Arial" panose="020B0604020202020204" pitchFamily="34" charset="0"/>
              </a:rPr>
              <a:t>Construction</a:t>
            </a:r>
            <a:r>
              <a:rPr lang="en-GB" dirty="0">
                <a:latin typeface="Aptos" panose="020B0004020202020204" pitchFamily="34" charset="0"/>
              </a:rPr>
              <a:t> </a:t>
            </a:r>
          </a:p>
        </p:txBody>
      </p:sp>
      <p:sp>
        <p:nvSpPr>
          <p:cNvPr id="6" name="TextBox 5">
            <a:extLst>
              <a:ext uri="{FF2B5EF4-FFF2-40B4-BE49-F238E27FC236}">
                <a16:creationId xmlns:a16="http://schemas.microsoft.com/office/drawing/2014/main" id="{EF7C6242-232E-72CD-3EA7-747D077449F6}"/>
              </a:ext>
            </a:extLst>
          </p:cNvPr>
          <p:cNvSpPr txBox="1"/>
          <p:nvPr/>
        </p:nvSpPr>
        <p:spPr>
          <a:xfrm>
            <a:off x="2848131" y="537154"/>
            <a:ext cx="5612448" cy="6184322"/>
          </a:xfrm>
          <a:prstGeom prst="rect">
            <a:avLst/>
          </a:prstGeom>
          <a:noFill/>
        </p:spPr>
        <p:txBody>
          <a:bodyPr wrap="square">
            <a:spAutoFit/>
          </a:bodyPr>
          <a:lstStyle/>
          <a:p>
            <a:pPr marL="342900" indent="-342900">
              <a:lnSpc>
                <a:spcPct val="150000"/>
              </a:lnSpc>
              <a:spcAft>
                <a:spcPts val="240"/>
              </a:spcAft>
              <a:buFont typeface="Arial" panose="020B0604020202020204" pitchFamily="34" charset="0"/>
              <a:buChar char="•"/>
            </a:pPr>
            <a:r>
              <a:rPr lang="en-GB" sz="2400" kern="100" dirty="0">
                <a:latin typeface="Aptos" panose="020B0004020202020204" pitchFamily="34" charset="0"/>
                <a:ea typeface="Aptos" panose="020B0004020202020204" pitchFamily="34" charset="0"/>
                <a:cs typeface="Arial" panose="020B0604020202020204" pitchFamily="34" charset="0"/>
              </a:rPr>
              <a:t>The DfE</a:t>
            </a:r>
            <a:r>
              <a:rPr lang="en-GB" sz="2400" kern="100" dirty="0">
                <a:effectLst/>
                <a:latin typeface="Aptos" panose="020B0004020202020204" pitchFamily="34" charset="0"/>
                <a:ea typeface="Aptos" panose="020B0004020202020204" pitchFamily="34" charset="0"/>
                <a:cs typeface="Arial" panose="020B0604020202020204" pitchFamily="34" charset="0"/>
              </a:rPr>
              <a:t> are keeping one large qualification in Site Carpentry, and 11 other medium and small qualifications.</a:t>
            </a:r>
          </a:p>
          <a:p>
            <a:pPr marL="342900" indent="-342900">
              <a:lnSpc>
                <a:spcPct val="150000"/>
              </a:lnSpc>
              <a:spcAft>
                <a:spcPts val="240"/>
              </a:spcAft>
              <a:buFont typeface="Arial" panose="020B0604020202020204" pitchFamily="34" charset="0"/>
              <a:buChar char="•"/>
            </a:pPr>
            <a:r>
              <a:rPr lang="en-GB" sz="2400" kern="100" dirty="0">
                <a:effectLst/>
                <a:latin typeface="Aptos" panose="020B0004020202020204" pitchFamily="34" charset="0"/>
                <a:ea typeface="Aptos" panose="020B0004020202020204" pitchFamily="34" charset="0"/>
                <a:cs typeface="Arial" panose="020B0604020202020204" pitchFamily="34" charset="0"/>
              </a:rPr>
              <a:t>The DfE have decided to cease taking new enrolments for the Onsite Construction T Level. Those already taking it will be able to complete it as planned, and progress into positive destinations post-graduation. </a:t>
            </a:r>
          </a:p>
          <a:p>
            <a:pPr>
              <a:lnSpc>
                <a:spcPct val="150000"/>
              </a:lnSpc>
              <a:spcAft>
                <a:spcPts val="240"/>
              </a:spcAft>
            </a:pPr>
            <a:endParaRPr lang="en-GB" sz="2400" kern="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217526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8F78E-AF7A-E84C-EE6C-52FC3FF58F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0C1ED7-DED1-491F-0183-635F0568766E}"/>
              </a:ext>
            </a:extLst>
          </p:cNvPr>
          <p:cNvSpPr>
            <a:spLocks noGrp="1"/>
          </p:cNvSpPr>
          <p:nvPr>
            <p:ph type="title"/>
          </p:nvPr>
        </p:nvSpPr>
        <p:spPr/>
        <p:txBody>
          <a:bodyPr/>
          <a:lstStyle/>
          <a:p>
            <a:r>
              <a:rPr lang="en-GB" b="1" dirty="0">
                <a:solidFill>
                  <a:schemeClr val="bg1"/>
                </a:solidFill>
                <a:latin typeface="Aptos" panose="020B0004020202020204" pitchFamily="34" charset="0"/>
                <a:cs typeface="Arial" panose="020B0604020202020204" pitchFamily="34" charset="0"/>
              </a:rPr>
              <a:t>Key figures</a:t>
            </a:r>
          </a:p>
        </p:txBody>
      </p:sp>
      <p:sp>
        <p:nvSpPr>
          <p:cNvPr id="5" name="Content Placeholder 4">
            <a:extLst>
              <a:ext uri="{FF2B5EF4-FFF2-40B4-BE49-F238E27FC236}">
                <a16:creationId xmlns:a16="http://schemas.microsoft.com/office/drawing/2014/main" id="{A0DE43F1-5001-16D8-4093-E247EB931F5F}"/>
              </a:ext>
            </a:extLst>
          </p:cNvPr>
          <p:cNvSpPr>
            <a:spLocks noGrp="1"/>
          </p:cNvSpPr>
          <p:nvPr>
            <p:ph sz="quarter" idx="12"/>
          </p:nvPr>
        </p:nvSpPr>
        <p:spPr>
          <a:xfrm>
            <a:off x="2745766" y="803803"/>
            <a:ext cx="5803933" cy="5552548"/>
          </a:xfrm>
        </p:spPr>
        <p:txBody>
          <a:bodyPr vert="horz" lIns="0" tIns="0" rIns="0" bIns="0" rtlCol="0" anchor="t">
            <a:noAutofit/>
          </a:bodyPr>
          <a:lstStyle/>
          <a:p>
            <a:pPr marL="0" indent="0">
              <a:buNone/>
            </a:pPr>
            <a:r>
              <a:rPr lang="en-GB" sz="1800" dirty="0">
                <a:latin typeface="Aptos" panose="020B0004020202020204" pitchFamily="34" charset="0"/>
                <a:cs typeface="Arial" panose="020B0604020202020204" pitchFamily="34" charset="0"/>
              </a:rPr>
              <a:t>Retaining 157 qualifications in the system due to lose public funding </a:t>
            </a:r>
          </a:p>
          <a:p>
            <a:pPr marL="501650" lvl="2" indent="-285750">
              <a:buFont typeface="Arial" panose="020B0604020202020204" pitchFamily="34" charset="0"/>
              <a:buChar char="•"/>
            </a:pPr>
            <a:r>
              <a:rPr lang="en-GB" sz="1800" u="sng" dirty="0">
                <a:latin typeface="Aptos" panose="020B0004020202020204" pitchFamily="34" charset="0"/>
                <a:cs typeface="Arial" panose="020B0604020202020204" pitchFamily="34" charset="0"/>
              </a:rPr>
              <a:t>Engineering and manufacturing</a:t>
            </a:r>
            <a:r>
              <a:rPr lang="en-GB" sz="1800" dirty="0">
                <a:latin typeface="Aptos" panose="020B0004020202020204" pitchFamily="34" charset="0"/>
                <a:cs typeface="Arial" panose="020B0604020202020204" pitchFamily="34" charset="0"/>
              </a:rPr>
              <a:t>: retaining all 37 qualifications until 2027 </a:t>
            </a:r>
          </a:p>
          <a:p>
            <a:pPr marL="501650" lvl="2" indent="-285750">
              <a:buFont typeface="Arial" panose="020B0604020202020204" pitchFamily="34" charset="0"/>
              <a:buChar char="•"/>
            </a:pPr>
            <a:r>
              <a:rPr lang="en-GB" sz="1800" u="sng" dirty="0">
                <a:latin typeface="Aptos" panose="020B0004020202020204" pitchFamily="34" charset="0"/>
                <a:cs typeface="Arial" panose="020B0604020202020204" pitchFamily="34" charset="0"/>
              </a:rPr>
              <a:t>Legal, finance, and accounting</a:t>
            </a:r>
            <a:r>
              <a:rPr lang="en-GB" sz="1800" dirty="0">
                <a:latin typeface="Aptos" panose="020B0004020202020204" pitchFamily="34" charset="0"/>
                <a:cs typeface="Arial" panose="020B0604020202020204" pitchFamily="34" charset="0"/>
              </a:rPr>
              <a:t>: retaining all 6 qualifications in scope until 2027  </a:t>
            </a:r>
          </a:p>
          <a:p>
            <a:pPr marL="501650" lvl="2" indent="-285750">
              <a:buFont typeface="Arial" panose="020B0604020202020204" pitchFamily="34" charset="0"/>
              <a:buChar char="•"/>
            </a:pPr>
            <a:r>
              <a:rPr lang="en-GB" sz="1800" u="sng" dirty="0">
                <a:latin typeface="Aptos" panose="020B0004020202020204" pitchFamily="34" charset="0"/>
                <a:cs typeface="Arial" panose="020B0604020202020204" pitchFamily="34" charset="0"/>
              </a:rPr>
              <a:t>Business and administration</a:t>
            </a:r>
            <a:r>
              <a:rPr lang="en-GB" sz="1800" dirty="0">
                <a:latin typeface="Aptos" panose="020B0004020202020204" pitchFamily="34" charset="0"/>
                <a:cs typeface="Arial" panose="020B0604020202020204" pitchFamily="34" charset="0"/>
              </a:rPr>
              <a:t>: retaining all 10 qualifications in scope until 2027 </a:t>
            </a:r>
          </a:p>
          <a:p>
            <a:pPr marL="501650" lvl="2" indent="-285750">
              <a:buFont typeface="Arial" panose="020B0604020202020204" pitchFamily="34" charset="0"/>
              <a:buChar char="•"/>
            </a:pPr>
            <a:r>
              <a:rPr lang="en-GB" sz="1800" u="sng" dirty="0">
                <a:latin typeface="Aptos" panose="020B0004020202020204" pitchFamily="34" charset="0"/>
                <a:cs typeface="Arial" panose="020B0604020202020204" pitchFamily="34" charset="0"/>
              </a:rPr>
              <a:t>Creative and design</a:t>
            </a:r>
            <a:r>
              <a:rPr lang="en-GB" sz="1800" dirty="0">
                <a:latin typeface="Aptos" panose="020B0004020202020204" pitchFamily="34" charset="0"/>
                <a:cs typeface="Arial" panose="020B0604020202020204" pitchFamily="34" charset="0"/>
              </a:rPr>
              <a:t>: retaining all 12 qualifications in scope until 2027 </a:t>
            </a:r>
          </a:p>
          <a:p>
            <a:pPr marL="501650" lvl="2" indent="-285750">
              <a:buFont typeface="Arial" panose="020B0604020202020204" pitchFamily="34" charset="0"/>
              <a:buChar char="•"/>
            </a:pPr>
            <a:r>
              <a:rPr lang="en-GB" sz="1800" u="sng" dirty="0">
                <a:latin typeface="Aptos" panose="020B0004020202020204" pitchFamily="34" charset="0"/>
                <a:cs typeface="Arial" panose="020B0604020202020204" pitchFamily="34" charset="0"/>
              </a:rPr>
              <a:t>Health and science</a:t>
            </a:r>
            <a:r>
              <a:rPr lang="en-GB" sz="1800" dirty="0">
                <a:latin typeface="Aptos" panose="020B0004020202020204" pitchFamily="34" charset="0"/>
                <a:cs typeface="Arial" panose="020B0604020202020204" pitchFamily="34" charset="0"/>
              </a:rPr>
              <a:t>: retaining 9 qualifications in health and social care and 11 qualifications of varying sizes in science-related subjects until 2026.  </a:t>
            </a:r>
          </a:p>
          <a:p>
            <a:pPr marL="501650" lvl="2" indent="-285750">
              <a:buFont typeface="Arial" panose="020B0604020202020204" pitchFamily="34" charset="0"/>
              <a:buChar char="•"/>
            </a:pPr>
            <a:r>
              <a:rPr lang="en-GB" sz="1800" u="sng" dirty="0">
                <a:latin typeface="Aptos" panose="020B0004020202020204" pitchFamily="34" charset="0"/>
                <a:cs typeface="Arial" panose="020B0604020202020204" pitchFamily="34" charset="0"/>
              </a:rPr>
              <a:t>Education and early years</a:t>
            </a:r>
            <a:r>
              <a:rPr lang="en-GB" sz="1800" dirty="0">
                <a:latin typeface="Aptos" panose="020B0004020202020204" pitchFamily="34" charset="0"/>
                <a:cs typeface="Arial" panose="020B0604020202020204" pitchFamily="34" charset="0"/>
              </a:rPr>
              <a:t>: retaining 6 small qualifications until 2026 </a:t>
            </a:r>
          </a:p>
          <a:p>
            <a:pPr marL="501650" lvl="2" indent="-285750">
              <a:buFont typeface="Arial" panose="020B0604020202020204" pitchFamily="34" charset="0"/>
              <a:buChar char="•"/>
            </a:pPr>
            <a:r>
              <a:rPr lang="en-GB" sz="1800" u="sng" dirty="0">
                <a:latin typeface="Aptos" panose="020B0004020202020204" pitchFamily="34" charset="0"/>
                <a:cs typeface="Arial" panose="020B0604020202020204" pitchFamily="34" charset="0"/>
              </a:rPr>
              <a:t>Construction and the built environment</a:t>
            </a:r>
            <a:r>
              <a:rPr lang="en-GB" sz="1800" dirty="0">
                <a:latin typeface="Aptos" panose="020B0004020202020204" pitchFamily="34" charset="0"/>
                <a:cs typeface="Arial" panose="020B0604020202020204" pitchFamily="34" charset="0"/>
              </a:rPr>
              <a:t>: retaining 1 large and 11 medium and small qualifications until 2026 </a:t>
            </a:r>
          </a:p>
          <a:p>
            <a:pPr marL="501650" lvl="2" indent="-285750">
              <a:buFont typeface="Arial" panose="020B0604020202020204" pitchFamily="34" charset="0"/>
              <a:buChar char="•"/>
            </a:pPr>
            <a:r>
              <a:rPr lang="en-GB" sz="1800" u="sng" dirty="0">
                <a:latin typeface="Aptos" panose="020B0004020202020204" pitchFamily="34" charset="0"/>
                <a:cs typeface="Arial" panose="020B0604020202020204" pitchFamily="34" charset="0"/>
              </a:rPr>
              <a:t>Digital</a:t>
            </a:r>
            <a:r>
              <a:rPr lang="en-GB" sz="1800" dirty="0">
                <a:latin typeface="Aptos" panose="020B0004020202020204" pitchFamily="34" charset="0"/>
                <a:cs typeface="Arial" panose="020B0604020202020204" pitchFamily="34" charset="0"/>
              </a:rPr>
              <a:t>: all 6 large qualifications and 13 medium and small qualifications until 2026 </a:t>
            </a:r>
          </a:p>
        </p:txBody>
      </p:sp>
    </p:spTree>
    <p:extLst>
      <p:ext uri="{BB962C8B-B14F-4D97-AF65-F5344CB8AC3E}">
        <p14:creationId xmlns:p14="http://schemas.microsoft.com/office/powerpoint/2010/main" val="4078380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D5E01-8833-1D45-B2C4-F66998C43910}"/>
              </a:ext>
            </a:extLst>
          </p:cNvPr>
          <p:cNvSpPr>
            <a:spLocks noGrp="1"/>
          </p:cNvSpPr>
          <p:nvPr>
            <p:ph type="title"/>
          </p:nvPr>
        </p:nvSpPr>
        <p:spPr/>
        <p:txBody>
          <a:bodyPr/>
          <a:lstStyle/>
          <a:p>
            <a:r>
              <a:rPr lang="en-GB" b="1" dirty="0">
                <a:solidFill>
                  <a:schemeClr val="bg1"/>
                </a:solidFill>
                <a:latin typeface="Aptos" panose="020B0004020202020204" pitchFamily="34" charset="0"/>
                <a:cs typeface="Arial"/>
              </a:rPr>
              <a:t>Next steps </a:t>
            </a:r>
          </a:p>
        </p:txBody>
      </p:sp>
      <p:sp>
        <p:nvSpPr>
          <p:cNvPr id="5" name="Content Placeholder 4">
            <a:extLst>
              <a:ext uri="{FF2B5EF4-FFF2-40B4-BE49-F238E27FC236}">
                <a16:creationId xmlns:a16="http://schemas.microsoft.com/office/drawing/2014/main" id="{3A579BD5-E029-F2F0-5EE0-1838340B9513}"/>
              </a:ext>
            </a:extLst>
          </p:cNvPr>
          <p:cNvSpPr>
            <a:spLocks noGrp="1"/>
          </p:cNvSpPr>
          <p:nvPr>
            <p:ph sz="quarter" idx="12"/>
          </p:nvPr>
        </p:nvSpPr>
        <p:spPr>
          <a:xfrm>
            <a:off x="2848131" y="1688222"/>
            <a:ext cx="5728982" cy="4566475"/>
          </a:xfrm>
        </p:spPr>
        <p:txBody>
          <a:bodyPr vert="horz" lIns="0" tIns="0" rIns="0" bIns="0" rtlCol="0" anchor="t">
            <a:noAutofit/>
          </a:bodyPr>
          <a:lstStyle/>
          <a:p>
            <a:pPr marL="0" indent="0">
              <a:buNone/>
            </a:pPr>
            <a:r>
              <a:rPr lang="en-GB" sz="2200" dirty="0">
                <a:latin typeface="Aptos" panose="020B0004020202020204" pitchFamily="34" charset="0"/>
                <a:cs typeface="Arial" panose="020B0604020202020204" pitchFamily="34" charset="0"/>
              </a:rPr>
              <a:t>Awarding Organisations have submitted new level 3 qualifications in:</a:t>
            </a:r>
          </a:p>
          <a:p>
            <a:pPr marL="342900" indent="-342900">
              <a:buFont typeface="Arial"/>
              <a:buChar char="•"/>
            </a:pPr>
            <a:r>
              <a:rPr lang="en-GB" sz="2200" b="0" i="0" dirty="0">
                <a:effectLst/>
                <a:latin typeface="Aptos" panose="020B0004020202020204" pitchFamily="34" charset="0"/>
                <a:cs typeface="Arial" panose="020B0604020202020204" pitchFamily="34" charset="0"/>
              </a:rPr>
              <a:t>Health and Science</a:t>
            </a:r>
          </a:p>
          <a:p>
            <a:pPr marL="342900" indent="-342900">
              <a:buFont typeface="Arial"/>
              <a:buChar char="•"/>
            </a:pPr>
            <a:r>
              <a:rPr lang="en-GB" sz="2200" b="0" i="0" dirty="0">
                <a:effectLst/>
                <a:latin typeface="Aptos" panose="020B0004020202020204" pitchFamily="34" charset="0"/>
                <a:cs typeface="Arial" panose="020B0604020202020204" pitchFamily="34" charset="0"/>
              </a:rPr>
              <a:t>Construction and the Built Environment</a:t>
            </a:r>
            <a:endParaRPr lang="en-GB" sz="2200" dirty="0">
              <a:latin typeface="Aptos" panose="020B0004020202020204" pitchFamily="34" charset="0"/>
              <a:cs typeface="Arial" panose="020B0604020202020204" pitchFamily="34" charset="0"/>
            </a:endParaRPr>
          </a:p>
          <a:p>
            <a:pPr marL="342900" indent="-342900">
              <a:buFont typeface="Arial"/>
              <a:buChar char="•"/>
            </a:pPr>
            <a:r>
              <a:rPr lang="en-GB" sz="2200" b="0" i="0" dirty="0">
                <a:effectLst/>
                <a:latin typeface="Aptos" panose="020B0004020202020204" pitchFamily="34" charset="0"/>
                <a:cs typeface="Arial" panose="020B0604020202020204" pitchFamily="34" charset="0"/>
              </a:rPr>
              <a:t>Digital</a:t>
            </a:r>
            <a:endParaRPr lang="en-GB" sz="2200" dirty="0">
              <a:latin typeface="Aptos" panose="020B0004020202020204" pitchFamily="34" charset="0"/>
              <a:cs typeface="Arial" panose="020B0604020202020204" pitchFamily="34" charset="0"/>
            </a:endParaRPr>
          </a:p>
          <a:p>
            <a:pPr marL="342900" indent="-342900">
              <a:buFont typeface="Arial"/>
              <a:buChar char="•"/>
            </a:pPr>
            <a:r>
              <a:rPr lang="en-GB" sz="2200" b="0" i="0" dirty="0">
                <a:effectLst/>
                <a:latin typeface="Aptos" panose="020B0004020202020204" pitchFamily="34" charset="0"/>
                <a:cs typeface="Arial" panose="020B0604020202020204" pitchFamily="34" charset="0"/>
              </a:rPr>
              <a:t>Education and early years</a:t>
            </a:r>
            <a:endParaRPr lang="en-GB" sz="2200" dirty="0">
              <a:latin typeface="Aptos" panose="020B0004020202020204" pitchFamily="34" charset="0"/>
              <a:cs typeface="Arial" panose="020B0604020202020204" pitchFamily="34" charset="0"/>
            </a:endParaRPr>
          </a:p>
          <a:p>
            <a:pPr marL="342900" indent="-342900">
              <a:buFont typeface="Arial"/>
              <a:buChar char="•"/>
            </a:pPr>
            <a:r>
              <a:rPr lang="en-GB" sz="2200" b="0" i="0" dirty="0">
                <a:effectLst/>
                <a:latin typeface="Aptos" panose="020B0004020202020204" pitchFamily="34" charset="0"/>
                <a:cs typeface="Arial" panose="020B0604020202020204" pitchFamily="34" charset="0"/>
              </a:rPr>
              <a:t>Care services</a:t>
            </a:r>
            <a:endParaRPr lang="en-GB" sz="2200" dirty="0">
              <a:latin typeface="Aptos" panose="020B0004020202020204" pitchFamily="34" charset="0"/>
              <a:cs typeface="Arial" panose="020B0604020202020204" pitchFamily="34" charset="0"/>
            </a:endParaRPr>
          </a:p>
          <a:p>
            <a:pPr marL="0" indent="0">
              <a:buNone/>
            </a:pPr>
            <a:r>
              <a:rPr lang="en-GB" sz="2200" dirty="0">
                <a:latin typeface="Aptos" panose="020B0004020202020204" pitchFamily="34" charset="0"/>
                <a:cs typeface="Arial" panose="020B0604020202020204" pitchFamily="34" charset="0"/>
              </a:rPr>
              <a:t>The Curriculum and Assessment Review </a:t>
            </a:r>
            <a:r>
              <a:rPr lang="en-GB" sz="2200" dirty="0">
                <a:solidFill>
                  <a:schemeClr val="tx2"/>
                </a:solidFill>
                <a:latin typeface="Aptos" panose="020B0004020202020204" pitchFamily="34" charset="0"/>
                <a:cs typeface="Arial" panose="020B0604020202020204" pitchFamily="34" charset="0"/>
              </a:rPr>
              <a:t>will report </a:t>
            </a:r>
            <a:r>
              <a:rPr lang="en-GB" sz="2200" dirty="0">
                <a:latin typeface="Aptos" panose="020B0004020202020204" pitchFamily="34" charset="0"/>
                <a:cs typeface="Arial" panose="020B0604020202020204" pitchFamily="34" charset="0"/>
              </a:rPr>
              <a:t>conclusions in the Autumn.</a:t>
            </a:r>
          </a:p>
          <a:p>
            <a:endParaRPr lang="en-GB" sz="2400" dirty="0"/>
          </a:p>
          <a:p>
            <a:pPr marL="285750"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2101107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8DA47F-B690-D9C4-933F-B5DF46E1B4BF}"/>
              </a:ext>
            </a:extLst>
          </p:cNvPr>
          <p:cNvSpPr>
            <a:spLocks noGrp="1"/>
          </p:cNvSpPr>
          <p:nvPr>
            <p:ph type="title"/>
          </p:nvPr>
        </p:nvSpPr>
        <p:spPr/>
        <p:txBody>
          <a:bodyPr/>
          <a:lstStyle/>
          <a:p>
            <a:r>
              <a:rPr lang="en-GB" b="1" dirty="0">
                <a:solidFill>
                  <a:schemeClr val="bg1"/>
                </a:solidFill>
                <a:latin typeface="Aptos" panose="020B0004020202020204" pitchFamily="34" charset="0"/>
                <a:cs typeface="Arial" panose="020B0604020202020204" pitchFamily="34" charset="0"/>
              </a:rPr>
              <a:t>Contents</a:t>
            </a:r>
            <a:r>
              <a:rPr lang="en-GB" dirty="0">
                <a:solidFill>
                  <a:schemeClr val="bg1"/>
                </a:solidFill>
                <a:latin typeface="Arial" panose="020B0604020202020204" pitchFamily="34" charset="0"/>
                <a:cs typeface="Arial" panose="020B0604020202020204" pitchFamily="34" charset="0"/>
              </a:rPr>
              <a:t> </a:t>
            </a:r>
          </a:p>
        </p:txBody>
      </p:sp>
      <p:sp>
        <p:nvSpPr>
          <p:cNvPr id="4" name="Content Placeholder 3">
            <a:extLst>
              <a:ext uri="{FF2B5EF4-FFF2-40B4-BE49-F238E27FC236}">
                <a16:creationId xmlns:a16="http://schemas.microsoft.com/office/drawing/2014/main" id="{4957D2AA-E509-20F3-C879-E48056CD342E}"/>
              </a:ext>
            </a:extLst>
          </p:cNvPr>
          <p:cNvSpPr>
            <a:spLocks noGrp="1"/>
          </p:cNvSpPr>
          <p:nvPr>
            <p:ph sz="quarter" idx="12"/>
          </p:nvPr>
        </p:nvSpPr>
        <p:spPr>
          <a:xfrm>
            <a:off x="2750344" y="1388419"/>
            <a:ext cx="7986713" cy="4566475"/>
          </a:xfrm>
        </p:spPr>
        <p:txBody>
          <a:bodyPr/>
          <a:lstStyle/>
          <a:p>
            <a:pPr marL="285750" indent="-285750">
              <a:buFont typeface="Arial" panose="020B0604020202020204" pitchFamily="34" charset="0"/>
              <a:buChar char="•"/>
            </a:pPr>
            <a:r>
              <a:rPr lang="en-GB" sz="2800" dirty="0">
                <a:latin typeface="Aptos" panose="020B0004020202020204" pitchFamily="34" charset="0"/>
                <a:cs typeface="Arial" panose="020B0604020202020204" pitchFamily="34" charset="0"/>
              </a:rPr>
              <a:t>Background</a:t>
            </a:r>
          </a:p>
          <a:p>
            <a:pPr marL="285750" indent="-285750">
              <a:buFont typeface="Arial" panose="020B0604020202020204" pitchFamily="34" charset="0"/>
              <a:buChar char="•"/>
            </a:pPr>
            <a:r>
              <a:rPr lang="en-GB" sz="2800" dirty="0">
                <a:latin typeface="Aptos" panose="020B0004020202020204" pitchFamily="34" charset="0"/>
                <a:cs typeface="Arial" panose="020B0604020202020204" pitchFamily="34" charset="0"/>
              </a:rPr>
              <a:t>Purpose and approach </a:t>
            </a:r>
          </a:p>
          <a:p>
            <a:pPr marL="285750" indent="-285750">
              <a:buFont typeface="Arial" panose="020B0604020202020204" pitchFamily="34" charset="0"/>
              <a:buChar char="•"/>
            </a:pPr>
            <a:r>
              <a:rPr lang="en-GB" sz="2800" dirty="0">
                <a:latin typeface="Aptos" panose="020B0004020202020204" pitchFamily="34" charset="0"/>
                <a:cs typeface="Arial" panose="020B0604020202020204" pitchFamily="34" charset="0"/>
              </a:rPr>
              <a:t>Outcomes (incl. by route) </a:t>
            </a:r>
          </a:p>
          <a:p>
            <a:pPr marL="285750" indent="-285750">
              <a:buFont typeface="Arial" panose="020B0604020202020204" pitchFamily="34" charset="0"/>
              <a:buChar char="•"/>
            </a:pPr>
            <a:r>
              <a:rPr lang="en-GB" sz="2800" dirty="0">
                <a:latin typeface="Aptos" panose="020B0004020202020204" pitchFamily="34" charset="0"/>
                <a:cs typeface="Arial" panose="020B0604020202020204" pitchFamily="34" charset="0"/>
              </a:rPr>
              <a:t>Key figures (incl. by route)</a:t>
            </a:r>
          </a:p>
          <a:p>
            <a:pPr marL="285750" indent="-285750">
              <a:buFont typeface="Arial" panose="020B0604020202020204" pitchFamily="34" charset="0"/>
              <a:buChar char="•"/>
            </a:pPr>
            <a:r>
              <a:rPr lang="en-GB" sz="2800" dirty="0">
                <a:latin typeface="Aptos" panose="020B0004020202020204" pitchFamily="34" charset="0"/>
                <a:cs typeface="Arial" panose="020B0604020202020204" pitchFamily="34" charset="0"/>
              </a:rPr>
              <a:t>Next steps</a:t>
            </a:r>
          </a:p>
          <a:p>
            <a:endParaRPr lang="en-GB" dirty="0"/>
          </a:p>
        </p:txBody>
      </p:sp>
    </p:spTree>
    <p:extLst>
      <p:ext uri="{BB962C8B-B14F-4D97-AF65-F5344CB8AC3E}">
        <p14:creationId xmlns:p14="http://schemas.microsoft.com/office/powerpoint/2010/main" val="3120264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014B8-0612-6F1D-7266-73264D7750C7}"/>
              </a:ext>
            </a:extLst>
          </p:cNvPr>
          <p:cNvSpPr>
            <a:spLocks noGrp="1"/>
          </p:cNvSpPr>
          <p:nvPr>
            <p:ph type="title"/>
          </p:nvPr>
        </p:nvSpPr>
        <p:spPr/>
        <p:txBody>
          <a:bodyPr/>
          <a:lstStyle/>
          <a:p>
            <a:r>
              <a:rPr lang="en-GB" b="1" dirty="0">
                <a:solidFill>
                  <a:schemeClr val="bg1"/>
                </a:solidFill>
                <a:latin typeface="Aptos" panose="020B0004020202020204" pitchFamily="34" charset="0"/>
              </a:rPr>
              <a:t>Context</a:t>
            </a:r>
          </a:p>
        </p:txBody>
      </p:sp>
      <p:sp>
        <p:nvSpPr>
          <p:cNvPr id="6" name="TextBox 5">
            <a:extLst>
              <a:ext uri="{FF2B5EF4-FFF2-40B4-BE49-F238E27FC236}">
                <a16:creationId xmlns:a16="http://schemas.microsoft.com/office/drawing/2014/main" id="{3F8D7B0C-8185-6A76-1A2F-C64084977DF0}"/>
              </a:ext>
            </a:extLst>
          </p:cNvPr>
          <p:cNvSpPr txBox="1">
            <a:spLocks/>
          </p:cNvSpPr>
          <p:nvPr/>
        </p:nvSpPr>
        <p:spPr>
          <a:xfrm>
            <a:off x="2895599" y="241376"/>
            <a:ext cx="5791199" cy="2039499"/>
          </a:xfrm>
          <a:prstGeom prst="roundRect">
            <a:avLst>
              <a:gd name="adj" fmla="val 9886"/>
            </a:avLst>
          </a:prstGeom>
          <a:solidFill>
            <a:schemeClr val="accent1">
              <a:lumMod val="25000"/>
              <a:lumOff val="75000"/>
            </a:schemeClr>
          </a:solidFill>
          <a:ln>
            <a:solidFill>
              <a:schemeClr val="tx1"/>
            </a:solidFill>
          </a:ln>
        </p:spPr>
        <p:txBody>
          <a:bodyPr wrap="square" lIns="91440" tIns="45720" rIns="91440" bIns="45720" rtlCol="0" anchor="t">
            <a:spAutoFit/>
          </a:bodyPr>
          <a:lstStyle/>
          <a:p>
            <a:pPr>
              <a:lnSpc>
                <a:spcPct val="107000"/>
              </a:lnSpc>
              <a:buSzPts val="1000"/>
              <a:tabLst>
                <a:tab pos="457200" algn="l"/>
              </a:tabLst>
            </a:pPr>
            <a:r>
              <a:rPr lang="en-GB" sz="1600" kern="100" dirty="0">
                <a:latin typeface="Aptos" panose="020B0004020202020204" pitchFamily="34" charset="0"/>
                <a:ea typeface="Times New Roman" panose="02020603050405020304" pitchFamily="18" charset="0"/>
                <a:cs typeface="Times New Roman"/>
              </a:rPr>
              <a:t>Over the past ten years, a series of independent reviews expressed concerns about whether post-16 education supports people to enter good jobs and provides effective support for skills. The reviews found that many qualifications were not valued by employers, offered little value to students, and had few routes to further education or meaningful employment.</a:t>
            </a:r>
            <a:endParaRPr lang="en-GB" sz="1600" kern="100" dirty="0">
              <a:latin typeface="Aptos" panose="020B0004020202020204" pitchFamily="34" charset="0"/>
              <a:ea typeface="Aptos" panose="020B0004020202020204" pitchFamily="34" charset="0"/>
              <a:cs typeface="Times New Roman"/>
            </a:endParaRPr>
          </a:p>
        </p:txBody>
      </p:sp>
      <p:sp>
        <p:nvSpPr>
          <p:cNvPr id="7" name="TextBox 6">
            <a:extLst>
              <a:ext uri="{FF2B5EF4-FFF2-40B4-BE49-F238E27FC236}">
                <a16:creationId xmlns:a16="http://schemas.microsoft.com/office/drawing/2014/main" id="{6D19D525-4DD8-8410-3331-41F7285C0C9E}"/>
              </a:ext>
            </a:extLst>
          </p:cNvPr>
          <p:cNvSpPr txBox="1">
            <a:spLocks/>
          </p:cNvSpPr>
          <p:nvPr/>
        </p:nvSpPr>
        <p:spPr>
          <a:xfrm>
            <a:off x="2895600" y="2380387"/>
            <a:ext cx="5791200" cy="924467"/>
          </a:xfrm>
          <a:prstGeom prst="roundRect">
            <a:avLst>
              <a:gd name="adj" fmla="val 9886"/>
            </a:avLst>
          </a:prstGeom>
          <a:solidFill>
            <a:schemeClr val="accent1">
              <a:lumMod val="20000"/>
              <a:lumOff val="80000"/>
            </a:schemeClr>
          </a:solidFill>
          <a:ln>
            <a:solidFill>
              <a:schemeClr val="tx1"/>
            </a:solidFill>
          </a:ln>
        </p:spPr>
        <p:txBody>
          <a:bodyPr wrap="square" rtlCol="0">
            <a:spAutoFit/>
          </a:bodyPr>
          <a:lstStyle/>
          <a:p>
            <a:pPr>
              <a:lnSpc>
                <a:spcPct val="107000"/>
              </a:lnSpc>
              <a:buSzPts val="1000"/>
              <a:tabLst>
                <a:tab pos="457200" algn="l"/>
              </a:tabLst>
            </a:pPr>
            <a:r>
              <a:rPr lang="en-GB" sz="1600" kern="100" dirty="0">
                <a:latin typeface="Aptos" panose="020B0004020202020204" pitchFamily="34" charset="0"/>
                <a:ea typeface="Times New Roman" panose="02020603050405020304" pitchFamily="18" charset="0"/>
                <a:cs typeface="Times New Roman" panose="02020603050405020304" pitchFamily="18" charset="0"/>
              </a:rPr>
              <a:t>Following the reviews, the aim of qualifications reform was to simplify the qualifications landscape and improve both quality and progression outcomes</a:t>
            </a:r>
            <a:endParaRPr lang="en-GB" sz="1600" kern="100" dirty="0">
              <a:latin typeface="Aptos" panose="020B0004020202020204" pitchFamily="34" charset="0"/>
              <a:ea typeface="Aptos" panose="020B0004020202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0431939B-FC31-1315-DEF3-6E5374879DB4}"/>
              </a:ext>
            </a:extLst>
          </p:cNvPr>
          <p:cNvSpPr txBox="1">
            <a:spLocks/>
          </p:cNvSpPr>
          <p:nvPr/>
        </p:nvSpPr>
        <p:spPr>
          <a:xfrm>
            <a:off x="2895598" y="3459753"/>
            <a:ext cx="5787481" cy="2039499"/>
          </a:xfrm>
          <a:prstGeom prst="roundRect">
            <a:avLst>
              <a:gd name="adj" fmla="val 9886"/>
            </a:avLst>
          </a:prstGeom>
          <a:solidFill>
            <a:schemeClr val="accent1">
              <a:lumMod val="20000"/>
              <a:lumOff val="80000"/>
            </a:schemeClr>
          </a:solidFill>
          <a:ln>
            <a:solidFill>
              <a:schemeClr val="tx1"/>
            </a:solidFill>
          </a:ln>
        </p:spPr>
        <p:txBody>
          <a:bodyPr wrap="square" rtlCol="0">
            <a:spAutoFit/>
          </a:bodyPr>
          <a:lstStyle/>
          <a:p>
            <a:pPr>
              <a:lnSpc>
                <a:spcPct val="107000"/>
              </a:lnSpc>
              <a:buSzPts val="1000"/>
              <a:tabLst>
                <a:tab pos="457200" algn="l"/>
              </a:tabLst>
            </a:pPr>
            <a:r>
              <a:rPr lang="en-GB" sz="1600" kern="100" dirty="0">
                <a:latin typeface="Aptos" panose="020B0004020202020204" pitchFamily="34" charset="0"/>
                <a:ea typeface="Times New Roman" panose="02020603050405020304" pitchFamily="18" charset="0"/>
                <a:cs typeface="Times New Roman" panose="02020603050405020304" pitchFamily="18" charset="0"/>
              </a:rPr>
              <a:t>In 2022, funding was removed from qualifications that had less than 100 or no publicly funded enrolments for three consecutive years. This resulted in a reduction of around 5,500 qualifications at Level 3 and below, leaving approximately 7,000 in the system. </a:t>
            </a:r>
            <a:r>
              <a:rPr lang="en-GB" sz="1600" kern="100" dirty="0">
                <a:latin typeface="Aptos" panose="020B0004020202020204" pitchFamily="34" charset="0"/>
                <a:ea typeface="Arial" panose="020B0604020202020204" pitchFamily="34" charset="0"/>
                <a:cs typeface="Times New Roman" panose="02020603050405020304" pitchFamily="18" charset="0"/>
              </a:rPr>
              <a:t>This year we have published lists of reformed qualifications at levels 3 and 2 that will be funded from August 2025.</a:t>
            </a:r>
            <a:endParaRPr lang="en-GB" sz="1600" kern="100" dirty="0">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26156861-24DC-58B2-14BE-601F9361FB73}"/>
              </a:ext>
            </a:extLst>
          </p:cNvPr>
          <p:cNvSpPr txBox="1">
            <a:spLocks/>
          </p:cNvSpPr>
          <p:nvPr/>
        </p:nvSpPr>
        <p:spPr>
          <a:xfrm>
            <a:off x="2895598" y="5654151"/>
            <a:ext cx="5787481" cy="924467"/>
          </a:xfrm>
          <a:prstGeom prst="roundRect">
            <a:avLst>
              <a:gd name="adj" fmla="val 9886"/>
            </a:avLst>
          </a:prstGeom>
          <a:solidFill>
            <a:schemeClr val="accent1">
              <a:lumMod val="20000"/>
              <a:lumOff val="80000"/>
            </a:schemeClr>
          </a:solidFill>
          <a:ln>
            <a:solidFill>
              <a:schemeClr val="tx1"/>
            </a:solidFill>
          </a:ln>
        </p:spPr>
        <p:txBody>
          <a:bodyPr wrap="square" rtlCol="0">
            <a:spAutoFit/>
          </a:bodyPr>
          <a:lstStyle/>
          <a:p>
            <a:pPr>
              <a:lnSpc>
                <a:spcPct val="107000"/>
              </a:lnSpc>
              <a:spcAft>
                <a:spcPts val="800"/>
              </a:spcAft>
            </a:pPr>
            <a:r>
              <a:rPr lang="en-GB" sz="1600" dirty="0">
                <a:latin typeface="Aptos" panose="020B0004020202020204" pitchFamily="34" charset="0"/>
              </a:rPr>
              <a:t>In July last year, the Secretary of State for Education announced a short review of the reforms and a pause in defunding of qualifications due to be defunded in 2024. </a:t>
            </a:r>
          </a:p>
        </p:txBody>
      </p:sp>
    </p:spTree>
    <p:extLst>
      <p:ext uri="{BB962C8B-B14F-4D97-AF65-F5344CB8AC3E}">
        <p14:creationId xmlns:p14="http://schemas.microsoft.com/office/powerpoint/2010/main" val="2869787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63B38D-EE1A-5886-5446-E70CDA2E7B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EB1626-F096-1483-11DC-EB45385F2189}"/>
              </a:ext>
            </a:extLst>
          </p:cNvPr>
          <p:cNvSpPr>
            <a:spLocks noGrp="1"/>
          </p:cNvSpPr>
          <p:nvPr>
            <p:ph type="title"/>
          </p:nvPr>
        </p:nvSpPr>
        <p:spPr/>
        <p:txBody>
          <a:bodyPr/>
          <a:lstStyle/>
          <a:p>
            <a:r>
              <a:rPr lang="en-GB" b="1" dirty="0">
                <a:solidFill>
                  <a:schemeClr val="bg1"/>
                </a:solidFill>
                <a:latin typeface="Aptos" panose="020B0004020202020204" pitchFamily="34" charset="0"/>
                <a:cs typeface="Arial" panose="020B0604020202020204" pitchFamily="34" charset="0"/>
              </a:rPr>
              <a:t>Purpose</a:t>
            </a:r>
          </a:p>
        </p:txBody>
      </p:sp>
      <p:sp>
        <p:nvSpPr>
          <p:cNvPr id="5" name="Content Placeholder 4">
            <a:extLst>
              <a:ext uri="{FF2B5EF4-FFF2-40B4-BE49-F238E27FC236}">
                <a16:creationId xmlns:a16="http://schemas.microsoft.com/office/drawing/2014/main" id="{96211C37-DEE1-E772-A487-2E2D2EA0A8A7}"/>
              </a:ext>
            </a:extLst>
          </p:cNvPr>
          <p:cNvSpPr>
            <a:spLocks noGrp="1"/>
          </p:cNvSpPr>
          <p:nvPr>
            <p:ph sz="quarter" idx="12"/>
          </p:nvPr>
        </p:nvSpPr>
        <p:spPr>
          <a:xfrm>
            <a:off x="2720365" y="1298479"/>
            <a:ext cx="5839020" cy="4566475"/>
          </a:xfrm>
        </p:spPr>
        <p:txBody>
          <a:bodyPr/>
          <a:lstStyle/>
          <a:p>
            <a:r>
              <a:rPr lang="en-GB" sz="2400" dirty="0">
                <a:latin typeface="Aptos" panose="020B0004020202020204" pitchFamily="34" charset="0"/>
                <a:cs typeface="Arial" panose="020B0604020202020204" pitchFamily="34" charset="0"/>
              </a:rPr>
              <a:t>To spread opportunity and support economic growth: </a:t>
            </a:r>
          </a:p>
          <a:p>
            <a:r>
              <a:rPr lang="en-GB" sz="2400" dirty="0">
                <a:latin typeface="Aptos" panose="020B0004020202020204" pitchFamily="34" charset="0"/>
                <a:cs typeface="Arial" panose="020B0604020202020204" pitchFamily="34" charset="0"/>
              </a:rPr>
              <a:t>High-quality qualifications</a:t>
            </a:r>
          </a:p>
          <a:p>
            <a:r>
              <a:rPr lang="en-GB" sz="2400" dirty="0">
                <a:latin typeface="Aptos" panose="020B0004020202020204" pitchFamily="34" charset="0"/>
                <a:cs typeface="Arial" panose="020B0604020202020204" pitchFamily="34" charset="0"/>
              </a:rPr>
              <a:t>Simpler choice</a:t>
            </a:r>
          </a:p>
          <a:p>
            <a:r>
              <a:rPr lang="en-GB" sz="2400" dirty="0">
                <a:latin typeface="Aptos" panose="020B0004020202020204" pitchFamily="34" charset="0"/>
                <a:cs typeface="Arial" panose="020B0604020202020204" pitchFamily="34" charset="0"/>
              </a:rPr>
              <a:t>Pragmatic approach to meeting learners’ and economic needs</a:t>
            </a:r>
          </a:p>
        </p:txBody>
      </p:sp>
    </p:spTree>
    <p:extLst>
      <p:ext uri="{BB962C8B-B14F-4D97-AF65-F5344CB8AC3E}">
        <p14:creationId xmlns:p14="http://schemas.microsoft.com/office/powerpoint/2010/main" val="1128161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6FB21-E7FF-6E77-B762-B6BFD34F2CB6}"/>
              </a:ext>
            </a:extLst>
          </p:cNvPr>
          <p:cNvSpPr>
            <a:spLocks noGrp="1"/>
          </p:cNvSpPr>
          <p:nvPr>
            <p:ph type="title"/>
          </p:nvPr>
        </p:nvSpPr>
        <p:spPr/>
        <p:txBody>
          <a:bodyPr/>
          <a:lstStyle/>
          <a:p>
            <a:r>
              <a:rPr lang="en-GB" b="1" dirty="0">
                <a:solidFill>
                  <a:schemeClr val="bg1"/>
                </a:solidFill>
                <a:latin typeface="Aptos" panose="020B0004020202020204" pitchFamily="34" charset="0"/>
                <a:cs typeface="Arial" panose="020B0604020202020204" pitchFamily="34" charset="0"/>
              </a:rPr>
              <a:t>Approach</a:t>
            </a:r>
            <a:r>
              <a:rPr lang="en-GB" dirty="0">
                <a:solidFill>
                  <a:schemeClr val="tx1"/>
                </a:solidFill>
                <a:latin typeface="Arial" panose="020B0604020202020204" pitchFamily="34" charset="0"/>
                <a:cs typeface="Arial" panose="020B0604020202020204" pitchFamily="34" charset="0"/>
              </a:rPr>
              <a:t> </a:t>
            </a:r>
          </a:p>
        </p:txBody>
      </p:sp>
      <p:sp>
        <p:nvSpPr>
          <p:cNvPr id="5" name="Content Placeholder 4">
            <a:extLst>
              <a:ext uri="{FF2B5EF4-FFF2-40B4-BE49-F238E27FC236}">
                <a16:creationId xmlns:a16="http://schemas.microsoft.com/office/drawing/2014/main" id="{FB53112C-93DA-A240-770B-39E229A995F9}"/>
              </a:ext>
            </a:extLst>
          </p:cNvPr>
          <p:cNvSpPr>
            <a:spLocks noGrp="1"/>
          </p:cNvSpPr>
          <p:nvPr>
            <p:ph sz="quarter" idx="12"/>
          </p:nvPr>
        </p:nvSpPr>
        <p:spPr>
          <a:xfrm>
            <a:off x="2638268" y="776766"/>
            <a:ext cx="5983815" cy="5295326"/>
          </a:xfrm>
        </p:spPr>
        <p:txBody>
          <a:bodyPr>
            <a:normAutofit/>
          </a:bodyPr>
          <a:lstStyle/>
          <a:p>
            <a:pPr marL="0" indent="0">
              <a:buNone/>
            </a:pPr>
            <a:r>
              <a:rPr lang="en-GB" sz="2400" dirty="0">
                <a:latin typeface="Aptos" panose="020B0004020202020204" pitchFamily="34" charset="0"/>
                <a:cs typeface="Arial" panose="020B0604020202020204" pitchFamily="34" charset="0"/>
              </a:rPr>
              <a:t>Focussed on Level 3:  </a:t>
            </a:r>
          </a:p>
          <a:p>
            <a:pPr marL="285750" indent="-285750">
              <a:buFont typeface="Arial" panose="020B0604020202020204" pitchFamily="34" charset="0"/>
              <a:buChar char="•"/>
            </a:pPr>
            <a:r>
              <a:rPr lang="en-GB" sz="2400" dirty="0">
                <a:latin typeface="Aptos" panose="020B0004020202020204" pitchFamily="34" charset="0"/>
                <a:cs typeface="Arial" panose="020B0604020202020204" pitchFamily="34" charset="0"/>
              </a:rPr>
              <a:t>Qualifications with no and low enrolments </a:t>
            </a:r>
          </a:p>
          <a:p>
            <a:pPr marL="285750" indent="-285750">
              <a:buFont typeface="Arial" panose="020B0604020202020204" pitchFamily="34" charset="0"/>
              <a:buChar char="•"/>
            </a:pPr>
            <a:r>
              <a:rPr lang="en-GB" sz="2400" dirty="0">
                <a:latin typeface="Aptos" panose="020B0004020202020204" pitchFamily="34" charset="0"/>
                <a:cs typeface="Arial" panose="020B0604020202020204" pitchFamily="34" charset="0"/>
              </a:rPr>
              <a:t>Qualifications due to have public funding removed by 31 July </a:t>
            </a:r>
          </a:p>
          <a:p>
            <a:pPr marL="285750" indent="-285750">
              <a:buFont typeface="Arial" panose="020B0604020202020204" pitchFamily="34" charset="0"/>
              <a:buChar char="•"/>
            </a:pPr>
            <a:r>
              <a:rPr lang="en-GB" sz="2400" dirty="0">
                <a:latin typeface="Aptos" panose="020B0004020202020204" pitchFamily="34" charset="0"/>
                <a:cs typeface="Arial" panose="020B0604020202020204" pitchFamily="34" charset="0"/>
              </a:rPr>
              <a:t>Ability to meet learner and economic need </a:t>
            </a:r>
          </a:p>
          <a:p>
            <a:pPr marL="285750" indent="-285750">
              <a:buFont typeface="Arial" panose="020B0604020202020204" pitchFamily="34" charset="0"/>
              <a:buChar char="•"/>
            </a:pPr>
            <a:r>
              <a:rPr lang="en-GB" sz="2400" dirty="0">
                <a:latin typeface="Aptos" panose="020B0004020202020204" pitchFamily="34" charset="0"/>
                <a:cs typeface="Arial" panose="020B0604020202020204" pitchFamily="34" charset="0"/>
              </a:rPr>
              <a:t>Extensive stakeholder engagement through focus groups and interviews </a:t>
            </a:r>
          </a:p>
          <a:p>
            <a:pPr marL="285750" indent="-285750">
              <a:buFont typeface="Arial" panose="020B0604020202020204" pitchFamily="34" charset="0"/>
              <a:buChar char="•"/>
            </a:pPr>
            <a:endParaRPr lang="en-GB" sz="2400" dirty="0">
              <a:latin typeface="Aptos" panose="020B0004020202020204" pitchFamily="34" charset="0"/>
              <a:cs typeface="Arial" panose="020B0604020202020204" pitchFamily="34" charset="0"/>
            </a:endParaRPr>
          </a:p>
          <a:p>
            <a:pPr marL="0" indent="0">
              <a:buNone/>
            </a:pPr>
            <a:r>
              <a:rPr lang="en-GB" sz="2400" dirty="0">
                <a:latin typeface="Aptos" panose="020B0004020202020204" pitchFamily="34" charset="0"/>
                <a:cs typeface="Arial" panose="020B0604020202020204" pitchFamily="34" charset="0"/>
              </a:rPr>
              <a:t>The Curriculum and Assessment Review will take a view on qualifications in the longer-term </a:t>
            </a:r>
          </a:p>
        </p:txBody>
      </p:sp>
    </p:spTree>
    <p:extLst>
      <p:ext uri="{BB962C8B-B14F-4D97-AF65-F5344CB8AC3E}">
        <p14:creationId xmlns:p14="http://schemas.microsoft.com/office/powerpoint/2010/main" val="1309332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13DA5-5E8A-3FBA-D653-DA8D0537D4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B3C611-1864-3615-D5F0-90280C5494F0}"/>
              </a:ext>
            </a:extLst>
          </p:cNvPr>
          <p:cNvSpPr>
            <a:spLocks noGrp="1"/>
          </p:cNvSpPr>
          <p:nvPr>
            <p:ph type="title"/>
          </p:nvPr>
        </p:nvSpPr>
        <p:spPr/>
        <p:txBody>
          <a:bodyPr/>
          <a:lstStyle/>
          <a:p>
            <a:r>
              <a:rPr lang="en-GB" b="1" dirty="0">
                <a:solidFill>
                  <a:schemeClr val="bg1"/>
                </a:solidFill>
                <a:latin typeface="Aptos" panose="020B0004020202020204" pitchFamily="34" charset="0"/>
                <a:cs typeface="Arial" panose="020B0604020202020204" pitchFamily="34" charset="0"/>
              </a:rPr>
              <a:t>Outcomes</a:t>
            </a:r>
            <a:r>
              <a:rPr lang="en-GB" b="1" dirty="0">
                <a:solidFill>
                  <a:schemeClr val="tx1"/>
                </a:solidFill>
                <a:latin typeface="Arial" panose="020B0604020202020204" pitchFamily="34" charset="0"/>
                <a:cs typeface="Arial" panose="020B0604020202020204" pitchFamily="34" charset="0"/>
              </a:rPr>
              <a:t> </a:t>
            </a:r>
          </a:p>
        </p:txBody>
      </p:sp>
      <p:sp>
        <p:nvSpPr>
          <p:cNvPr id="5" name="Content Placeholder 4">
            <a:extLst>
              <a:ext uri="{FF2B5EF4-FFF2-40B4-BE49-F238E27FC236}">
                <a16:creationId xmlns:a16="http://schemas.microsoft.com/office/drawing/2014/main" id="{A34C05F6-13F6-5C5E-0341-7CCA92718933}"/>
              </a:ext>
            </a:extLst>
          </p:cNvPr>
          <p:cNvSpPr>
            <a:spLocks noGrp="1"/>
          </p:cNvSpPr>
          <p:nvPr>
            <p:ph sz="quarter" idx="12"/>
          </p:nvPr>
        </p:nvSpPr>
        <p:spPr>
          <a:xfrm>
            <a:off x="2818151" y="779489"/>
            <a:ext cx="5758962" cy="5741232"/>
          </a:xfrm>
        </p:spPr>
        <p:txBody>
          <a:bodyPr>
            <a:normAutofit/>
          </a:bodyPr>
          <a:lstStyle/>
          <a:p>
            <a:pPr marL="0" indent="0">
              <a:buNone/>
            </a:pPr>
            <a:r>
              <a:rPr lang="en-GB" sz="2000" dirty="0">
                <a:latin typeface="Aptos" panose="020B0004020202020204" pitchFamily="34" charset="0"/>
                <a:cs typeface="Arial" panose="020B0604020202020204" pitchFamily="34" charset="0"/>
              </a:rPr>
              <a:t>The review has: </a:t>
            </a:r>
          </a:p>
          <a:p>
            <a:pPr marL="342900" indent="-342900">
              <a:buFont typeface="Arial" panose="020B0604020202020204" pitchFamily="34" charset="0"/>
              <a:buChar char="•"/>
            </a:pPr>
            <a:r>
              <a:rPr lang="en-GB" sz="2000" dirty="0">
                <a:latin typeface="Aptos" panose="020B0004020202020204" pitchFamily="34" charset="0"/>
                <a:cs typeface="Arial" panose="020B0604020202020204" pitchFamily="34" charset="0"/>
              </a:rPr>
              <a:t>Affirmed a clear commitment to T Levels as a high-quality post-16 option with improvements to industry placements and beyond </a:t>
            </a:r>
          </a:p>
          <a:p>
            <a:pPr marL="342900" indent="-342900">
              <a:buFont typeface="Arial" panose="020B0604020202020204" pitchFamily="34" charset="0"/>
              <a:buChar char="•"/>
            </a:pPr>
            <a:r>
              <a:rPr lang="en-GB" sz="2000" dirty="0">
                <a:latin typeface="Aptos" panose="020B0004020202020204" pitchFamily="34" charset="0"/>
                <a:cs typeface="Arial" panose="020B0604020202020204" pitchFamily="34" charset="0"/>
              </a:rPr>
              <a:t>Retained 157 qualifications previously identified to lose public funding</a:t>
            </a:r>
          </a:p>
          <a:p>
            <a:pPr marL="342900" indent="-342900">
              <a:buFont typeface="Arial" panose="020B0604020202020204" pitchFamily="34" charset="0"/>
              <a:buChar char="•"/>
            </a:pPr>
            <a:r>
              <a:rPr lang="en-GB" sz="2000" dirty="0">
                <a:latin typeface="Aptos" panose="020B0004020202020204" pitchFamily="34" charset="0"/>
                <a:cs typeface="Arial" panose="020B0604020202020204" pitchFamily="34" charset="0"/>
              </a:rPr>
              <a:t>Decided not to proceed with the proposed rules of combination </a:t>
            </a:r>
          </a:p>
          <a:p>
            <a:pPr marL="342900" indent="-342900">
              <a:buFont typeface="Arial" panose="020B0604020202020204" pitchFamily="34" charset="0"/>
              <a:buChar char="•"/>
            </a:pPr>
            <a:r>
              <a:rPr lang="en-GB" sz="2000" dirty="0">
                <a:latin typeface="Aptos" panose="020B0004020202020204" pitchFamily="34" charset="0"/>
                <a:cs typeface="Arial" panose="020B0604020202020204" pitchFamily="34" charset="0"/>
              </a:rPr>
              <a:t>Established a pragmatic approach to future reform with certainty until 2027 </a:t>
            </a:r>
            <a:endParaRPr lang="en-GB" sz="2000" b="1" dirty="0">
              <a:latin typeface="Aptos" panose="020B0004020202020204" pitchFamily="34" charset="0"/>
              <a:cs typeface="Arial" panose="020B0604020202020204" pitchFamily="34" charset="0"/>
            </a:endParaRPr>
          </a:p>
          <a:p>
            <a:endParaRPr lang="en-GB" sz="2000" dirty="0">
              <a:latin typeface="Aptos" panose="020B0004020202020204" pitchFamily="34" charset="0"/>
              <a:cs typeface="Arial" panose="020B0604020202020204" pitchFamily="34" charset="0"/>
            </a:endParaRPr>
          </a:p>
          <a:p>
            <a:pPr marL="0" indent="0">
              <a:buNone/>
            </a:pPr>
            <a:r>
              <a:rPr lang="en-GB" sz="2000" dirty="0">
                <a:latin typeface="Aptos" panose="020B0004020202020204" pitchFamily="34" charset="0"/>
                <a:cs typeface="Arial" panose="020B0604020202020204" pitchFamily="34" charset="0"/>
              </a:rPr>
              <a:t>It has also: </a:t>
            </a:r>
          </a:p>
          <a:p>
            <a:pPr marL="342900" indent="-342900">
              <a:buFont typeface="Arial" panose="020B0604020202020204" pitchFamily="34" charset="0"/>
              <a:buChar char="•"/>
            </a:pPr>
            <a:r>
              <a:rPr lang="en-GB" sz="2000" dirty="0">
                <a:latin typeface="Aptos" panose="020B0004020202020204" pitchFamily="34" charset="0"/>
                <a:cs typeface="Arial" panose="020B0604020202020204" pitchFamily="34" charset="0"/>
              </a:rPr>
              <a:t>Removed 216 qualifications with no and low enrolments from 31 July 2025 </a:t>
            </a:r>
          </a:p>
          <a:p>
            <a:pPr marL="342900" indent="-342900">
              <a:buFont typeface="Arial" panose="020B0604020202020204" pitchFamily="34" charset="0"/>
              <a:buChar char="•"/>
            </a:pPr>
            <a:endParaRPr lang="en-GB" sz="2000" dirty="0"/>
          </a:p>
        </p:txBody>
      </p:sp>
    </p:spTree>
    <p:extLst>
      <p:ext uri="{BB962C8B-B14F-4D97-AF65-F5344CB8AC3E}">
        <p14:creationId xmlns:p14="http://schemas.microsoft.com/office/powerpoint/2010/main" val="3010951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AF93A-ECD7-0CBD-6CF1-06976FBD00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D2EDE6-02F1-3106-AF44-EA7371138F72}"/>
              </a:ext>
            </a:extLst>
          </p:cNvPr>
          <p:cNvSpPr>
            <a:spLocks noGrp="1"/>
          </p:cNvSpPr>
          <p:nvPr>
            <p:ph type="title"/>
          </p:nvPr>
        </p:nvSpPr>
        <p:spPr>
          <a:xfrm>
            <a:off x="2683238" y="803596"/>
            <a:ext cx="5741233" cy="5250807"/>
          </a:xfrm>
        </p:spPr>
        <p:txBody>
          <a:bodyPr vert="horz" lIns="91440" tIns="45720" rIns="91440" bIns="45720" rtlCol="0" anchor="ctr">
            <a:normAutofit/>
          </a:bodyPr>
          <a:lstStyle/>
          <a:p>
            <a:r>
              <a:rPr lang="en-GB" sz="4400" b="1" dirty="0">
                <a:solidFill>
                  <a:schemeClr val="tx1"/>
                </a:solidFill>
                <a:latin typeface="Aptos" panose="020B0004020202020204" pitchFamily="34" charset="0"/>
                <a:cs typeface="Arial" panose="020B0604020202020204" pitchFamily="34" charset="0"/>
              </a:rPr>
              <a:t>Route-by-route</a:t>
            </a:r>
            <a:endParaRPr lang="en-US" sz="4400" b="1" dirty="0">
              <a:solidFill>
                <a:schemeClr val="tx1"/>
              </a:solidFill>
              <a:latin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955279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CB950-E517-4D96-3C02-4E601B734323}"/>
              </a:ext>
            </a:extLst>
          </p:cNvPr>
          <p:cNvSpPr>
            <a:spLocks noGrp="1"/>
          </p:cNvSpPr>
          <p:nvPr>
            <p:ph type="title"/>
          </p:nvPr>
        </p:nvSpPr>
        <p:spPr>
          <a:xfrm>
            <a:off x="165851" y="1015583"/>
            <a:ext cx="2277546" cy="4826833"/>
          </a:xfrm>
        </p:spPr>
        <p:txBody>
          <a:bodyPr>
            <a:normAutofit/>
          </a:bodyPr>
          <a:lstStyle/>
          <a:p>
            <a:r>
              <a:rPr lang="en-GB" sz="2400" b="1" dirty="0">
                <a:solidFill>
                  <a:schemeClr val="bg1"/>
                </a:solidFill>
                <a:latin typeface="Aptos" panose="020B0004020202020204" pitchFamily="34" charset="0"/>
                <a:cs typeface="Arial" panose="020B0604020202020204" pitchFamily="34" charset="0"/>
              </a:rPr>
              <a:t>Agriculture, environmental and animal care; legal, finance and accounting; business and administration; and creative and design </a:t>
            </a:r>
          </a:p>
        </p:txBody>
      </p:sp>
      <p:sp>
        <p:nvSpPr>
          <p:cNvPr id="5" name="Content Placeholder 4">
            <a:extLst>
              <a:ext uri="{FF2B5EF4-FFF2-40B4-BE49-F238E27FC236}">
                <a16:creationId xmlns:a16="http://schemas.microsoft.com/office/drawing/2014/main" id="{FECC3AA6-2F59-2F95-0FDC-37081DCD1EF9}"/>
              </a:ext>
            </a:extLst>
          </p:cNvPr>
          <p:cNvSpPr>
            <a:spLocks noGrp="1"/>
          </p:cNvSpPr>
          <p:nvPr>
            <p:ph sz="quarter" idx="12"/>
          </p:nvPr>
        </p:nvSpPr>
        <p:spPr>
          <a:xfrm>
            <a:off x="2930473" y="1337949"/>
            <a:ext cx="5619226" cy="4219574"/>
          </a:xfrm>
        </p:spPr>
        <p:txBody>
          <a:bodyPr>
            <a:normAutofit lnSpcReduction="10000"/>
          </a:bodyPr>
          <a:lstStyle/>
          <a:p>
            <a:pPr marL="0" indent="0">
              <a:buNone/>
            </a:pPr>
            <a:r>
              <a:rPr lang="en-GB" sz="2400" kern="100" dirty="0">
                <a:latin typeface="Aptos" panose="020B0004020202020204" pitchFamily="34" charset="0"/>
                <a:ea typeface="Aptos" panose="020B0004020202020204" pitchFamily="34" charset="0"/>
                <a:cs typeface="Arial" panose="020B0604020202020204" pitchFamily="34" charset="0"/>
              </a:rPr>
              <a:t>The DfE will</a:t>
            </a:r>
            <a:r>
              <a:rPr lang="en-GB" sz="2400" kern="100" dirty="0">
                <a:effectLst/>
                <a:latin typeface="Aptos" panose="020B0004020202020204" pitchFamily="34" charset="0"/>
                <a:ea typeface="Aptos" panose="020B0004020202020204" pitchFamily="34" charset="0"/>
                <a:cs typeface="Arial" panose="020B0604020202020204" pitchFamily="34" charset="0"/>
              </a:rPr>
              <a:t> not proceed with defunding qualifications before 2027 in:</a:t>
            </a:r>
          </a:p>
          <a:p>
            <a:pPr marL="285750" indent="-285750">
              <a:buFont typeface="Arial" panose="020B0604020202020204" pitchFamily="34" charset="0"/>
              <a:buChar char="•"/>
            </a:pPr>
            <a:r>
              <a:rPr lang="en-GB" sz="2400" kern="100" dirty="0">
                <a:effectLst/>
                <a:latin typeface="Aptos" panose="020B0004020202020204" pitchFamily="34" charset="0"/>
                <a:ea typeface="Aptos" panose="020B0004020202020204" pitchFamily="34" charset="0"/>
                <a:cs typeface="Arial" panose="020B0604020202020204" pitchFamily="34" charset="0"/>
              </a:rPr>
              <a:t>agriculture, environmental and animal care</a:t>
            </a:r>
          </a:p>
          <a:p>
            <a:pPr marL="285750" indent="-285750">
              <a:buFont typeface="Arial" panose="020B0604020202020204" pitchFamily="34" charset="0"/>
              <a:buChar char="•"/>
            </a:pPr>
            <a:r>
              <a:rPr lang="en-GB" sz="2400" kern="100" dirty="0">
                <a:effectLst/>
                <a:latin typeface="Aptos" panose="020B0004020202020204" pitchFamily="34" charset="0"/>
                <a:ea typeface="Aptos" panose="020B0004020202020204" pitchFamily="34" charset="0"/>
                <a:cs typeface="Arial" panose="020B0604020202020204" pitchFamily="34" charset="0"/>
              </a:rPr>
              <a:t>legal, finance and accounting</a:t>
            </a:r>
          </a:p>
          <a:p>
            <a:pPr marL="285750" indent="-285750">
              <a:buFont typeface="Arial" panose="020B0604020202020204" pitchFamily="34" charset="0"/>
              <a:buChar char="•"/>
            </a:pPr>
            <a:r>
              <a:rPr lang="en-GB" sz="2400" kern="100" dirty="0">
                <a:effectLst/>
                <a:latin typeface="Aptos" panose="020B0004020202020204" pitchFamily="34" charset="0"/>
                <a:ea typeface="Aptos" panose="020B0004020202020204" pitchFamily="34" charset="0"/>
                <a:cs typeface="Arial" panose="020B0604020202020204" pitchFamily="34" charset="0"/>
              </a:rPr>
              <a:t>business and administration</a:t>
            </a:r>
          </a:p>
          <a:p>
            <a:pPr marL="285750" indent="-285750">
              <a:buFont typeface="Arial" panose="020B0604020202020204" pitchFamily="34" charset="0"/>
              <a:buChar char="•"/>
            </a:pPr>
            <a:r>
              <a:rPr lang="en-GB" sz="2400" kern="100" dirty="0">
                <a:effectLst/>
                <a:latin typeface="Aptos" panose="020B0004020202020204" pitchFamily="34" charset="0"/>
                <a:ea typeface="Aptos" panose="020B0004020202020204" pitchFamily="34" charset="0"/>
                <a:cs typeface="Arial" panose="020B0604020202020204" pitchFamily="34" charset="0"/>
              </a:rPr>
              <a:t>creative and design</a:t>
            </a:r>
          </a:p>
          <a:p>
            <a:pPr marL="285750" indent="-285750">
              <a:buFont typeface="Arial" panose="020B0604020202020204" pitchFamily="34" charset="0"/>
              <a:buChar char="•"/>
            </a:pPr>
            <a:endParaRPr lang="en-GB" sz="2400" kern="100" dirty="0">
              <a:latin typeface="Aptos" panose="020B0004020202020204" pitchFamily="34" charset="0"/>
              <a:cs typeface="Arial" panose="020B0604020202020204" pitchFamily="34" charset="0"/>
            </a:endParaRPr>
          </a:p>
          <a:p>
            <a:pPr marL="0" indent="0">
              <a:buNone/>
            </a:pPr>
            <a:r>
              <a:rPr lang="en-GB" sz="2400" kern="100" dirty="0">
                <a:latin typeface="Aptos" panose="020B0004020202020204" pitchFamily="34" charset="0"/>
                <a:cs typeface="Arial" panose="020B0604020202020204" pitchFamily="34" charset="0"/>
              </a:rPr>
              <a:t>This means qualifications in these areas are available to teach until at least 2027.</a:t>
            </a:r>
            <a:endParaRPr lang="en-GB" sz="2400" dirty="0">
              <a:latin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698933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E739A-D6F5-0D63-50BC-9F8BFB620A59}"/>
              </a:ext>
            </a:extLst>
          </p:cNvPr>
          <p:cNvSpPr>
            <a:spLocks noGrp="1"/>
          </p:cNvSpPr>
          <p:nvPr>
            <p:ph type="title"/>
          </p:nvPr>
        </p:nvSpPr>
        <p:spPr>
          <a:xfrm>
            <a:off x="0" y="2117075"/>
            <a:ext cx="2618380" cy="2230334"/>
          </a:xfrm>
        </p:spPr>
        <p:txBody>
          <a:bodyPr>
            <a:normAutofit/>
          </a:bodyPr>
          <a:lstStyle/>
          <a:p>
            <a:r>
              <a:rPr lang="en-GB" sz="2800" b="1" dirty="0">
                <a:solidFill>
                  <a:schemeClr val="bg1"/>
                </a:solidFill>
                <a:effectLst/>
                <a:latin typeface="Aptos" panose="020B0004020202020204" pitchFamily="34" charset="0"/>
                <a:ea typeface="Aptos" panose="020B0004020202020204" pitchFamily="34" charset="0"/>
              </a:rPr>
              <a:t>Engineering and manufacturing</a:t>
            </a:r>
            <a:endParaRPr lang="en-GB" sz="2800" b="1" dirty="0">
              <a:solidFill>
                <a:schemeClr val="bg1"/>
              </a:solidFill>
              <a:latin typeface="Aptos" panose="020B0004020202020204" pitchFamily="34" charset="0"/>
            </a:endParaRPr>
          </a:p>
        </p:txBody>
      </p:sp>
      <p:sp>
        <p:nvSpPr>
          <p:cNvPr id="5" name="Content Placeholder 4">
            <a:extLst>
              <a:ext uri="{FF2B5EF4-FFF2-40B4-BE49-F238E27FC236}">
                <a16:creationId xmlns:a16="http://schemas.microsoft.com/office/drawing/2014/main" id="{D3388D3C-0CF4-67E1-2C90-E470AB15DC52}"/>
              </a:ext>
            </a:extLst>
          </p:cNvPr>
          <p:cNvSpPr>
            <a:spLocks noGrp="1"/>
          </p:cNvSpPr>
          <p:nvPr>
            <p:ph sz="quarter" idx="12"/>
          </p:nvPr>
        </p:nvSpPr>
        <p:spPr>
          <a:xfrm>
            <a:off x="2855522" y="1460556"/>
            <a:ext cx="5694177" cy="4566475"/>
          </a:xfrm>
        </p:spPr>
        <p:txBody>
          <a:bodyPr vert="horz" lIns="0" tIns="0" rIns="0" bIns="0" rtlCol="0" anchor="t">
            <a:noAutofit/>
          </a:bodyPr>
          <a:lstStyle/>
          <a:p>
            <a:pPr marL="0" indent="0">
              <a:buNone/>
            </a:pPr>
            <a:r>
              <a:rPr lang="en-GB" sz="2400" dirty="0">
                <a:latin typeface="Aptos" panose="020B0004020202020204" pitchFamily="34" charset="0"/>
                <a:ea typeface="Aptos" panose="020B0004020202020204" pitchFamily="34" charset="0"/>
                <a:cs typeface="Arial" panose="020B0604020202020204" pitchFamily="34" charset="0"/>
              </a:rPr>
              <a:t>The DfE</a:t>
            </a:r>
            <a:r>
              <a:rPr lang="en-GB" sz="2400" dirty="0">
                <a:effectLst/>
                <a:latin typeface="Aptos" panose="020B0004020202020204" pitchFamily="34" charset="0"/>
                <a:ea typeface="Aptos" panose="020B0004020202020204" pitchFamily="34" charset="0"/>
                <a:cs typeface="Arial" panose="020B0604020202020204" pitchFamily="34" charset="0"/>
              </a:rPr>
              <a:t> will keep funding for the qualifications previously identified for defunding, until 2027. </a:t>
            </a:r>
          </a:p>
          <a:p>
            <a:endParaRPr lang="en-GB" sz="2400" dirty="0">
              <a:latin typeface="Aptos" panose="020B0004020202020204" pitchFamily="34" charset="0"/>
              <a:ea typeface="Aptos" panose="020B0004020202020204" pitchFamily="34" charset="0"/>
              <a:cs typeface="Arial" panose="020B0604020202020204" pitchFamily="34" charset="0"/>
            </a:endParaRPr>
          </a:p>
          <a:p>
            <a:pPr marL="0" indent="0">
              <a:buNone/>
            </a:pPr>
            <a:r>
              <a:rPr lang="en-GB" sz="2400" dirty="0">
                <a:latin typeface="Aptos" panose="020B0004020202020204" pitchFamily="34" charset="0"/>
                <a:ea typeface="Aptos" panose="020B0004020202020204" pitchFamily="34" charset="0"/>
                <a:cs typeface="Arial" panose="020B0604020202020204" pitchFamily="34" charset="0"/>
              </a:rPr>
              <a:t>This approach: </a:t>
            </a:r>
          </a:p>
          <a:p>
            <a:pPr marL="501650" lvl="2" indent="-285750">
              <a:buFont typeface="Arial" panose="020B0604020202020204" pitchFamily="34" charset="0"/>
              <a:buChar char="•"/>
            </a:pPr>
            <a:r>
              <a:rPr lang="en-GB" sz="2400" dirty="0">
                <a:effectLst/>
                <a:latin typeface="Aptos" panose="020B0004020202020204" pitchFamily="34" charset="0"/>
                <a:ea typeface="Aptos" panose="020B0004020202020204" pitchFamily="34" charset="0"/>
                <a:cs typeface="Arial" panose="020B0604020202020204" pitchFamily="34" charset="0"/>
              </a:rPr>
              <a:t>Provides time to update employer-designed occupational standards </a:t>
            </a:r>
          </a:p>
          <a:p>
            <a:pPr marL="501650" lvl="2" indent="-285750">
              <a:buFont typeface="Arial" panose="020B0604020202020204" pitchFamily="34" charset="0"/>
              <a:buChar char="•"/>
            </a:pPr>
            <a:r>
              <a:rPr lang="en-GB" sz="2400" dirty="0">
                <a:latin typeface="Aptos" panose="020B0004020202020204" pitchFamily="34" charset="0"/>
                <a:ea typeface="Aptos" panose="020B0004020202020204" pitchFamily="34" charset="0"/>
                <a:cs typeface="Arial" panose="020B0604020202020204" pitchFamily="34" charset="0"/>
              </a:rPr>
              <a:t>Provides time for reformed qualifications to establish</a:t>
            </a:r>
            <a:endParaRPr lang="en-GB" sz="2400" dirty="0">
              <a:effectLst/>
              <a:latin typeface="Aptos" panose="020B0004020202020204" pitchFamily="34" charset="0"/>
              <a:ea typeface="Aptos" panose="020B0004020202020204" pitchFamily="34" charset="0"/>
              <a:cs typeface="Arial" panose="020B0604020202020204" pitchFamily="34" charset="0"/>
            </a:endParaRPr>
          </a:p>
          <a:p>
            <a:endParaRPr lang="en-GB" sz="2400" dirty="0"/>
          </a:p>
        </p:txBody>
      </p:sp>
    </p:spTree>
    <p:extLst>
      <p:ext uri="{BB962C8B-B14F-4D97-AF65-F5344CB8AC3E}">
        <p14:creationId xmlns:p14="http://schemas.microsoft.com/office/powerpoint/2010/main" val="609723744"/>
      </p:ext>
    </p:extLst>
  </p:cSld>
  <p:clrMapOvr>
    <a:masterClrMapping/>
  </p:clrMapOvr>
</p:sld>
</file>

<file path=ppt/theme/theme1.xml><?xml version="1.0" encoding="utf-8"?>
<a:theme xmlns:a="http://schemas.openxmlformats.org/drawingml/2006/main" name="Basis">
  <a:themeElements>
    <a:clrScheme name="DfE 2207">
      <a:dk1>
        <a:srgbClr val="000000"/>
      </a:dk1>
      <a:lt1>
        <a:srgbClr val="FFFFFF"/>
      </a:lt1>
      <a:dk2>
        <a:srgbClr val="000000"/>
      </a:dk2>
      <a:lt2>
        <a:srgbClr val="FFFFFF"/>
      </a:lt2>
      <a:accent1>
        <a:srgbClr val="183860"/>
      </a:accent1>
      <a:accent2>
        <a:srgbClr val="EB5C5D"/>
      </a:accent2>
      <a:accent3>
        <a:srgbClr val="2BBAD9"/>
      </a:accent3>
      <a:accent4>
        <a:srgbClr val="A3D55F"/>
      </a:accent4>
      <a:accent5>
        <a:srgbClr val="DF7CB0"/>
      </a:accent5>
      <a:accent6>
        <a:srgbClr val="774B99"/>
      </a:accent6>
      <a:hlink>
        <a:srgbClr val="183860"/>
      </a:hlink>
      <a:folHlink>
        <a:srgbClr val="2BBAD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dfe-pp-template.pptx" id="{7F82A0B6-2819-4929-8EA8-BB392851936F}" vid="{7DD82AA1-6429-4FFD-ABA2-9542128C68BB}"/>
    </a:ext>
  </a:extLst>
</a:theme>
</file>

<file path=ppt/theme/theme2.xml><?xml version="1.0" encoding="utf-8"?>
<a:theme xmlns:a="http://schemas.openxmlformats.org/drawingml/2006/main" name="Fra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3.xml><?xml version="1.0" encoding="utf-8"?>
<a:theme xmlns:a="http://schemas.openxmlformats.org/drawingml/2006/main" name="Office Theme">
  <a:themeElements>
    <a:clrScheme name="DFE 7269">
      <a:dk1>
        <a:srgbClr val="000000"/>
      </a:dk1>
      <a:lt1>
        <a:srgbClr val="FFFFFF"/>
      </a:lt1>
      <a:dk2>
        <a:srgbClr val="000000"/>
      </a:dk2>
      <a:lt2>
        <a:srgbClr val="FFFFFF"/>
      </a:lt2>
      <a:accent1>
        <a:srgbClr val="003764"/>
      </a:accent1>
      <a:accent2>
        <a:srgbClr val="8DCF6A"/>
      </a:accent2>
      <a:accent3>
        <a:srgbClr val="05C2DF"/>
      </a:accent3>
      <a:accent4>
        <a:srgbClr val="8347AD"/>
      </a:accent4>
      <a:accent5>
        <a:srgbClr val="F478C4"/>
      </a:accent5>
      <a:accent6>
        <a:srgbClr val="FF5A5A"/>
      </a:accent6>
      <a:hlink>
        <a:srgbClr val="003764"/>
      </a:hlink>
      <a:folHlink>
        <a:srgbClr val="00BCDD"/>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DFE 7269">
      <a:dk1>
        <a:srgbClr val="000000"/>
      </a:dk1>
      <a:lt1>
        <a:srgbClr val="FFFFFF"/>
      </a:lt1>
      <a:dk2>
        <a:srgbClr val="000000"/>
      </a:dk2>
      <a:lt2>
        <a:srgbClr val="FFFFFF"/>
      </a:lt2>
      <a:accent1>
        <a:srgbClr val="003764"/>
      </a:accent1>
      <a:accent2>
        <a:srgbClr val="8DCF6A"/>
      </a:accent2>
      <a:accent3>
        <a:srgbClr val="05C2DF"/>
      </a:accent3>
      <a:accent4>
        <a:srgbClr val="8347AD"/>
      </a:accent4>
      <a:accent5>
        <a:srgbClr val="F478C4"/>
      </a:accent5>
      <a:accent6>
        <a:srgbClr val="FF5A5A"/>
      </a:accent6>
      <a:hlink>
        <a:srgbClr val="003764"/>
      </a:hlink>
      <a:folHlink>
        <a:srgbClr val="00BCDD"/>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c566321-f672-4e06-a901-b5e72b4c4357">
      <Value>4</Value>
      <Value>2</Value>
      <Value>1</Value>
    </TaxCatchAll>
    <p6919dbb65844893b164c5f63a6f0eeb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a484111e-5b24-4ad9-9778-c536c8c88985</TermId>
        </TermInfo>
      </Terms>
    </p6919dbb65844893b164c5f63a6f0eeb>
    <f6ec388a6d534bab86a259abd1bfa088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cc08a6d4-dfde-4d0f-bd85-069ebcef80d5</TermId>
        </TermInfo>
      </Terms>
    </f6ec388a6d534bab86a259abd1bfa088>
    <i98b064926ea4fbe8f5b88c394ff652b xmlns="8c566321-f672-4e06-a901-b5e72b4c4357">
      <Terms xmlns="http://schemas.microsoft.com/office/infopath/2007/PartnerControls"/>
    </i98b064926ea4fbe8f5b88c394ff652b>
    <_dlc_DocId xmlns="ba2294b9-6d6a-4c9b-a125-9e4b98f52ed2">C3EAEF3VPW2N-496729705-75451</_dlc_DocId>
    <_dlc_DocIdUrl xmlns="ba2294b9-6d6a-4c9b-a125-9e4b98f52ed2">
      <Url>https://educationgovuk.sharepoint.com/sites/lvedfe00112/_layouts/15/DocIdRedir.aspx?ID=C3EAEF3VPW2N-496729705-75451</Url>
      <Description>C3EAEF3VPW2N-496729705-75451</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SharedContentType xmlns="Microsoft.SharePoint.Taxonomy.ContentTypeSync" SourceId="ec07c698-60f5-424f-b9af-f4c59398b511" ContentTypeId="0x010100545E941595ED5448BA61900FDDAFF313" PreviousValue="false"/>
</file>

<file path=customXml/item4.xml><?xml version="1.0" encoding="utf-8"?>
<ct:contentTypeSchema xmlns:ct="http://schemas.microsoft.com/office/2006/metadata/contentType" xmlns:ma="http://schemas.microsoft.com/office/2006/metadata/properties/metaAttributes" ct:_="" ma:_="" ma:contentTypeName="Official Document" ma:contentTypeID="0x010100545E941595ED5448BA61900FDDAFF31300D0D37B8F7EFF8E4BB5E1EC050E9CEDCF" ma:contentTypeVersion="9" ma:contentTypeDescription="" ma:contentTypeScope="" ma:versionID="00f13ecc234d11d1d5ca8f1bd5608e1b">
  <xsd:schema xmlns:xsd="http://www.w3.org/2001/XMLSchema" xmlns:xs="http://www.w3.org/2001/XMLSchema" xmlns:p="http://schemas.microsoft.com/office/2006/metadata/properties" xmlns:ns2="8c566321-f672-4e06-a901-b5e72b4c4357" xmlns:ns3="ba2294b9-6d6a-4c9b-a125-9e4b98f52ed2" targetNamespace="http://schemas.microsoft.com/office/2006/metadata/properties" ma:root="true" ma:fieldsID="1144d061a304385a3bc9313b99859935" ns2:_="" ns3:_="">
    <xsd:import namespace="8c566321-f672-4e06-a901-b5e72b4c4357"/>
    <xsd:import namespace="ba2294b9-6d6a-4c9b-a125-9e4b98f52ed2"/>
    <xsd:element name="properties">
      <xsd:complexType>
        <xsd:sequence>
          <xsd:element name="documentManagement">
            <xsd:complexType>
              <xsd:all>
                <xsd:element ref="ns2:TaxCatchAll" minOccurs="0"/>
                <xsd:element ref="ns2:TaxCatchAllLabel" minOccurs="0"/>
                <xsd:element ref="ns2:f6ec388a6d534bab86a259abd1bfa088" minOccurs="0"/>
                <xsd:element ref="ns2:p6919dbb65844893b164c5f63a6f0eeb" minOccurs="0"/>
                <xsd:element ref="ns2:i98b064926ea4fbe8f5b88c394ff652b"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566321-f672-4e06-a901-b5e72b4c4357"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56c87caa-903c-4d64-8ec8-009dcdb2a733}" ma:internalName="TaxCatchAll" ma:showField="CatchAllData" ma:web="f51c8bac-171f-4b9d-86fa-8c03f41933b3">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56c87caa-903c-4d64-8ec8-009dcdb2a733}" ma:internalName="TaxCatchAllLabel" ma:readOnly="true" ma:showField="CatchAllDataLabel" ma:web="f51c8bac-171f-4b9d-86fa-8c03f41933b3">
      <xsd:complexType>
        <xsd:complexContent>
          <xsd:extension base="dms:MultiChoiceLookup">
            <xsd:sequence>
              <xsd:element name="Value" type="dms:Lookup" maxOccurs="unbounded" minOccurs="0" nillable="true"/>
            </xsd:sequence>
          </xsd:extension>
        </xsd:complexContent>
      </xsd:complexType>
    </xsd:element>
    <xsd:element name="f6ec388a6d534bab86a259abd1bfa088" ma:index="10" ma:taxonomy="true" ma:internalName="f6ec388a6d534bab86a259abd1bfa088" ma:taxonomyFieldName="DfeOrganisationalUnit" ma:displayName="Organisational Unit" ma:readOnly="false" ma:default="4;#DfE|cc08a6d4-dfde-4d0f-bd85-069ebcef80d5" ma:fieldId="{f6ec388a-6d53-4bab-86a2-59abd1bfa088}" ma:sspId="ec07c698-60f5-424f-b9af-f4c59398b511" ma:termSetId="b3e263f6-0ab6-425a-b3de-0e67f2faf769" ma:anchorId="00000000-0000-0000-0000-000000000000" ma:open="false" ma:isKeyword="false">
      <xsd:complexType>
        <xsd:sequence>
          <xsd:element ref="pc:Terms" minOccurs="0" maxOccurs="1"/>
        </xsd:sequence>
      </xsd:complexType>
    </xsd:element>
    <xsd:element name="p6919dbb65844893b164c5f63a6f0eeb" ma:index="12" ma:taxonomy="true" ma:internalName="p6919dbb65844893b164c5f63a6f0eeb" ma:taxonomyFieldName="DfeOwner" ma:displayName="Owner" ma:readOnly="false" ma:default="2;#DfE|a484111e-5b24-4ad9-9778-c536c8c88985" ma:fieldId="{96919dbb-6584-4893-b164-c5f63a6f0eeb}"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i98b064926ea4fbe8f5b88c394ff652b" ma:index="14" nillable="true" ma:taxonomy="true" ma:internalName="i98b064926ea4fbe8f5b88c394ff652b" ma:taxonomyFieldName="DfeSubject" ma:displayName="Subject" ma:default="" ma:fieldId="{298b0649-26ea-4fbe-8f5b-88c394ff652b}" ma:taxonomyMulti="true" ma:sspId="ec07c698-60f5-424f-b9af-f4c59398b511" ma:termSetId="2f3a6c16-0983-4d36-8f82-2cb41f34c00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a2294b9-6d6a-4c9b-a125-9e4b98f52ed2"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dexed="true"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68C237F-C4D9-4F15-857E-55E0A3F92661}">
  <ds:schemaRefs>
    <ds:schemaRef ds:uri="ba2294b9-6d6a-4c9b-a125-9e4b98f52ed2"/>
    <ds:schemaRef ds:uri="8c566321-f672-4e06-a901-b5e72b4c4357"/>
    <ds:schemaRef ds:uri="http://schemas.openxmlformats.org/package/2006/metadata/core-properties"/>
    <ds:schemaRef ds:uri="http://schemas.microsoft.com/office/infopath/2007/PartnerControls"/>
    <ds:schemaRef ds:uri="http://purl.org/dc/elements/1.1/"/>
    <ds:schemaRef ds:uri="http://www.w3.org/XML/1998/namespace"/>
    <ds:schemaRef ds:uri="http://purl.org/dc/dcmitype/"/>
    <ds:schemaRef ds:uri="http://schemas.microsoft.com/office/2006/metadata/properties"/>
    <ds:schemaRef ds:uri="http://schemas.microsoft.com/office/2006/documentManagement/types"/>
    <ds:schemaRef ds:uri="http://purl.org/dc/terms/"/>
  </ds:schemaRefs>
</ds:datastoreItem>
</file>

<file path=customXml/itemProps2.xml><?xml version="1.0" encoding="utf-8"?>
<ds:datastoreItem xmlns:ds="http://schemas.openxmlformats.org/officeDocument/2006/customXml" ds:itemID="{A2AC9571-7322-4D0F-B606-BD8DA4208B9F}">
  <ds:schemaRefs>
    <ds:schemaRef ds:uri="http://schemas.microsoft.com/sharepoint/events"/>
  </ds:schemaRefs>
</ds:datastoreItem>
</file>

<file path=customXml/itemProps3.xml><?xml version="1.0" encoding="utf-8"?>
<ds:datastoreItem xmlns:ds="http://schemas.openxmlformats.org/officeDocument/2006/customXml" ds:itemID="{0EEA534C-261A-4AF8-8426-8BADB7EC0C0A}">
  <ds:schemaRefs>
    <ds:schemaRef ds:uri="Microsoft.SharePoint.Taxonomy.ContentTypeSync"/>
  </ds:schemaRefs>
</ds:datastoreItem>
</file>

<file path=customXml/itemProps4.xml><?xml version="1.0" encoding="utf-8"?>
<ds:datastoreItem xmlns:ds="http://schemas.openxmlformats.org/officeDocument/2006/customXml" ds:itemID="{B0D045AE-C028-45C1-B4E6-5C29F02940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566321-f672-4e06-a901-b5e72b4c4357"/>
    <ds:schemaRef ds:uri="ba2294b9-6d6a-4c9b-a125-9e4b98f52e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65A868D1-54A0-4A3C-8FAD-D27F66B0AE1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42</TotalTime>
  <Words>849</Words>
  <Application>Microsoft Office PowerPoint</Application>
  <PresentationFormat>On-screen Show (4:3)</PresentationFormat>
  <Paragraphs>96</Paragraphs>
  <Slides>15</Slides>
  <Notes>15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Aptos</vt:lpstr>
      <vt:lpstr>Arial</vt:lpstr>
      <vt:lpstr>Corbel</vt:lpstr>
      <vt:lpstr>Symbol</vt:lpstr>
      <vt:lpstr>Wingdings 2</vt:lpstr>
      <vt:lpstr>Basis</vt:lpstr>
      <vt:lpstr>Frame</vt:lpstr>
      <vt:lpstr>Outcomes from the Review of Qualifications Reform </vt:lpstr>
      <vt:lpstr>Contents </vt:lpstr>
      <vt:lpstr>Context</vt:lpstr>
      <vt:lpstr>Purpose</vt:lpstr>
      <vt:lpstr>Approach </vt:lpstr>
      <vt:lpstr>Outcomes </vt:lpstr>
      <vt:lpstr>Route-by-route</vt:lpstr>
      <vt:lpstr>Agriculture, environmental and animal care; legal, finance and accounting; business and administration; and creative and design </vt:lpstr>
      <vt:lpstr>Engineering and manufacturing</vt:lpstr>
      <vt:lpstr>Digital</vt:lpstr>
      <vt:lpstr>Health and Science and Social Care </vt:lpstr>
      <vt:lpstr>Education and Early Years </vt:lpstr>
      <vt:lpstr>Construction </vt:lpstr>
      <vt:lpstr>Key figures</vt:lpstr>
      <vt:lpstr>Next steps </vt:lpstr>
    </vt:vector>
  </TitlesOfParts>
  <Manager>DfE</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DfE presentation template</dc:title>
  <dc:subject>[Subtitle]</dc:subject>
  <dc:creator>BROOKS, David</dc:creator>
  <cp:keywords>[Add keywords]</cp:keywords>
  <cp:lastModifiedBy>SAVAGE, Angela</cp:lastModifiedBy>
  <cp:revision>11</cp:revision>
  <dcterms:created xsi:type="dcterms:W3CDTF">2024-10-17T10:16:44Z</dcterms:created>
  <dcterms:modified xsi:type="dcterms:W3CDTF">2025-05-22T07:38:34Z</dcterms:modified>
  <cp:category>DfE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0x010100545E941595ED5448BA61900FDDAFF31300D0D37B8F7EFF8E4BB5E1EC050E9CEDCF</vt:lpwstr>
  </property>
  <property fmtid="{D5CDD505-2E9C-101B-9397-08002B2CF9AE}" pid="3" name="IWPOrganisationalUnit">
    <vt:lpwstr/>
  </property>
  <property fmtid="{D5CDD505-2E9C-101B-9397-08002B2CF9AE}" pid="4" name="IWPOwner">
    <vt:lpwstr/>
  </property>
  <property fmtid="{D5CDD505-2E9C-101B-9397-08002B2CF9AE}" pid="5" name="d7fbfd04b43d40809fd7190b2b6abe29">
    <vt:lpwstr/>
  </property>
  <property fmtid="{D5CDD505-2E9C-101B-9397-08002B2CF9AE}" pid="6" name="MediaServiceImageTags">
    <vt:lpwstr/>
  </property>
  <property fmtid="{D5CDD505-2E9C-101B-9397-08002B2CF9AE}" pid="7" name="l9eb7c96bb994b89a55c4a3eb6f463ed">
    <vt:lpwstr/>
  </property>
  <property fmtid="{D5CDD505-2E9C-101B-9397-08002B2CF9AE}" pid="8" name="IWPRightsProtectiveMarking">
    <vt:lpwstr/>
  </property>
  <property fmtid="{D5CDD505-2E9C-101B-9397-08002B2CF9AE}" pid="9" name="d188126e66d0411b8b587dc7b01d59f7">
    <vt:lpwstr/>
  </property>
  <property fmtid="{D5CDD505-2E9C-101B-9397-08002B2CF9AE}" pid="10" name="fffda42bef0f41a997612022320061b1">
    <vt:lpwstr/>
  </property>
  <property fmtid="{D5CDD505-2E9C-101B-9397-08002B2CF9AE}" pid="11" name="pf60996ca8b945d0a85e744d8e71a93e">
    <vt:lpwstr/>
  </property>
  <property fmtid="{D5CDD505-2E9C-101B-9397-08002B2CF9AE}" pid="12" name="DfeOrganisationalUnit">
    <vt:lpwstr>4;#DfE|cc08a6d4-dfde-4d0f-bd85-069ebcef80d5</vt:lpwstr>
  </property>
  <property fmtid="{D5CDD505-2E9C-101B-9397-08002B2CF9AE}" pid="13" name="IWPSubject">
    <vt:lpwstr/>
  </property>
  <property fmtid="{D5CDD505-2E9C-101B-9397-08002B2CF9AE}" pid="14" name="DfeRights:ProtectiveMarking">
    <vt:lpwstr>3;#Official|0884c477-2e62-47ea-b19c-5af6e91124c5</vt:lpwstr>
  </property>
  <property fmtid="{D5CDD505-2E9C-101B-9397-08002B2CF9AE}" pid="15" name="DfeOwner">
    <vt:lpwstr>2;#DfE|a484111e-5b24-4ad9-9778-c536c8c88985</vt:lpwstr>
  </property>
  <property fmtid="{D5CDD505-2E9C-101B-9397-08002B2CF9AE}" pid="16" name="ga1b40a5d4924c1780d26c0bad2d7e0e">
    <vt:lpwstr/>
  </property>
  <property fmtid="{D5CDD505-2E9C-101B-9397-08002B2CF9AE}" pid="17" name="DfeSubject">
    <vt:lpwstr/>
  </property>
  <property fmtid="{D5CDD505-2E9C-101B-9397-08002B2CF9AE}" pid="18" name="IWPFunction">
    <vt:lpwstr/>
  </property>
  <property fmtid="{D5CDD505-2E9C-101B-9397-08002B2CF9AE}" pid="19" name="IWPSiteType">
    <vt:lpwstr/>
  </property>
  <property fmtid="{D5CDD505-2E9C-101B-9397-08002B2CF9AE}" pid="20" name="Site">
    <vt:lpwstr>22;#Communic​ati​ons|60b3cc5e-d979-4a7a-b73d-c058e341a548</vt:lpwstr>
  </property>
  <property fmtid="{D5CDD505-2E9C-101B-9397-08002B2CF9AE}" pid="21" name="DfeRights_x003a_ProtectiveMarking">
    <vt:lpwstr>3;#Official|0884c477-2e62-47ea-b19c-5af6e91124c5</vt:lpwstr>
  </property>
  <property fmtid="{D5CDD505-2E9C-101B-9397-08002B2CF9AE}" pid="22" name="pd0bfabaa6cb47f7bff41b54a8405b46">
    <vt:lpwstr>Higher and Further Education Directorate|8e4de78d-00ab-41fd-818b-e7393d959bab</vt:lpwstr>
  </property>
  <property fmtid="{D5CDD505-2E9C-101B-9397-08002B2CF9AE}" pid="23" name="afedf6f4583d4414b8b49f98bd7a4a38">
    <vt:lpwstr>DfE|a484111e-5b24-4ad9-9778-c536c8c88985</vt:lpwstr>
  </property>
  <property fmtid="{D5CDD505-2E9C-101B-9397-08002B2CF9AE}" pid="24" name="cf01b81f267a4ae7a066de4ca5a45f7c">
    <vt:lpwstr>Official|0884c477-2e62-47ea-b19c-5af6e91124c5</vt:lpwstr>
  </property>
  <property fmtid="{D5CDD505-2E9C-101B-9397-08002B2CF9AE}" pid="25" name="cbd89a3d90af4054933af136d81ae271">
    <vt:lpwstr/>
  </property>
  <property fmtid="{D5CDD505-2E9C-101B-9397-08002B2CF9AE}" pid="26" name="Rights:ProtectiveMarking">
    <vt:lpwstr>3;#Official|0884c477-2e62-47ea-b19c-5af6e91124c5</vt:lpwstr>
  </property>
  <property fmtid="{D5CDD505-2E9C-101B-9397-08002B2CF9AE}" pid="27" name="Subject1">
    <vt:lpwstr/>
  </property>
  <property fmtid="{D5CDD505-2E9C-101B-9397-08002B2CF9AE}" pid="28" name="OrganisationalUnit">
    <vt:lpwstr>1;#Higher and Further Education Directorate|8e4de78d-00ab-41fd-818b-e7393d959bab</vt:lpwstr>
  </property>
  <property fmtid="{D5CDD505-2E9C-101B-9397-08002B2CF9AE}" pid="29" name="e001803101cc486883c488742a9b195f">
    <vt:lpwstr/>
  </property>
  <property fmtid="{D5CDD505-2E9C-101B-9397-08002B2CF9AE}" pid="30" name="Owner">
    <vt:lpwstr>2;#DfE|a484111e-5b24-4ad9-9778-c536c8c88985</vt:lpwstr>
  </property>
  <property fmtid="{D5CDD505-2E9C-101B-9397-08002B2CF9AE}" pid="31" name="c0e8f78731f34305bd83ee7a944e5d31">
    <vt:lpwstr/>
  </property>
  <property fmtid="{D5CDD505-2E9C-101B-9397-08002B2CF9AE}" pid="32" name="lcf76f155ced4ddcb4097134ff3c332f">
    <vt:lpwstr/>
  </property>
  <property fmtid="{D5CDD505-2E9C-101B-9397-08002B2CF9AE}" pid="33" name="Function">
    <vt:lpwstr/>
  </property>
  <property fmtid="{D5CDD505-2E9C-101B-9397-08002B2CF9AE}" pid="34" name="SiteType">
    <vt:lpwstr/>
  </property>
  <property fmtid="{D5CDD505-2E9C-101B-9397-08002B2CF9AE}" pid="35" name="Rights_x003a_ProtectiveMarking">
    <vt:lpwstr>3;#Official|0884c477-2e62-47ea-b19c-5af6e91124c5</vt:lpwstr>
  </property>
  <property fmtid="{D5CDD505-2E9C-101B-9397-08002B2CF9AE}" pid="36" name="_dlc_DocIdItemGuid">
    <vt:lpwstr>7154ec8d-f953-4319-8f1d-64e85b12609a</vt:lpwstr>
  </property>
  <property fmtid="{D5CDD505-2E9C-101B-9397-08002B2CF9AE}" pid="37" name="c02f73938b5741d4934b358b31a1b80f">
    <vt:lpwstr>Official|0884c477-2e62-47ea-b19c-5af6e91124c5</vt:lpwstr>
  </property>
</Properties>
</file>