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6"/>
    <p:sldMasterId id="2147483734" r:id="rId7"/>
    <p:sldMasterId id="2147483741" r:id="rId8"/>
    <p:sldMasterId id="2147483754" r:id="rId9"/>
  </p:sldMasterIdLst>
  <p:notesMasterIdLst>
    <p:notesMasterId r:id="rId18"/>
  </p:notesMasterIdLst>
  <p:handoutMasterIdLst>
    <p:handoutMasterId r:id="rId19"/>
  </p:handoutMasterIdLst>
  <p:sldIdLst>
    <p:sldId id="2145706741" r:id="rId10"/>
    <p:sldId id="294" r:id="rId11"/>
    <p:sldId id="299" r:id="rId12"/>
    <p:sldId id="296" r:id="rId13"/>
    <p:sldId id="275" r:id="rId14"/>
    <p:sldId id="297" r:id="rId15"/>
    <p:sldId id="2145706740" r:id="rId16"/>
    <p:sldId id="31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53E011-A9CA-6B96-7A46-1FCC84B71153}" name="THOULD, Rebecca" initials="RT" userId="S::Rebecca.THOULD@EDUCATION.GOV.UK::823b8d85-2e74-409a-8721-9b1ba75bafb0" providerId="AD"/>
  <p188:author id="{1147762D-CFF9-F100-31B5-621CD4EF6778}" name="COLES, David" initials="DC" userId="S::David.COLES@EDUCATION.GOV.UK::4bcc362f-6b1a-47ea-a52c-04dcebf39099" providerId="AD"/>
  <p188:author id="{1B3CD333-D1A5-6FE1-D051-1B1D91447751}" name="ASHWORTH, Sarah" initials="SA" userId="S::Sarah.ASHWORTH@EDUCATION.GOV.UK::3c7baf22-cd70-404a-b7c4-67aa0fc349ca" providerId="AD"/>
  <p188:author id="{65A3B97C-29A3-D36D-E5B4-DF52B3B91B88}" name="VONG, ChongPhi" initials="CV" userId="S::ChongPhi.VONG@EDUCATION.GOV.UK::cc807693-2b13-435f-905f-3ab8d71ea97e" providerId="AD"/>
  <p188:author id="{FD4D0080-7740-CF9B-F2FA-B564116752E3}" name="SAVAGE, Angela" initials="AS" userId="S::Angela.SAVAGE@EDUCATION.GOV.UK::d05b815f-4964-4ba9-a67a-b6cd79f08897" providerId="AD"/>
  <p188:author id="{1CE12D80-E984-41B7-7A28-931EBAE43456}" name="ODOEMENE, Boniface" initials="OB" userId="S::boniface.odoemene@education.gov.uk::dfe093f1-1cb9-45e6-bb90-26b97c6af74c" providerId="AD"/>
  <p188:author id="{F708808E-CDFD-6AE3-75C2-955A669BE902}" name="SAVAGE, Angela" initials="SA" userId="S::angela.savage@education.gov.uk::d05b815f-4964-4ba9-a67a-b6cd79f08897" providerId="AD"/>
  <p188:author id="{744D6E9F-672B-4906-B0CE-92DB526433FC}" name="WRIGHT, Louise" initials="LW" userId="S::Louise.WRIGHT@EDUCATION.GOV.UK::f6eeb56e-4d25-457c-a2ab-153980ecac27" providerId="AD"/>
  <p188:author id="{E722F4B1-DD76-E679-B863-1B372E08CA8D}" name="KAUR, Bally" initials="BK" userId="S::Bally.KAUR@EDUCATION.GOV.UK::21cb4b07-07f5-4ffc-bfb3-594b074d3e60" providerId="AD"/>
  <p188:author id="{13C97FC5-38FA-3484-8803-4D8CF389F400}" name="GHARIANI, Sara" initials="GS" userId="S::sara.ghariani@education.gov.uk::ec819562-3348-4a8a-992f-52d3503a2302" providerId="AD"/>
  <p188:author id="{325DE7E6-965F-5311-2CC3-CE8FCF2FE56B}" name="REED, Thomas" initials="TR" userId="S::Thomas.REED@EDUCATION.GOV.UK::7cc87b1d-51ee-4e00-ab19-25c82a7a7b69" providerId="AD"/>
  <p188:author id="{35321FF0-38DA-9DBE-FA43-54022B1345DA}" name="KELLY, Mary" initials="MK" userId="S::Mary.KELLY@EDUCATION.GOV.UK::5ccff0ad-0dd7-4b0f-ac80-48eb65a696d2" providerId="AD"/>
  <p188:author id="{266A39F7-80ED-0862-A886-FD51A041040C}" name="ODOEMENE, Boniface" initials="BO" userId="S::Boniface.ODOEMENE@EDUCATION.GOV.UK::dfe093f1-1cb9-45e6-bb90-26b97c6af7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FFF"/>
    <a:srgbClr val="E4DBEB"/>
    <a:srgbClr val="C9B7D6"/>
    <a:srgbClr val="AD93C2"/>
    <a:srgbClr val="926FAD"/>
    <a:srgbClr val="774B99"/>
    <a:srgbClr val="F9E5EF"/>
    <a:srgbClr val="F2CBDF"/>
    <a:srgbClr val="ECB0D0"/>
    <a:srgbClr val="E59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08" y="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GE, Angela" userId="d05b815f-4964-4ba9-a67a-b6cd79f08897" providerId="ADAL" clId="{857FF47C-D6C5-426B-9DBF-F4DA0A76EE4A}"/>
    <pc:docChg chg="addSld delSld modSld">
      <pc:chgData name="SAVAGE, Angela" userId="d05b815f-4964-4ba9-a67a-b6cd79f08897" providerId="ADAL" clId="{857FF47C-D6C5-426B-9DBF-F4DA0A76EE4A}" dt="2025-05-27T19:46:38.357" v="3" actId="47"/>
      <pc:docMkLst>
        <pc:docMk/>
      </pc:docMkLst>
      <pc:sldChg chg="add del">
        <pc:chgData name="SAVAGE, Angela" userId="d05b815f-4964-4ba9-a67a-b6cd79f08897" providerId="ADAL" clId="{857FF47C-D6C5-426B-9DBF-F4DA0A76EE4A}" dt="2025-05-27T19:46:38.357" v="3" actId="47"/>
        <pc:sldMkLst>
          <pc:docMk/>
          <pc:sldMk cId="1615309764" sldId="311"/>
        </pc:sldMkLst>
      </pc:sldChg>
      <pc:sldChg chg="new del">
        <pc:chgData name="SAVAGE, Angela" userId="d05b815f-4964-4ba9-a67a-b6cd79f08897" providerId="ADAL" clId="{857FF47C-D6C5-426B-9DBF-F4DA0A76EE4A}" dt="2025-05-27T19:45:24.398" v="1" actId="47"/>
        <pc:sldMkLst>
          <pc:docMk/>
          <pc:sldMk cId="2029449510" sldId="2145706742"/>
        </pc:sldMkLst>
      </pc:sldChg>
      <pc:sldMasterChg chg="delSldLayout">
        <pc:chgData name="SAVAGE, Angela" userId="d05b815f-4964-4ba9-a67a-b6cd79f08897" providerId="ADAL" clId="{857FF47C-D6C5-426B-9DBF-F4DA0A76EE4A}" dt="2025-05-27T19:46:38.357" v="3" actId="47"/>
        <pc:sldMasterMkLst>
          <pc:docMk/>
          <pc:sldMasterMk cId="3437072414" sldId="2147483741"/>
        </pc:sldMasterMkLst>
        <pc:sldLayoutChg chg="del">
          <pc:chgData name="SAVAGE, Angela" userId="d05b815f-4964-4ba9-a67a-b6cd79f08897" providerId="ADAL" clId="{857FF47C-D6C5-426B-9DBF-F4DA0A76EE4A}" dt="2025-05-27T19:46:38.357" v="3" actId="47"/>
          <pc:sldLayoutMkLst>
            <pc:docMk/>
            <pc:sldMasterMk cId="3437072414" sldId="2147483741"/>
            <pc:sldLayoutMk cId="4146267651" sldId="2147483768"/>
          </pc:sldLayoutMkLst>
        </pc:sldLayoutChg>
      </pc:sldMasterChg>
    </pc:docChg>
  </pc:docChgLst>
  <pc:docChgLst>
    <pc:chgData name="SAVAGE, Angela" userId="d05b815f-4964-4ba9-a67a-b6cd79f08897" providerId="ADAL" clId="{157A0A1A-4CCA-4B2E-AB19-D3DF2151B350}"/>
    <pc:docChg chg="modSld">
      <pc:chgData name="SAVAGE, Angela" userId="d05b815f-4964-4ba9-a67a-b6cd79f08897" providerId="ADAL" clId="{157A0A1A-4CCA-4B2E-AB19-D3DF2151B350}" dt="2025-06-02T07:27:08.985" v="11" actId="20577"/>
      <pc:docMkLst>
        <pc:docMk/>
      </pc:docMkLst>
      <pc:sldChg chg="modSp mod">
        <pc:chgData name="SAVAGE, Angela" userId="d05b815f-4964-4ba9-a67a-b6cd79f08897" providerId="ADAL" clId="{157A0A1A-4CCA-4B2E-AB19-D3DF2151B350}" dt="2025-06-02T07:27:08.985" v="11" actId="20577"/>
        <pc:sldMkLst>
          <pc:docMk/>
          <pc:sldMk cId="1309332544" sldId="275"/>
        </pc:sldMkLst>
        <pc:spChg chg="mod">
          <ac:chgData name="SAVAGE, Angela" userId="d05b815f-4964-4ba9-a67a-b6cd79f08897" providerId="ADAL" clId="{157A0A1A-4CCA-4B2E-AB19-D3DF2151B350}" dt="2025-06-02T07:27:08.985" v="11" actId="20577"/>
          <ac:spMkLst>
            <pc:docMk/>
            <pc:sldMk cId="1309332544" sldId="275"/>
            <ac:spMk id="5" creationId="{FB53112C-93DA-A240-770B-39E229A995F9}"/>
          </ac:spMkLst>
        </pc:spChg>
      </pc:sldChg>
    </pc:docChg>
  </pc:docChgLst>
  <pc:docChgLst>
    <pc:chgData name="SAVAGE, Angela" userId="d05b815f-4964-4ba9-a67a-b6cd79f08897" providerId="ADAL" clId="{B609D477-AA42-420D-B8DA-FEBBC693EE62}"/>
    <pc:docChg chg="undo custSel addSld delSld modSld">
      <pc:chgData name="SAVAGE, Angela" userId="d05b815f-4964-4ba9-a67a-b6cd79f08897" providerId="ADAL" clId="{B609D477-AA42-420D-B8DA-FEBBC693EE62}" dt="2025-05-06T07:42:27.477" v="18" actId="20577"/>
      <pc:docMkLst>
        <pc:docMk/>
      </pc:docMkLst>
      <pc:sldChg chg="modSp mod modNotesTx">
        <pc:chgData name="SAVAGE, Angela" userId="d05b815f-4964-4ba9-a67a-b6cd79f08897" providerId="ADAL" clId="{B609D477-AA42-420D-B8DA-FEBBC693EE62}" dt="2025-05-06T07:42:27.477" v="18" actId="20577"/>
        <pc:sldMkLst>
          <pc:docMk/>
          <pc:sldMk cId="1527871406" sldId="256"/>
        </pc:sldMkLst>
      </pc:sldChg>
      <pc:sldChg chg="del">
        <pc:chgData name="SAVAGE, Angela" userId="d05b815f-4964-4ba9-a67a-b6cd79f08897" providerId="ADAL" clId="{B609D477-AA42-420D-B8DA-FEBBC693EE62}" dt="2025-05-01T12:51:22.062" v="2" actId="47"/>
        <pc:sldMkLst>
          <pc:docMk/>
          <pc:sldMk cId="3120264619" sldId="273"/>
        </pc:sldMkLst>
      </pc:sldChg>
      <pc:sldChg chg="modNotesTx">
        <pc:chgData name="SAVAGE, Angela" userId="d05b815f-4964-4ba9-a67a-b6cd79f08897" providerId="ADAL" clId="{B609D477-AA42-420D-B8DA-FEBBC693EE62}" dt="2025-05-01T12:51:48.844" v="12" actId="20577"/>
        <pc:sldMkLst>
          <pc:docMk/>
          <pc:sldMk cId="1309332544" sldId="275"/>
        </pc:sldMkLst>
      </pc:sldChg>
      <pc:sldChg chg="del">
        <pc:chgData name="SAVAGE, Angela" userId="d05b815f-4964-4ba9-a67a-b6cd79f08897" providerId="ADAL" clId="{B609D477-AA42-420D-B8DA-FEBBC693EE62}" dt="2025-05-01T12:51:35.210" v="7" actId="47"/>
        <pc:sldMkLst>
          <pc:docMk/>
          <pc:sldMk cId="4078380377" sldId="278"/>
        </pc:sldMkLst>
      </pc:sldChg>
      <pc:sldChg chg="modNotesTx">
        <pc:chgData name="SAVAGE, Angela" userId="d05b815f-4964-4ba9-a67a-b6cd79f08897" providerId="ADAL" clId="{B609D477-AA42-420D-B8DA-FEBBC693EE62}" dt="2025-05-01T12:52:08.770" v="17" actId="20577"/>
        <pc:sldMkLst>
          <pc:docMk/>
          <pc:sldMk cId="2101107677" sldId="279"/>
        </pc:sldMkLst>
      </pc:sldChg>
      <pc:sldChg chg="modNotesTx">
        <pc:chgData name="SAVAGE, Angela" userId="d05b815f-4964-4ba9-a67a-b6cd79f08897" providerId="ADAL" clId="{B609D477-AA42-420D-B8DA-FEBBC693EE62}" dt="2025-05-01T12:51:27.585" v="3" actId="20577"/>
        <pc:sldMkLst>
          <pc:docMk/>
          <pc:sldMk cId="2869787122" sldId="294"/>
        </pc:sldMkLst>
      </pc:sldChg>
      <pc:sldChg chg="modNotesTx">
        <pc:chgData name="SAVAGE, Angela" userId="d05b815f-4964-4ba9-a67a-b6cd79f08897" providerId="ADAL" clId="{B609D477-AA42-420D-B8DA-FEBBC693EE62}" dt="2025-05-01T12:51:45.320" v="11" actId="20577"/>
        <pc:sldMkLst>
          <pc:docMk/>
          <pc:sldMk cId="1128161052" sldId="296"/>
        </pc:sldMkLst>
      </pc:sldChg>
      <pc:sldChg chg="modNotesTx">
        <pc:chgData name="SAVAGE, Angela" userId="d05b815f-4964-4ba9-a67a-b6cd79f08897" providerId="ADAL" clId="{B609D477-AA42-420D-B8DA-FEBBC693EE62}" dt="2025-05-01T12:51:53.707" v="13" actId="20577"/>
        <pc:sldMkLst>
          <pc:docMk/>
          <pc:sldMk cId="937724148" sldId="297"/>
        </pc:sldMkLst>
      </pc:sldChg>
      <pc:sldChg chg="add del modNotesTx">
        <pc:chgData name="SAVAGE, Angela" userId="d05b815f-4964-4ba9-a67a-b6cd79f08897" providerId="ADAL" clId="{B609D477-AA42-420D-B8DA-FEBBC693EE62}" dt="2025-05-01T12:51:41.914" v="10" actId="20577"/>
        <pc:sldMkLst>
          <pc:docMk/>
          <pc:sldMk cId="108270108" sldId="299"/>
        </pc:sldMkLst>
      </pc:sldChg>
      <pc:sldChg chg="del modNotesTx">
        <pc:chgData name="SAVAGE, Angela" userId="d05b815f-4964-4ba9-a67a-b6cd79f08897" providerId="ADAL" clId="{B609D477-AA42-420D-B8DA-FEBBC693EE62}" dt="2025-05-01T12:51:32.999" v="5" actId="47"/>
        <pc:sldMkLst>
          <pc:docMk/>
          <pc:sldMk cId="1335675331" sldId="306"/>
        </pc:sldMkLst>
      </pc:sldChg>
      <pc:sldChg chg="del">
        <pc:chgData name="SAVAGE, Angela" userId="d05b815f-4964-4ba9-a67a-b6cd79f08897" providerId="ADAL" clId="{B609D477-AA42-420D-B8DA-FEBBC693EE62}" dt="2025-05-01T12:51:33.068" v="6" actId="47"/>
        <pc:sldMkLst>
          <pc:docMk/>
          <pc:sldMk cId="1742752532" sldId="307"/>
        </pc:sldMkLst>
      </pc:sldChg>
      <pc:sldChg chg="modNotesTx">
        <pc:chgData name="SAVAGE, Angela" userId="d05b815f-4964-4ba9-a67a-b6cd79f08897" providerId="ADAL" clId="{B609D477-AA42-420D-B8DA-FEBBC693EE62}" dt="2025-05-01T12:52:04.358" v="16" actId="20577"/>
        <pc:sldMkLst>
          <pc:docMk/>
          <pc:sldMk cId="4267742394" sldId="316"/>
        </pc:sldMkLst>
      </pc:sldChg>
      <pc:sldChg chg="modNotesTx">
        <pc:chgData name="SAVAGE, Angela" userId="d05b815f-4964-4ba9-a67a-b6cd79f08897" providerId="ADAL" clId="{B609D477-AA42-420D-B8DA-FEBBC693EE62}" dt="2025-05-01T12:51:58.902" v="14" actId="20577"/>
        <pc:sldMkLst>
          <pc:docMk/>
          <pc:sldMk cId="2869446834" sldId="2145706740"/>
        </pc:sldMkLst>
      </pc:sldChg>
    </pc:docChg>
  </pc:docChgLst>
  <pc:docChgLst>
    <pc:chgData name="NEAL, Richard" userId="1b7090d6-5e5b-4f25-84f9-d7c2ffe9eafa" providerId="ADAL" clId="{43E95295-8C9E-4863-AC58-483F1E0B0C73}"/>
    <pc:docChg chg="undo custSel modSld">
      <pc:chgData name="NEAL, Richard" userId="1b7090d6-5e5b-4f25-84f9-d7c2ffe9eafa" providerId="ADAL" clId="{43E95295-8C9E-4863-AC58-483F1E0B0C73}" dt="2025-05-15T10:43:11.511" v="1154" actId="1076"/>
      <pc:docMkLst>
        <pc:docMk/>
      </pc:docMkLst>
      <pc:sldChg chg="modSp mod">
        <pc:chgData name="NEAL, Richard" userId="1b7090d6-5e5b-4f25-84f9-d7c2ffe9eafa" providerId="ADAL" clId="{43E95295-8C9E-4863-AC58-483F1E0B0C73}" dt="2025-05-15T10:33:14.664" v="756" actId="20577"/>
        <pc:sldMkLst>
          <pc:docMk/>
          <pc:sldMk cId="1309332544" sldId="275"/>
        </pc:sldMkLst>
        <pc:spChg chg="mod">
          <ac:chgData name="NEAL, Richard" userId="1b7090d6-5e5b-4f25-84f9-d7c2ffe9eafa" providerId="ADAL" clId="{43E95295-8C9E-4863-AC58-483F1E0B0C73}" dt="2025-05-15T10:33:14.664" v="756" actId="20577"/>
          <ac:spMkLst>
            <pc:docMk/>
            <pc:sldMk cId="1309332544" sldId="275"/>
            <ac:spMk id="5" creationId="{FB53112C-93DA-A240-770B-39E229A995F9}"/>
          </ac:spMkLst>
        </pc:spChg>
      </pc:sldChg>
      <pc:sldChg chg="modSp mod">
        <pc:chgData name="NEAL, Richard" userId="1b7090d6-5e5b-4f25-84f9-d7c2ffe9eafa" providerId="ADAL" clId="{43E95295-8C9E-4863-AC58-483F1E0B0C73}" dt="2025-05-15T10:40:48.632" v="1107" actId="20577"/>
        <pc:sldMkLst>
          <pc:docMk/>
          <pc:sldMk cId="2101107677" sldId="279"/>
        </pc:sldMkLst>
      </pc:sldChg>
      <pc:sldChg chg="modSp mod">
        <pc:chgData name="NEAL, Richard" userId="1b7090d6-5e5b-4f25-84f9-d7c2ffe9eafa" providerId="ADAL" clId="{43E95295-8C9E-4863-AC58-483F1E0B0C73}" dt="2025-05-15T10:41:46.496" v="1112" actId="404"/>
        <pc:sldMkLst>
          <pc:docMk/>
          <pc:sldMk cId="1128161052" sldId="296"/>
        </pc:sldMkLst>
        <pc:spChg chg="mod">
          <ac:chgData name="NEAL, Richard" userId="1b7090d6-5e5b-4f25-84f9-d7c2ffe9eafa" providerId="ADAL" clId="{43E95295-8C9E-4863-AC58-483F1E0B0C73}" dt="2025-05-15T10:41:46.496" v="1112" actId="404"/>
          <ac:spMkLst>
            <pc:docMk/>
            <pc:sldMk cId="1128161052" sldId="296"/>
            <ac:spMk id="5" creationId="{96211C37-DEE1-E772-A487-2E2D2EA0A8A7}"/>
          </ac:spMkLst>
        </pc:spChg>
      </pc:sldChg>
      <pc:sldChg chg="modSp mod">
        <pc:chgData name="NEAL, Richard" userId="1b7090d6-5e5b-4f25-84f9-d7c2ffe9eafa" providerId="ADAL" clId="{43E95295-8C9E-4863-AC58-483F1E0B0C73}" dt="2025-05-15T10:41:29.591" v="1111" actId="20577"/>
        <pc:sldMkLst>
          <pc:docMk/>
          <pc:sldMk cId="937724148" sldId="297"/>
        </pc:sldMkLst>
        <pc:spChg chg="mod">
          <ac:chgData name="NEAL, Richard" userId="1b7090d6-5e5b-4f25-84f9-d7c2ffe9eafa" providerId="ADAL" clId="{43E95295-8C9E-4863-AC58-483F1E0B0C73}" dt="2025-05-15T10:41:29.591" v="1111" actId="20577"/>
          <ac:spMkLst>
            <pc:docMk/>
            <pc:sldMk cId="937724148" sldId="297"/>
            <ac:spMk id="5" creationId="{94CB76FC-AEE9-B2BB-98F2-F8F905B74215}"/>
          </ac:spMkLst>
        </pc:spChg>
      </pc:sldChg>
      <pc:sldChg chg="modSp mod">
        <pc:chgData name="NEAL, Richard" userId="1b7090d6-5e5b-4f25-84f9-d7c2ffe9eafa" providerId="ADAL" clId="{43E95295-8C9E-4863-AC58-483F1E0B0C73}" dt="2025-05-15T10:43:11.511" v="1154" actId="1076"/>
        <pc:sldMkLst>
          <pc:docMk/>
          <pc:sldMk cId="108270108" sldId="299"/>
        </pc:sldMkLst>
        <pc:spChg chg="mod">
          <ac:chgData name="NEAL, Richard" userId="1b7090d6-5e5b-4f25-84f9-d7c2ffe9eafa" providerId="ADAL" clId="{43E95295-8C9E-4863-AC58-483F1E0B0C73}" dt="2025-05-15T10:43:11.511" v="1154" actId="1076"/>
          <ac:spMkLst>
            <pc:docMk/>
            <pc:sldMk cId="108270108" sldId="299"/>
            <ac:spMk id="4" creationId="{45132A54-7688-9EE4-8D45-063851A410B4}"/>
          </ac:spMkLst>
        </pc:spChg>
      </pc:sldChg>
      <pc:sldChg chg="modSp mod">
        <pc:chgData name="NEAL, Richard" userId="1b7090d6-5e5b-4f25-84f9-d7c2ffe9eafa" providerId="ADAL" clId="{43E95295-8C9E-4863-AC58-483F1E0B0C73}" dt="2025-05-15T10:37:05.736" v="790" actId="20577"/>
        <pc:sldMkLst>
          <pc:docMk/>
          <pc:sldMk cId="2869446834" sldId="2145706740"/>
        </pc:sldMkLst>
        <pc:spChg chg="mod">
          <ac:chgData name="NEAL, Richard" userId="1b7090d6-5e5b-4f25-84f9-d7c2ffe9eafa" providerId="ADAL" clId="{43E95295-8C9E-4863-AC58-483F1E0B0C73}" dt="2025-05-15T10:37:05.736" v="790" actId="20577"/>
          <ac:spMkLst>
            <pc:docMk/>
            <pc:sldMk cId="2869446834" sldId="2145706740"/>
            <ac:spMk id="12" creationId="{C77812EA-79BA-319B-4F42-64F11FB45EE3}"/>
          </ac:spMkLst>
        </pc:spChg>
        <pc:spChg chg="mod">
          <ac:chgData name="NEAL, Richard" userId="1b7090d6-5e5b-4f25-84f9-d7c2ffe9eafa" providerId="ADAL" clId="{43E95295-8C9E-4863-AC58-483F1E0B0C73}" dt="2025-05-15T10:36:25.189" v="781" actId="1076"/>
          <ac:spMkLst>
            <pc:docMk/>
            <pc:sldMk cId="2869446834" sldId="2145706740"/>
            <ac:spMk id="15" creationId="{463D2B7C-7AEA-1E08-C1C6-A7C27AF0EB8B}"/>
          </ac:spMkLst>
        </pc:spChg>
        <pc:spChg chg="mod">
          <ac:chgData name="NEAL, Richard" userId="1b7090d6-5e5b-4f25-84f9-d7c2ffe9eafa" providerId="ADAL" clId="{43E95295-8C9E-4863-AC58-483F1E0B0C73}" dt="2025-05-15T10:36:12.343" v="778" actId="20577"/>
          <ac:spMkLst>
            <pc:docMk/>
            <pc:sldMk cId="2869446834" sldId="2145706740"/>
            <ac:spMk id="27" creationId="{EE579C93-977D-6844-8583-3C91B780A9BC}"/>
          </ac:spMkLst>
        </pc:spChg>
        <pc:spChg chg="mod">
          <ac:chgData name="NEAL, Richard" userId="1b7090d6-5e5b-4f25-84f9-d7c2ffe9eafa" providerId="ADAL" clId="{43E95295-8C9E-4863-AC58-483F1E0B0C73}" dt="2025-05-15T10:36:27.463" v="782" actId="404"/>
          <ac:spMkLst>
            <pc:docMk/>
            <pc:sldMk cId="2869446834" sldId="2145706740"/>
            <ac:spMk id="28" creationId="{73827639-220F-A5E0-582C-AFC75EACD798}"/>
          </ac:spMkLst>
        </pc:spChg>
      </pc:sldChg>
    </pc:docChg>
  </pc:docChgLst>
  <pc:docChgLst>
    <pc:chgData name="SAVAGE, Angela" userId="d05b815f-4964-4ba9-a67a-b6cd79f08897" providerId="ADAL" clId="{9DF536FA-2F03-4FC8-9855-82E82E41FFB0}"/>
    <pc:docChg chg="custSel addSld delSld modSld sldOrd">
      <pc:chgData name="SAVAGE, Angela" userId="d05b815f-4964-4ba9-a67a-b6cd79f08897" providerId="ADAL" clId="{9DF536FA-2F03-4FC8-9855-82E82E41FFB0}" dt="2025-05-22T07:28:04.345" v="536" actId="13244"/>
      <pc:docMkLst>
        <pc:docMk/>
      </pc:docMkLst>
      <pc:sldChg chg="modSp del">
        <pc:chgData name="SAVAGE, Angela" userId="d05b815f-4964-4ba9-a67a-b6cd79f08897" providerId="ADAL" clId="{9DF536FA-2F03-4FC8-9855-82E82E41FFB0}" dt="2025-05-16T06:30:11.975" v="74" actId="2696"/>
        <pc:sldMkLst>
          <pc:docMk/>
          <pc:sldMk cId="1527871406" sldId="256"/>
        </pc:sldMkLst>
      </pc:sldChg>
      <pc:sldChg chg="modSp del">
        <pc:chgData name="SAVAGE, Angela" userId="d05b815f-4964-4ba9-a67a-b6cd79f08897" providerId="ADAL" clId="{9DF536FA-2F03-4FC8-9855-82E82E41FFB0}" dt="2025-05-16T06:35:22.076" v="189" actId="2696"/>
        <pc:sldMkLst>
          <pc:docMk/>
          <pc:sldMk cId="2988331189" sldId="272"/>
        </pc:sldMkLst>
      </pc:sldChg>
      <pc:sldChg chg="modSp mod">
        <pc:chgData name="SAVAGE, Angela" userId="d05b815f-4964-4ba9-a67a-b6cd79f08897" providerId="ADAL" clId="{9DF536FA-2F03-4FC8-9855-82E82E41FFB0}" dt="2025-05-22T07:16:38.160" v="492" actId="207"/>
        <pc:sldMkLst>
          <pc:docMk/>
          <pc:sldMk cId="1309332544" sldId="275"/>
        </pc:sldMkLst>
        <pc:spChg chg="mod">
          <ac:chgData name="SAVAGE, Angela" userId="d05b815f-4964-4ba9-a67a-b6cd79f08897" providerId="ADAL" clId="{9DF536FA-2F03-4FC8-9855-82E82E41FFB0}" dt="2025-05-16T06:34:17.312" v="174" actId="14100"/>
          <ac:spMkLst>
            <pc:docMk/>
            <pc:sldMk cId="1309332544" sldId="275"/>
            <ac:spMk id="2" creationId="{D5A6FB21-E7FF-6E77-B762-B6BFD34F2CB6}"/>
          </ac:spMkLst>
        </pc:spChg>
        <pc:spChg chg="mod">
          <ac:chgData name="SAVAGE, Angela" userId="d05b815f-4964-4ba9-a67a-b6cd79f08897" providerId="ADAL" clId="{9DF536FA-2F03-4FC8-9855-82E82E41FFB0}" dt="2025-05-22T07:16:38.160" v="492" actId="207"/>
          <ac:spMkLst>
            <pc:docMk/>
            <pc:sldMk cId="1309332544" sldId="275"/>
            <ac:spMk id="5" creationId="{FB53112C-93DA-A240-770B-39E229A995F9}"/>
          </ac:spMkLst>
        </pc:spChg>
      </pc:sldChg>
      <pc:sldChg chg="modSp del mod">
        <pc:chgData name="SAVAGE, Angela" userId="d05b815f-4964-4ba9-a67a-b6cd79f08897" providerId="ADAL" clId="{9DF536FA-2F03-4FC8-9855-82E82E41FFB0}" dt="2025-05-16T06:35:18.906" v="188" actId="2696"/>
        <pc:sldMkLst>
          <pc:docMk/>
          <pc:sldMk cId="2101107677" sldId="279"/>
        </pc:sldMkLst>
      </pc:sldChg>
      <pc:sldChg chg="modSp mod">
        <pc:chgData name="SAVAGE, Angela" userId="d05b815f-4964-4ba9-a67a-b6cd79f08897" providerId="ADAL" clId="{9DF536FA-2F03-4FC8-9855-82E82E41FFB0}" dt="2025-05-16T06:31:42.022" v="95" actId="2711"/>
        <pc:sldMkLst>
          <pc:docMk/>
          <pc:sldMk cId="2869787122" sldId="294"/>
        </pc:sldMkLst>
        <pc:spChg chg="mod">
          <ac:chgData name="SAVAGE, Angela" userId="d05b815f-4964-4ba9-a67a-b6cd79f08897" providerId="ADAL" clId="{9DF536FA-2F03-4FC8-9855-82E82E41FFB0}" dt="2025-05-16T06:31:06.796" v="86" actId="1076"/>
          <ac:spMkLst>
            <pc:docMk/>
            <pc:sldMk cId="2869787122" sldId="294"/>
            <ac:spMk id="2" creationId="{E71347F5-8D08-017B-BD8F-0A9F406BDC13}"/>
          </ac:spMkLst>
        </pc:spChg>
        <pc:spChg chg="mod">
          <ac:chgData name="SAVAGE, Angela" userId="d05b815f-4964-4ba9-a67a-b6cd79f08897" providerId="ADAL" clId="{9DF536FA-2F03-4FC8-9855-82E82E41FFB0}" dt="2025-05-16T06:31:42.022" v="95" actId="2711"/>
          <ac:spMkLst>
            <pc:docMk/>
            <pc:sldMk cId="2869787122" sldId="294"/>
            <ac:spMk id="3" creationId="{203BCD81-593D-711B-E80F-C45F7B7A4000}"/>
          </ac:spMkLst>
        </pc:spChg>
        <pc:spChg chg="mod">
          <ac:chgData name="SAVAGE, Angela" userId="d05b815f-4964-4ba9-a67a-b6cd79f08897" providerId="ADAL" clId="{9DF536FA-2F03-4FC8-9855-82E82E41FFB0}" dt="2025-05-16T06:31:10.855" v="87" actId="2711"/>
          <ac:spMkLst>
            <pc:docMk/>
            <pc:sldMk cId="2869787122" sldId="294"/>
            <ac:spMk id="6" creationId="{3F8D7B0C-8185-6A76-1A2F-C64084977DF0}"/>
          </ac:spMkLst>
        </pc:spChg>
        <pc:spChg chg="mod">
          <ac:chgData name="SAVAGE, Angela" userId="d05b815f-4964-4ba9-a67a-b6cd79f08897" providerId="ADAL" clId="{9DF536FA-2F03-4FC8-9855-82E82E41FFB0}" dt="2025-05-16T06:31:18.714" v="89" actId="207"/>
          <ac:spMkLst>
            <pc:docMk/>
            <pc:sldMk cId="2869787122" sldId="294"/>
            <ac:spMk id="7" creationId="{6D19D525-4DD8-8410-3331-41F7285C0C9E}"/>
          </ac:spMkLst>
        </pc:spChg>
        <pc:spChg chg="mod">
          <ac:chgData name="SAVAGE, Angela" userId="d05b815f-4964-4ba9-a67a-b6cd79f08897" providerId="ADAL" clId="{9DF536FA-2F03-4FC8-9855-82E82E41FFB0}" dt="2025-05-16T06:31:23.377" v="90" actId="2711"/>
          <ac:spMkLst>
            <pc:docMk/>
            <pc:sldMk cId="2869787122" sldId="294"/>
            <ac:spMk id="8" creationId="{0431939B-FC31-1315-DEF3-6E5374879DB4}"/>
          </ac:spMkLst>
        </pc:spChg>
        <pc:spChg chg="mod">
          <ac:chgData name="SAVAGE, Angela" userId="d05b815f-4964-4ba9-a67a-b6cd79f08897" providerId="ADAL" clId="{9DF536FA-2F03-4FC8-9855-82E82E41FFB0}" dt="2025-05-16T06:31:35.923" v="93" actId="207"/>
          <ac:spMkLst>
            <pc:docMk/>
            <pc:sldMk cId="2869787122" sldId="294"/>
            <ac:spMk id="9" creationId="{26156861-24DC-58B2-14BE-601F9361FB73}"/>
          </ac:spMkLst>
        </pc:spChg>
      </pc:sldChg>
      <pc:sldChg chg="modSp mod modCm">
        <pc:chgData name="SAVAGE, Angela" userId="d05b815f-4964-4ba9-a67a-b6cd79f08897" providerId="ADAL" clId="{9DF536FA-2F03-4FC8-9855-82E82E41FFB0}" dt="2025-05-22T07:17:41.221" v="508" actId="20577"/>
        <pc:sldMkLst>
          <pc:docMk/>
          <pc:sldMk cId="1128161052" sldId="296"/>
        </pc:sldMkLst>
        <pc:spChg chg="mod">
          <ac:chgData name="SAVAGE, Angela" userId="d05b815f-4964-4ba9-a67a-b6cd79f08897" providerId="ADAL" clId="{9DF536FA-2F03-4FC8-9855-82E82E41FFB0}" dt="2025-05-16T06:33:26.313" v="141" actId="1076"/>
          <ac:spMkLst>
            <pc:docMk/>
            <pc:sldMk cId="1128161052" sldId="296"/>
            <ac:spMk id="2" creationId="{23EB1626-F096-1483-11DC-EB45385F2189}"/>
          </ac:spMkLst>
        </pc:spChg>
        <pc:spChg chg="mod">
          <ac:chgData name="SAVAGE, Angela" userId="d05b815f-4964-4ba9-a67a-b6cd79f08897" providerId="ADAL" clId="{9DF536FA-2F03-4FC8-9855-82E82E41FFB0}" dt="2025-05-22T07:17:41.221" v="508" actId="20577"/>
          <ac:spMkLst>
            <pc:docMk/>
            <pc:sldMk cId="1128161052" sldId="296"/>
            <ac:spMk id="5" creationId="{96211C37-DEE1-E772-A487-2E2D2EA0A8A7}"/>
          </ac:spMkLst>
        </pc:spChg>
        <pc:extLst>
          <p:ext xmlns:p="http://schemas.openxmlformats.org/presentationml/2006/main" uri="{D6D511B9-2390-475A-947B-AFAB55BFBCF1}">
            <pc226:cmChg xmlns:pc226="http://schemas.microsoft.com/office/powerpoint/2022/06/main/command" chg="mod">
              <pc226:chgData name="SAVAGE, Angela" userId="d05b815f-4964-4ba9-a67a-b6cd79f08897" providerId="ADAL" clId="{9DF536FA-2F03-4FC8-9855-82E82E41FFB0}" dt="2025-05-22T07:17:41.221" v="508" actId="20577"/>
              <pc2:cmMkLst xmlns:pc2="http://schemas.microsoft.com/office/powerpoint/2019/9/main/command">
                <pc:docMk/>
                <pc:sldMk cId="1128161052" sldId="296"/>
                <pc2:cmMk id="{DD879998-8F85-48B7-949A-5593E41A1B85}"/>
              </pc2:cmMkLst>
            </pc226:cmChg>
          </p:ext>
        </pc:extLst>
      </pc:sldChg>
      <pc:sldChg chg="modSp mod">
        <pc:chgData name="SAVAGE, Angela" userId="d05b815f-4964-4ba9-a67a-b6cd79f08897" providerId="ADAL" clId="{9DF536FA-2F03-4FC8-9855-82E82E41FFB0}" dt="2025-05-22T07:16:28.237" v="490" actId="5793"/>
        <pc:sldMkLst>
          <pc:docMk/>
          <pc:sldMk cId="937724148" sldId="297"/>
        </pc:sldMkLst>
        <pc:spChg chg="mod">
          <ac:chgData name="SAVAGE, Angela" userId="d05b815f-4964-4ba9-a67a-b6cd79f08897" providerId="ADAL" clId="{9DF536FA-2F03-4FC8-9855-82E82E41FFB0}" dt="2025-05-16T06:34:50.195" v="183" actId="14100"/>
          <ac:spMkLst>
            <pc:docMk/>
            <pc:sldMk cId="937724148" sldId="297"/>
            <ac:spMk id="2" creationId="{38E2CFB7-7485-1AEB-4170-A18AE2B98172}"/>
          </ac:spMkLst>
        </pc:spChg>
        <pc:spChg chg="mod">
          <ac:chgData name="SAVAGE, Angela" userId="d05b815f-4964-4ba9-a67a-b6cd79f08897" providerId="ADAL" clId="{9DF536FA-2F03-4FC8-9855-82E82E41FFB0}" dt="2025-05-22T07:16:28.237" v="490" actId="5793"/>
          <ac:spMkLst>
            <pc:docMk/>
            <pc:sldMk cId="937724148" sldId="297"/>
            <ac:spMk id="5" creationId="{94CB76FC-AEE9-B2BB-98F2-F8F905B74215}"/>
          </ac:spMkLst>
        </pc:spChg>
      </pc:sldChg>
      <pc:sldChg chg="modSp mod">
        <pc:chgData name="SAVAGE, Angela" userId="d05b815f-4964-4ba9-a67a-b6cd79f08897" providerId="ADAL" clId="{9DF536FA-2F03-4FC8-9855-82E82E41FFB0}" dt="2025-05-22T07:16:46.249" v="493" actId="207"/>
        <pc:sldMkLst>
          <pc:docMk/>
          <pc:sldMk cId="108270108" sldId="299"/>
        </pc:sldMkLst>
        <pc:spChg chg="mod">
          <ac:chgData name="SAVAGE, Angela" userId="d05b815f-4964-4ba9-a67a-b6cd79f08897" providerId="ADAL" clId="{9DF536FA-2F03-4FC8-9855-82E82E41FFB0}" dt="2025-05-16T06:32:24.843" v="105" actId="1076"/>
          <ac:spMkLst>
            <pc:docMk/>
            <pc:sldMk cId="108270108" sldId="299"/>
            <ac:spMk id="2" creationId="{D77EF9C8-D9D4-DA61-7C74-84F948210DF5}"/>
          </ac:spMkLst>
        </pc:spChg>
        <pc:spChg chg="mod">
          <ac:chgData name="SAVAGE, Angela" userId="d05b815f-4964-4ba9-a67a-b6cd79f08897" providerId="ADAL" clId="{9DF536FA-2F03-4FC8-9855-82E82E41FFB0}" dt="2025-05-22T07:16:46.249" v="493" actId="207"/>
          <ac:spMkLst>
            <pc:docMk/>
            <pc:sldMk cId="108270108" sldId="299"/>
            <ac:spMk id="4" creationId="{45132A54-7688-9EE4-8D45-063851A410B4}"/>
          </ac:spMkLst>
        </pc:spChg>
      </pc:sldChg>
      <pc:sldChg chg="addSp delSp modSp mod">
        <pc:chgData name="SAVAGE, Angela" userId="d05b815f-4964-4ba9-a67a-b6cd79f08897" providerId="ADAL" clId="{9DF536FA-2F03-4FC8-9855-82E82E41FFB0}" dt="2025-05-22T07:27:25.810" v="535"/>
        <pc:sldMkLst>
          <pc:docMk/>
          <pc:sldMk cId="4267742394" sldId="316"/>
        </pc:sldMkLst>
        <pc:spChg chg="mod">
          <ac:chgData name="SAVAGE, Angela" userId="d05b815f-4964-4ba9-a67a-b6cd79f08897" providerId="ADAL" clId="{9DF536FA-2F03-4FC8-9855-82E82E41FFB0}" dt="2025-05-16T06:35:05.419" v="186" actId="14100"/>
          <ac:spMkLst>
            <pc:docMk/>
            <pc:sldMk cId="4267742394" sldId="316"/>
            <ac:spMk id="2" creationId="{CDB900B8-DB36-3A2F-150B-01DE0AF85595}"/>
          </ac:spMkLst>
        </pc:spChg>
        <pc:picChg chg="mod">
          <ac:chgData name="SAVAGE, Angela" userId="d05b815f-4964-4ba9-a67a-b6cd79f08897" providerId="ADAL" clId="{9DF536FA-2F03-4FC8-9855-82E82E41FFB0}" dt="2025-05-22T07:22:18.351" v="517" actId="962"/>
          <ac:picMkLst>
            <pc:docMk/>
            <pc:sldMk cId="4267742394" sldId="316"/>
            <ac:picMk id="3" creationId="{2C71D67B-5C7A-040F-26E3-6F9F62D6B313}"/>
          </ac:picMkLst>
        </pc:picChg>
        <pc:picChg chg="mod ord">
          <ac:chgData name="SAVAGE, Angela" userId="d05b815f-4964-4ba9-a67a-b6cd79f08897" providerId="ADAL" clId="{9DF536FA-2F03-4FC8-9855-82E82E41FFB0}" dt="2025-05-22T07:27:25.810" v="535"/>
          <ac:picMkLst>
            <pc:docMk/>
            <pc:sldMk cId="4267742394" sldId="316"/>
            <ac:picMk id="4" creationId="{7BDB783D-EE9D-ED33-317F-AAA1A8660D42}"/>
          </ac:picMkLst>
        </pc:picChg>
        <pc:picChg chg="mod">
          <ac:chgData name="SAVAGE, Angela" userId="d05b815f-4964-4ba9-a67a-b6cd79f08897" providerId="ADAL" clId="{9DF536FA-2F03-4FC8-9855-82E82E41FFB0}" dt="2025-05-22T07:24:44.699" v="521" actId="962"/>
          <ac:picMkLst>
            <pc:docMk/>
            <pc:sldMk cId="4267742394" sldId="316"/>
            <ac:picMk id="6" creationId="{CDBBEFE0-2059-24A4-5435-6CF2970BB35B}"/>
          </ac:picMkLst>
        </pc:picChg>
        <pc:picChg chg="mod">
          <ac:chgData name="SAVAGE, Angela" userId="d05b815f-4964-4ba9-a67a-b6cd79f08897" providerId="ADAL" clId="{9DF536FA-2F03-4FC8-9855-82E82E41FFB0}" dt="2025-05-22T07:20:22.371" v="515" actId="962"/>
          <ac:picMkLst>
            <pc:docMk/>
            <pc:sldMk cId="4267742394" sldId="316"/>
            <ac:picMk id="7" creationId="{F6BD4D31-6E66-5E28-CC60-DA19DAACFE76}"/>
          </ac:picMkLst>
        </pc:picChg>
      </pc:sldChg>
      <pc:sldChg chg="modSp mod">
        <pc:chgData name="SAVAGE, Angela" userId="d05b815f-4964-4ba9-a67a-b6cd79f08897" providerId="ADAL" clId="{9DF536FA-2F03-4FC8-9855-82E82E41FFB0}" dt="2025-05-22T07:28:04.345" v="536" actId="13244"/>
        <pc:sldMkLst>
          <pc:docMk/>
          <pc:sldMk cId="2869446834" sldId="2145706740"/>
        </pc:sldMkLst>
        <pc:spChg chg="mod">
          <ac:chgData name="SAVAGE, Angela" userId="d05b815f-4964-4ba9-a67a-b6cd79f08897" providerId="ADAL" clId="{9DF536FA-2F03-4FC8-9855-82E82E41FFB0}" dt="2025-05-22T07:18:38.677" v="512" actId="33553"/>
          <ac:spMkLst>
            <pc:docMk/>
            <pc:sldMk cId="2869446834" sldId="2145706740"/>
            <ac:spMk id="3" creationId="{9ED93C29-7063-C2E5-D8CC-611A723B3CD6}"/>
          </ac:spMkLst>
        </pc:spChg>
        <pc:spChg chg="ord">
          <ac:chgData name="SAVAGE, Angela" userId="d05b815f-4964-4ba9-a67a-b6cd79f08897" providerId="ADAL" clId="{9DF536FA-2F03-4FC8-9855-82E82E41FFB0}" dt="2025-05-22T07:26:44.028" v="530" actId="13244"/>
          <ac:spMkLst>
            <pc:docMk/>
            <pc:sldMk cId="2869446834" sldId="2145706740"/>
            <ac:spMk id="4" creationId="{8D60E02E-605B-9CE6-A77E-B7A192235700}"/>
          </ac:spMkLst>
        </pc:spChg>
        <pc:spChg chg="ord">
          <ac:chgData name="SAVAGE, Angela" userId="d05b815f-4964-4ba9-a67a-b6cd79f08897" providerId="ADAL" clId="{9DF536FA-2F03-4FC8-9855-82E82E41FFB0}" dt="2025-05-22T07:26:14.696" v="527" actId="13244"/>
          <ac:spMkLst>
            <pc:docMk/>
            <pc:sldMk cId="2869446834" sldId="2145706740"/>
            <ac:spMk id="10" creationId="{EC0BA242-691F-B2E8-3A16-31650675193A}"/>
          </ac:spMkLst>
        </pc:spChg>
        <pc:spChg chg="ord">
          <ac:chgData name="SAVAGE, Angela" userId="d05b815f-4964-4ba9-a67a-b6cd79f08897" providerId="ADAL" clId="{9DF536FA-2F03-4FC8-9855-82E82E41FFB0}" dt="2025-05-22T07:26:21.565" v="528" actId="13244"/>
          <ac:spMkLst>
            <pc:docMk/>
            <pc:sldMk cId="2869446834" sldId="2145706740"/>
            <ac:spMk id="12" creationId="{C77812EA-79BA-319B-4F42-64F11FB45EE3}"/>
          </ac:spMkLst>
        </pc:spChg>
        <pc:spChg chg="ord">
          <ac:chgData name="SAVAGE, Angela" userId="d05b815f-4964-4ba9-a67a-b6cd79f08897" providerId="ADAL" clId="{9DF536FA-2F03-4FC8-9855-82E82E41FFB0}" dt="2025-05-22T07:26:29.635" v="529" actId="13244"/>
          <ac:spMkLst>
            <pc:docMk/>
            <pc:sldMk cId="2869446834" sldId="2145706740"/>
            <ac:spMk id="13" creationId="{6A9C805B-1CE5-0EE4-2500-7AEB398B51F4}"/>
          </ac:spMkLst>
        </pc:spChg>
        <pc:spChg chg="ord">
          <ac:chgData name="SAVAGE, Angela" userId="d05b815f-4964-4ba9-a67a-b6cd79f08897" providerId="ADAL" clId="{9DF536FA-2F03-4FC8-9855-82E82E41FFB0}" dt="2025-05-22T07:25:40.478" v="525" actId="13244"/>
          <ac:spMkLst>
            <pc:docMk/>
            <pc:sldMk cId="2869446834" sldId="2145706740"/>
            <ac:spMk id="15" creationId="{463D2B7C-7AEA-1E08-C1C6-A7C27AF0EB8B}"/>
          </ac:spMkLst>
        </pc:spChg>
        <pc:spChg chg="ord">
          <ac:chgData name="SAVAGE, Angela" userId="d05b815f-4964-4ba9-a67a-b6cd79f08897" providerId="ADAL" clId="{9DF536FA-2F03-4FC8-9855-82E82E41FFB0}" dt="2025-05-22T07:28:04.345" v="536" actId="13244"/>
          <ac:spMkLst>
            <pc:docMk/>
            <pc:sldMk cId="2869446834" sldId="2145706740"/>
            <ac:spMk id="17" creationId="{C78D3AC1-0A3D-C45C-011A-1342F0225004}"/>
          </ac:spMkLst>
        </pc:spChg>
        <pc:spChg chg="ord">
          <ac:chgData name="SAVAGE, Angela" userId="d05b815f-4964-4ba9-a67a-b6cd79f08897" providerId="ADAL" clId="{9DF536FA-2F03-4FC8-9855-82E82E41FFB0}" dt="2025-05-22T07:25:18.925" v="523" actId="13244"/>
          <ac:spMkLst>
            <pc:docMk/>
            <pc:sldMk cId="2869446834" sldId="2145706740"/>
            <ac:spMk id="27" creationId="{EE579C93-977D-6844-8583-3C91B780A9BC}"/>
          </ac:spMkLst>
        </pc:spChg>
        <pc:spChg chg="ord">
          <ac:chgData name="SAVAGE, Angela" userId="d05b815f-4964-4ba9-a67a-b6cd79f08897" providerId="ADAL" clId="{9DF536FA-2F03-4FC8-9855-82E82E41FFB0}" dt="2025-05-22T07:25:26.912" v="524" actId="13244"/>
          <ac:spMkLst>
            <pc:docMk/>
            <pc:sldMk cId="2869446834" sldId="2145706740"/>
            <ac:spMk id="28" creationId="{73827639-220F-A5E0-582C-AFC75EACD798}"/>
          </ac:spMkLst>
        </pc:spChg>
        <pc:spChg chg="ord">
          <ac:chgData name="SAVAGE, Angela" userId="d05b815f-4964-4ba9-a67a-b6cd79f08897" providerId="ADAL" clId="{9DF536FA-2F03-4FC8-9855-82E82E41FFB0}" dt="2025-05-22T07:25:48.986" v="526" actId="13244"/>
          <ac:spMkLst>
            <pc:docMk/>
            <pc:sldMk cId="2869446834" sldId="2145706740"/>
            <ac:spMk id="44" creationId="{BD24BCB9-79B4-317D-B9DA-D7034932D56F}"/>
          </ac:spMkLst>
        </pc:spChg>
        <pc:grpChg chg="mod">
          <ac:chgData name="SAVAGE, Angela" userId="d05b815f-4964-4ba9-a67a-b6cd79f08897" providerId="ADAL" clId="{9DF536FA-2F03-4FC8-9855-82E82E41FFB0}" dt="2025-05-22T07:25:03.928" v="522" actId="962"/>
          <ac:grpSpMkLst>
            <pc:docMk/>
            <pc:sldMk cId="2869446834" sldId="2145706740"/>
            <ac:grpSpMk id="11" creationId="{0B0EB1F5-5144-1D35-71B8-AC864941D575}"/>
          </ac:grpSpMkLst>
        </pc:grpChg>
      </pc:sldChg>
      <pc:sldChg chg="addSp delSp modSp add mod ord">
        <pc:chgData name="SAVAGE, Angela" userId="d05b815f-4964-4ba9-a67a-b6cd79f08897" providerId="ADAL" clId="{9DF536FA-2F03-4FC8-9855-82E82E41FFB0}" dt="2025-05-22T07:18:25.020" v="510" actId="962"/>
        <pc:sldMkLst>
          <pc:docMk/>
          <pc:sldMk cId="286348484" sldId="2145706741"/>
        </pc:sldMkLst>
        <pc:spChg chg="mod">
          <ac:chgData name="SAVAGE, Angela" userId="d05b815f-4964-4ba9-a67a-b6cd79f08897" providerId="ADAL" clId="{9DF536FA-2F03-4FC8-9855-82E82E41FFB0}" dt="2025-05-22T07:14:17.145" v="190" actId="1076"/>
          <ac:spMkLst>
            <pc:docMk/>
            <pc:sldMk cId="286348484" sldId="2145706741"/>
            <ac:spMk id="2" creationId="{9A2E4135-6CCC-E5D3-05C2-3BB0F6AB88C6}"/>
          </ac:spMkLst>
        </pc:spChg>
        <pc:spChg chg="add mod">
          <ac:chgData name="SAVAGE, Angela" userId="d05b815f-4964-4ba9-a67a-b6cd79f08897" providerId="ADAL" clId="{9DF536FA-2F03-4FC8-9855-82E82E41FFB0}" dt="2025-05-16T06:30:41.242" v="78" actId="1076"/>
          <ac:spMkLst>
            <pc:docMk/>
            <pc:sldMk cId="286348484" sldId="2145706741"/>
            <ac:spMk id="6" creationId="{950EA255-5090-13E8-C80D-29169CEB17E8}"/>
          </ac:spMkLst>
        </pc:spChg>
        <pc:picChg chg="add mod">
          <ac:chgData name="SAVAGE, Angela" userId="d05b815f-4964-4ba9-a67a-b6cd79f08897" providerId="ADAL" clId="{9DF536FA-2F03-4FC8-9855-82E82E41FFB0}" dt="2025-05-22T07:18:25.020" v="510" actId="962"/>
          <ac:picMkLst>
            <pc:docMk/>
            <pc:sldMk cId="286348484" sldId="2145706741"/>
            <ac:picMk id="7" creationId="{5A91145F-69E9-63C6-3AB0-B7C4FCA8098F}"/>
          </ac:picMkLst>
        </pc:picChg>
      </pc:sldChg>
      <pc:sldMasterChg chg="delSldLayout">
        <pc:chgData name="SAVAGE, Angela" userId="d05b815f-4964-4ba9-a67a-b6cd79f08897" providerId="ADAL" clId="{9DF536FA-2F03-4FC8-9855-82E82E41FFB0}" dt="2025-05-16T06:35:22.076" v="189" actId="2696"/>
        <pc:sldMasterMkLst>
          <pc:docMk/>
          <pc:sldMasterMk cId="2614903638" sldId="2147483754"/>
        </pc:sldMasterMkLst>
        <pc:sldLayoutChg chg="del">
          <pc:chgData name="SAVAGE, Angela" userId="d05b815f-4964-4ba9-a67a-b6cd79f08897" providerId="ADAL" clId="{9DF536FA-2F03-4FC8-9855-82E82E41FFB0}" dt="2025-05-16T06:30:11.975" v="74" actId="2696"/>
          <pc:sldLayoutMkLst>
            <pc:docMk/>
            <pc:sldMasterMk cId="2614903638" sldId="2147483754"/>
            <pc:sldLayoutMk cId="1015375828" sldId="2147483766"/>
          </pc:sldLayoutMkLst>
        </pc:sldLayoutChg>
        <pc:sldLayoutChg chg="del">
          <pc:chgData name="SAVAGE, Angela" userId="d05b815f-4964-4ba9-a67a-b6cd79f08897" providerId="ADAL" clId="{9DF536FA-2F03-4FC8-9855-82E82E41FFB0}" dt="2025-05-16T06:35:22.076" v="189" actId="2696"/>
          <pc:sldLayoutMkLst>
            <pc:docMk/>
            <pc:sldMasterMk cId="2614903638" sldId="2147483754"/>
            <pc:sldLayoutMk cId="3620135132" sldId="21474837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3E714-247F-4B79-A0B9-303105DF2E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D1855A6-5379-4AD6-9C1E-E0F0577C8A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E95B18-3758-4A08-B1E0-2BDF597F68EE}" type="datetimeFigureOut">
              <a:rPr lang="en-GB" smtClean="0"/>
              <a:t>02/06/2025</a:t>
            </a:fld>
            <a:endParaRPr lang="en-GB"/>
          </a:p>
        </p:txBody>
      </p:sp>
      <p:sp>
        <p:nvSpPr>
          <p:cNvPr id="4" name="Footer Placeholder 3">
            <a:extLst>
              <a:ext uri="{FF2B5EF4-FFF2-40B4-BE49-F238E27FC236}">
                <a16:creationId xmlns:a16="http://schemas.microsoft.com/office/drawing/2014/main" id="{14D79C85-598E-4B50-81DC-D43D46BF6D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BDF637-D9A5-4ED0-9536-F45530279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5E8E74-36A6-4661-B74F-0174A9FA42A9}" type="slidenum">
              <a:rPr lang="en-GB" smtClean="0"/>
              <a:t>‹#›</a:t>
            </a:fld>
            <a:endParaRPr lang="en-GB"/>
          </a:p>
        </p:txBody>
      </p:sp>
    </p:spTree>
    <p:extLst>
      <p:ext uri="{BB962C8B-B14F-4D97-AF65-F5344CB8AC3E}">
        <p14:creationId xmlns:p14="http://schemas.microsoft.com/office/powerpoint/2010/main" val="420401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8635F-D528-4DFF-AB18-FE631C4F77A0}" type="datetimeFigureOut">
              <a:rPr lang="en-GB" smtClean="0"/>
              <a:t>02/06/2025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4835-F7F3-43EF-AF88-7BF1A5F85027}" type="slidenum">
              <a:rPr lang="en-GB" smtClean="0"/>
              <a:t>‹#›</a:t>
            </a:fld>
            <a:endParaRPr lang="en-GB"/>
          </a:p>
        </p:txBody>
      </p:sp>
    </p:spTree>
    <p:extLst>
      <p:ext uri="{BB962C8B-B14F-4D97-AF65-F5344CB8AC3E}">
        <p14:creationId xmlns:p14="http://schemas.microsoft.com/office/powerpoint/2010/main" val="60118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38B6A-5516-001F-70F4-D4D668B05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20020-2592-C652-E776-AE77CD488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AF23F-DA0D-F89C-7520-4C685BD3B5F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19F9C69-C7C6-23D5-E619-E0E7B008A1F0}"/>
              </a:ext>
            </a:extLst>
          </p:cNvPr>
          <p:cNvSpPr>
            <a:spLocks noGrp="1"/>
          </p:cNvSpPr>
          <p:nvPr>
            <p:ph type="sldNum" sz="quarter" idx="5"/>
          </p:nvPr>
        </p:nvSpPr>
        <p:spPr/>
        <p:txBody>
          <a:bodyPr/>
          <a:lstStyle/>
          <a:p>
            <a:fld id="{3E884835-F7F3-43EF-AF88-7BF1A5F85027}" type="slidenum">
              <a:rPr lang="en-GB" smtClean="0"/>
              <a:t>1</a:t>
            </a:fld>
            <a:endParaRPr lang="en-GB"/>
          </a:p>
        </p:txBody>
      </p:sp>
    </p:spTree>
    <p:extLst>
      <p:ext uri="{BB962C8B-B14F-4D97-AF65-F5344CB8AC3E}">
        <p14:creationId xmlns:p14="http://schemas.microsoft.com/office/powerpoint/2010/main" val="72898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100"/>
              </a:spcAft>
              <a:buClrTx/>
              <a:buSzTx/>
              <a:buFont typeface="Symbol" panose="05050102010706020507" pitchFamily="18" charset="2"/>
              <a:buNone/>
              <a:tabLst/>
              <a:defRPr/>
            </a:pPr>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2</a:t>
            </a:fld>
            <a:endParaRPr lang="en-GB"/>
          </a:p>
        </p:txBody>
      </p:sp>
    </p:spTree>
    <p:extLst>
      <p:ext uri="{BB962C8B-B14F-4D97-AF65-F5344CB8AC3E}">
        <p14:creationId xmlns:p14="http://schemas.microsoft.com/office/powerpoint/2010/main" val="229404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3</a:t>
            </a:fld>
            <a:endParaRPr lang="en-GB"/>
          </a:p>
        </p:txBody>
      </p:sp>
    </p:spTree>
    <p:extLst>
      <p:ext uri="{BB962C8B-B14F-4D97-AF65-F5344CB8AC3E}">
        <p14:creationId xmlns:p14="http://schemas.microsoft.com/office/powerpoint/2010/main" val="136833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29298-E89C-E72B-FE19-8C235FC1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FD6E9-9646-5C08-D28D-6B55D7611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D33AF-518A-5FC5-722F-C31D33F10249}"/>
              </a:ext>
            </a:extLst>
          </p:cNvPr>
          <p:cNvSpPr>
            <a:spLocks noGrp="1"/>
          </p:cNvSpPr>
          <p:nvPr>
            <p:ph type="body" idx="1"/>
          </p:nvPr>
        </p:nvSpPr>
        <p:spPr/>
        <p:txBody>
          <a:bodyPr/>
          <a:lstStyle/>
          <a:p>
            <a:pPr>
              <a:lnSpc>
                <a:spcPts val="1200"/>
              </a:lnSpc>
            </a:pPr>
            <a:endParaRPr lang="en-GB" b="0" i="0">
              <a:solidFill>
                <a:srgbClr val="000000"/>
              </a:solidFill>
              <a:effectLst/>
              <a:latin typeface="YAD1aU3sLnI 0"/>
            </a:endParaRPr>
          </a:p>
        </p:txBody>
      </p:sp>
      <p:sp>
        <p:nvSpPr>
          <p:cNvPr id="4" name="Slide Number Placeholder 3">
            <a:extLst>
              <a:ext uri="{FF2B5EF4-FFF2-40B4-BE49-F238E27FC236}">
                <a16:creationId xmlns:a16="http://schemas.microsoft.com/office/drawing/2014/main" id="{07084E38-32BE-51E1-C5FE-CF4096FDDDE6}"/>
              </a:ext>
            </a:extLst>
          </p:cNvPr>
          <p:cNvSpPr>
            <a:spLocks noGrp="1"/>
          </p:cNvSpPr>
          <p:nvPr>
            <p:ph type="sldNum" sz="quarter" idx="5"/>
          </p:nvPr>
        </p:nvSpPr>
        <p:spPr/>
        <p:txBody>
          <a:bodyPr/>
          <a:lstStyle/>
          <a:p>
            <a:fld id="{3E884835-F7F3-43EF-AF88-7BF1A5F85027}" type="slidenum">
              <a:rPr lang="en-GB" smtClean="0"/>
              <a:t>4</a:t>
            </a:fld>
            <a:endParaRPr lang="en-GB"/>
          </a:p>
        </p:txBody>
      </p:sp>
    </p:spTree>
    <p:extLst>
      <p:ext uri="{BB962C8B-B14F-4D97-AF65-F5344CB8AC3E}">
        <p14:creationId xmlns:p14="http://schemas.microsoft.com/office/powerpoint/2010/main" val="86097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600"/>
              </a:spcAft>
              <a:buNone/>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20000"/>
              </a:lnSpc>
              <a:spcAft>
                <a:spcPts val="600"/>
              </a:spcAft>
              <a:buNone/>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20000"/>
              </a:lnSpc>
              <a:spcAft>
                <a:spcPts val="600"/>
              </a:spcAft>
              <a:buNone/>
            </a:pPr>
            <a:r>
              <a:rPr lang="en-GB" sz="18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20000"/>
              </a:lnSpc>
              <a:spcAft>
                <a:spcPts val="600"/>
              </a:spcAft>
              <a:buNone/>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a:solidFill>
                <a:srgbClr val="5925DC"/>
              </a:solidFill>
              <a:effectLst/>
              <a:latin typeface="Inter"/>
            </a:endParaRPr>
          </a:p>
        </p:txBody>
      </p:sp>
      <p:sp>
        <p:nvSpPr>
          <p:cNvPr id="4" name="Slide Number Placeholder 3"/>
          <p:cNvSpPr>
            <a:spLocks noGrp="1"/>
          </p:cNvSpPr>
          <p:nvPr>
            <p:ph type="sldNum" sz="quarter" idx="5"/>
          </p:nvPr>
        </p:nvSpPr>
        <p:spPr/>
        <p:txBody>
          <a:bodyPr/>
          <a:lstStyle/>
          <a:p>
            <a:fld id="{3E884835-F7F3-43EF-AF88-7BF1A5F85027}" type="slidenum">
              <a:rPr lang="en-GB" smtClean="0"/>
              <a:t>5</a:t>
            </a:fld>
            <a:endParaRPr lang="en-GB"/>
          </a:p>
        </p:txBody>
      </p:sp>
    </p:spTree>
    <p:extLst>
      <p:ext uri="{BB962C8B-B14F-4D97-AF65-F5344CB8AC3E}">
        <p14:creationId xmlns:p14="http://schemas.microsoft.com/office/powerpoint/2010/main" val="194935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76509-4457-1379-26F0-A82515DF7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8289-04D9-C25D-266A-8E23B6816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42DFD-1EEC-4F2D-0FFE-D26A8500C6C3}"/>
              </a:ext>
            </a:extLst>
          </p:cNvPr>
          <p:cNvSpPr>
            <a:spLocks noGrp="1"/>
          </p:cNvSpPr>
          <p:nvPr>
            <p:ph type="body" idx="1"/>
          </p:nvPr>
        </p:nvSpPr>
        <p:spPr/>
        <p:txBody>
          <a:bodyPr/>
          <a:lstStyle/>
          <a:p>
            <a:pPr>
              <a:lnSpc>
                <a:spcPct val="107000"/>
              </a:lnSpc>
              <a:spcAft>
                <a:spcPts val="800"/>
              </a:spcAft>
              <a:buNone/>
            </a:pPr>
            <a:endParaRPr lang="en-GB" sz="1800" b="0" kern="0">
              <a:solidFill>
                <a:srgbClr val="0D0D0D"/>
              </a:solidFill>
              <a:effectLst/>
              <a:latin typeface="+mj-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CB442C9-6D63-D01D-D645-0211BF611D1E}"/>
              </a:ext>
            </a:extLst>
          </p:cNvPr>
          <p:cNvSpPr>
            <a:spLocks noGrp="1"/>
          </p:cNvSpPr>
          <p:nvPr>
            <p:ph type="sldNum" sz="quarter" idx="5"/>
          </p:nvPr>
        </p:nvSpPr>
        <p:spPr/>
        <p:txBody>
          <a:bodyPr/>
          <a:lstStyle/>
          <a:p>
            <a:fld id="{3E884835-F7F3-43EF-AF88-7BF1A5F85027}" type="slidenum">
              <a:rPr lang="en-GB" smtClean="0"/>
              <a:t>6</a:t>
            </a:fld>
            <a:endParaRPr lang="en-GB"/>
          </a:p>
        </p:txBody>
      </p:sp>
    </p:spTree>
    <p:extLst>
      <p:ext uri="{BB962C8B-B14F-4D97-AF65-F5344CB8AC3E}">
        <p14:creationId xmlns:p14="http://schemas.microsoft.com/office/powerpoint/2010/main" val="311358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916A10AE-1001-E4F3-3BD9-E1A89268A159}"/>
              </a:ext>
            </a:extLst>
          </p:cNvPr>
          <p:cNvSpPr>
            <a:spLocks noGrp="1"/>
          </p:cNvSpPr>
          <p:nvPr>
            <p:ph type="body" idx="1"/>
          </p:nvPr>
        </p:nvSpPr>
        <p:spPr/>
        <p:txBody>
          <a:bodyPr/>
          <a:lstStyle/>
          <a:p>
            <a:endParaRPr lang="en-GB" baseline="-25000"/>
          </a:p>
        </p:txBody>
      </p:sp>
    </p:spTree>
    <p:extLst>
      <p:ext uri="{BB962C8B-B14F-4D97-AF65-F5344CB8AC3E}">
        <p14:creationId xmlns:p14="http://schemas.microsoft.com/office/powerpoint/2010/main" val="221624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FBB96-F069-690B-6B8D-EBDD58574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103BF-F8C6-2D35-1FAB-94FA98780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C3B80D-1E8F-9F6B-7859-85F126E63B2E}"/>
              </a:ext>
            </a:extLst>
          </p:cNvPr>
          <p:cNvSpPr>
            <a:spLocks noGrp="1"/>
          </p:cNvSpPr>
          <p:nvPr>
            <p:ph type="body" idx="1"/>
          </p:nvPr>
        </p:nvSpPr>
        <p:spPr/>
        <p:txBody>
          <a:bodyPr/>
          <a:lstStyle/>
          <a:p>
            <a:pPr marL="376238" lvl="2" indent="-214313"/>
            <a:endParaRPr lang="en-GB" u="none"/>
          </a:p>
        </p:txBody>
      </p:sp>
      <p:sp>
        <p:nvSpPr>
          <p:cNvPr id="4" name="Slide Number Placeholder 3">
            <a:extLst>
              <a:ext uri="{FF2B5EF4-FFF2-40B4-BE49-F238E27FC236}">
                <a16:creationId xmlns:a16="http://schemas.microsoft.com/office/drawing/2014/main" id="{A4E56887-2160-BEDC-9A57-7DC564E9AC08}"/>
              </a:ext>
            </a:extLst>
          </p:cNvPr>
          <p:cNvSpPr>
            <a:spLocks noGrp="1"/>
          </p:cNvSpPr>
          <p:nvPr>
            <p:ph type="sldNum" sz="quarter" idx="5"/>
          </p:nvPr>
        </p:nvSpPr>
        <p:spPr/>
        <p:txBody>
          <a:bodyPr/>
          <a:lstStyle/>
          <a:p>
            <a:fld id="{3E884835-F7F3-43EF-AF88-7BF1A5F85027}" type="slidenum">
              <a:rPr lang="en-GB" smtClean="0"/>
              <a:t>8</a:t>
            </a:fld>
            <a:endParaRPr lang="en-GB"/>
          </a:p>
        </p:txBody>
      </p:sp>
    </p:spTree>
    <p:extLst>
      <p:ext uri="{BB962C8B-B14F-4D97-AF65-F5344CB8AC3E}">
        <p14:creationId xmlns:p14="http://schemas.microsoft.com/office/powerpoint/2010/main" val="2754024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8D118D-2BCC-4257-AFED-B794C7C526CA}"/>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hasCustomPrompt="1"/>
          </p:nvPr>
        </p:nvSpPr>
        <p:spPr>
          <a:xfrm>
            <a:off x="481166" y="2324658"/>
            <a:ext cx="547206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481166" y="6253382"/>
            <a:ext cx="2422247"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481166" y="3124193"/>
            <a:ext cx="5472061" cy="790776"/>
          </a:xfrm>
        </p:spPr>
        <p:txBody>
          <a:bodyPr lIns="0" tIns="0" rIns="0" bIns="0">
            <a:noAutofit/>
          </a:bodyPr>
          <a:lstStyle>
            <a:lvl1pPr>
              <a:defRPr sz="3600" b="0">
                <a:solidFill>
                  <a:schemeClr val="tx1"/>
                </a:solidFill>
              </a:defRPr>
            </a:lvl1pPr>
          </a:lstStyle>
          <a:p>
            <a:pPr lvl="0"/>
            <a:r>
              <a:rPr lang="en-US"/>
              <a:t>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4734688" y="1418399"/>
            <a:ext cx="3818762"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590400" y="1418400"/>
            <a:ext cx="3838558"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574525" y="541508"/>
            <a:ext cx="7997763"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Wednesday 5 March, 2025</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355022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340081" y="6348399"/>
            <a:ext cx="7615675"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3761875" y="1002632"/>
            <a:ext cx="4901278"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97491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576263" y="5775074"/>
            <a:ext cx="223043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237446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632B0F8-B562-4A84-9A08-3FEB98DB9C38}"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3A65E-44A3-40F2-86F7-A87EC0A8C117}" type="slidenum">
              <a:rPr lang="en-GB" smtClean="0"/>
              <a:t>‹#›</a:t>
            </a:fld>
            <a:endParaRPr lang="en-GB"/>
          </a:p>
        </p:txBody>
      </p:sp>
    </p:spTree>
    <p:extLst>
      <p:ext uri="{BB962C8B-B14F-4D97-AF65-F5344CB8AC3E}">
        <p14:creationId xmlns:p14="http://schemas.microsoft.com/office/powerpoint/2010/main" val="2310809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632B0F8-B562-4A84-9A08-3FEB98DB9C38}"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3A65E-44A3-40F2-86F7-A87EC0A8C117}" type="slidenum">
              <a:rPr lang="en-GB" smtClean="0"/>
              <a:t>‹#›</a:t>
            </a:fld>
            <a:endParaRPr lang="en-GB"/>
          </a:p>
        </p:txBody>
      </p:sp>
    </p:spTree>
    <p:extLst>
      <p:ext uri="{BB962C8B-B14F-4D97-AF65-F5344CB8AC3E}">
        <p14:creationId xmlns:p14="http://schemas.microsoft.com/office/powerpoint/2010/main" val="124596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632B0F8-B562-4A84-9A08-3FEB98DB9C38}"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3A65E-44A3-40F2-86F7-A87EC0A8C117}" type="slidenum">
              <a:rPr lang="en-GB" smtClean="0"/>
              <a:t>‹#›</a:t>
            </a:fld>
            <a:endParaRPr lang="en-GB"/>
          </a:p>
        </p:txBody>
      </p:sp>
    </p:spTree>
    <p:extLst>
      <p:ext uri="{BB962C8B-B14F-4D97-AF65-F5344CB8AC3E}">
        <p14:creationId xmlns:p14="http://schemas.microsoft.com/office/powerpoint/2010/main" val="1194827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632B0F8-B562-4A84-9A08-3FEB98DB9C38}"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3A65E-44A3-40F2-86F7-A87EC0A8C117}" type="slidenum">
              <a:rPr lang="en-GB" smtClean="0"/>
              <a:t>‹#›</a:t>
            </a:fld>
            <a:endParaRPr lang="en-GB"/>
          </a:p>
        </p:txBody>
      </p:sp>
    </p:spTree>
    <p:extLst>
      <p:ext uri="{BB962C8B-B14F-4D97-AF65-F5344CB8AC3E}">
        <p14:creationId xmlns:p14="http://schemas.microsoft.com/office/powerpoint/2010/main" val="4167329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632B0F8-B562-4A84-9A08-3FEB98DB9C38}" type="datetimeFigureOut">
              <a:rPr lang="en-GB" smtClean="0"/>
              <a:t>02/06/2025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3A65E-44A3-40F2-86F7-A87EC0A8C117}" type="slidenum">
              <a:rPr lang="en-GB" smtClean="0"/>
              <a:t>‹#›</a:t>
            </a:fld>
            <a:endParaRPr lang="en-GB"/>
          </a:p>
        </p:txBody>
      </p:sp>
    </p:spTree>
    <p:extLst>
      <p:ext uri="{BB962C8B-B14F-4D97-AF65-F5344CB8AC3E}">
        <p14:creationId xmlns:p14="http://schemas.microsoft.com/office/powerpoint/2010/main" val="2426462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632B0F8-B562-4A84-9A08-3FEB98DB9C38}" type="datetimeFigureOut">
              <a:rPr lang="en-GB" smtClean="0"/>
              <a:t>02/06/2025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3A65E-44A3-40F2-86F7-A87EC0A8C117}" type="slidenum">
              <a:rPr lang="en-GB" smtClean="0"/>
              <a:t>‹#›</a:t>
            </a:fld>
            <a:endParaRPr lang="en-GB"/>
          </a:p>
        </p:txBody>
      </p:sp>
    </p:spTree>
    <p:extLst>
      <p:ext uri="{BB962C8B-B14F-4D97-AF65-F5344CB8AC3E}">
        <p14:creationId xmlns:p14="http://schemas.microsoft.com/office/powerpoint/2010/main" val="2742126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2B0F8-B562-4A84-9A08-3FEB98DB9C38}" type="datetimeFigureOut">
              <a:rPr lang="en-GB" smtClean="0"/>
              <a:t>02/06/2025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3A65E-44A3-40F2-86F7-A87EC0A8C117}" type="slidenum">
              <a:rPr lang="en-GB" smtClean="0"/>
              <a:t>‹#›</a:t>
            </a:fld>
            <a:endParaRPr lang="en-GB"/>
          </a:p>
        </p:txBody>
      </p:sp>
    </p:spTree>
    <p:extLst>
      <p:ext uri="{BB962C8B-B14F-4D97-AF65-F5344CB8AC3E}">
        <p14:creationId xmlns:p14="http://schemas.microsoft.com/office/powerpoint/2010/main" val="29583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78939" y="2836677"/>
            <a:ext cx="5619583"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9632B0F8-B562-4A84-9A08-3FEB98DB9C38}"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3A65E-44A3-40F2-86F7-A87EC0A8C117}" type="slidenum">
              <a:rPr lang="en-GB" smtClean="0"/>
              <a:t>‹#›</a:t>
            </a:fld>
            <a:endParaRPr lang="en-GB"/>
          </a:p>
        </p:txBody>
      </p:sp>
    </p:spTree>
    <p:extLst>
      <p:ext uri="{BB962C8B-B14F-4D97-AF65-F5344CB8AC3E}">
        <p14:creationId xmlns:p14="http://schemas.microsoft.com/office/powerpoint/2010/main" val="1412493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9632B0F8-B562-4A84-9A08-3FEB98DB9C38}"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3A65E-44A3-40F2-86F7-A87EC0A8C117}" type="slidenum">
              <a:rPr lang="en-GB" smtClean="0"/>
              <a:t>‹#›</a:t>
            </a:fld>
            <a:endParaRPr lang="en-GB"/>
          </a:p>
        </p:txBody>
      </p:sp>
    </p:spTree>
    <p:extLst>
      <p:ext uri="{BB962C8B-B14F-4D97-AF65-F5344CB8AC3E}">
        <p14:creationId xmlns:p14="http://schemas.microsoft.com/office/powerpoint/2010/main" val="37410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632B0F8-B562-4A84-9A08-3FEB98DB9C38}"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3A65E-44A3-40F2-86F7-A87EC0A8C117}" type="slidenum">
              <a:rPr lang="en-GB" smtClean="0"/>
              <a:t>‹#›</a:t>
            </a:fld>
            <a:endParaRPr lang="en-GB"/>
          </a:p>
        </p:txBody>
      </p:sp>
    </p:spTree>
    <p:extLst>
      <p:ext uri="{BB962C8B-B14F-4D97-AF65-F5344CB8AC3E}">
        <p14:creationId xmlns:p14="http://schemas.microsoft.com/office/powerpoint/2010/main" val="895341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632B0F8-B562-4A84-9A08-3FEB98DB9C38}"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3A65E-44A3-40F2-86F7-A87EC0A8C117}" type="slidenum">
              <a:rPr lang="en-GB" smtClean="0"/>
              <a:t>‹#›</a:t>
            </a:fld>
            <a:endParaRPr lang="en-GB"/>
          </a:p>
        </p:txBody>
      </p:sp>
    </p:spTree>
    <p:extLst>
      <p:ext uri="{BB962C8B-B14F-4D97-AF65-F5344CB8AC3E}">
        <p14:creationId xmlns:p14="http://schemas.microsoft.com/office/powerpoint/2010/main" val="1757893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slide - Text and Object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662" y="1361856"/>
            <a:ext cx="3966025"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340082" y="6348407"/>
            <a:ext cx="7615675" cy="365125"/>
          </a:xfrm>
          <a:prstGeom prst="rect">
            <a:avLst/>
          </a:prstGeom>
        </p:spPr>
        <p:txBody>
          <a:bodyPr vert="horz" lIns="68580" tIns="34291" rIns="68580" bIns="34291"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675"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US"/>
              <a:t>17 March 2021</a:t>
            </a:r>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17" name="Content Placeholder 2">
            <a:extLst>
              <a:ext uri="{FF2B5EF4-FFF2-40B4-BE49-F238E27FC236}">
                <a16:creationId xmlns:a16="http://schemas.microsoft.com/office/drawing/2014/main" id="{39F39E81-6444-4E8F-9D08-96C61A4C3764}"/>
              </a:ext>
            </a:extLst>
          </p:cNvPr>
          <p:cNvSpPr>
            <a:spLocks noGrp="1"/>
          </p:cNvSpPr>
          <p:nvPr>
            <p:ph idx="13"/>
          </p:nvPr>
        </p:nvSpPr>
        <p:spPr>
          <a:xfrm>
            <a:off x="4572001" y="1361856"/>
            <a:ext cx="4131259" cy="4660572"/>
          </a:xfrm>
        </p:spPr>
        <p:txBody>
          <a:bodyPr anchor="ctr" anchorCtr="0"/>
          <a:lstStyle>
            <a:lvl1pPr algn="ctr">
              <a:defRPr/>
            </a:lvl1pPr>
          </a:lstStyle>
          <a:p>
            <a:pPr lvl="0"/>
            <a:r>
              <a:rPr lang="en-US"/>
              <a:t>Click to edit Master text styles</a:t>
            </a:r>
          </a:p>
        </p:txBody>
      </p:sp>
    </p:spTree>
    <p:extLst>
      <p:ext uri="{BB962C8B-B14F-4D97-AF65-F5344CB8AC3E}">
        <p14:creationId xmlns:p14="http://schemas.microsoft.com/office/powerpoint/2010/main" val="3541893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6/2/2025</a:t>
            </a:fld>
            <a:endParaRPr lang="en-US" dirty="0"/>
          </a:p>
        </p:txBody>
      </p:sp>
      <p:sp>
        <p:nvSpPr>
          <p:cNvPr id="5" name="Footer Placeholder 4"/>
          <p:cNvSpPr>
            <a:spLocks noGrp="1"/>
          </p:cNvSpPr>
          <p:nvPr>
            <p:ph type="ftr" sz="quarter" idx="11"/>
          </p:nvPr>
        </p:nvSpPr>
        <p:spPr/>
        <p:txBody>
          <a:bodyPr/>
          <a:lstStyle/>
          <a:p>
            <a:r>
              <a:rPr lang="en-GB"/>
              <a:t>Tuesday, 4 March, 2025</a:t>
            </a:r>
            <a:endParaRPr lang="en-GB" noProof="0"/>
          </a:p>
        </p:txBody>
      </p:sp>
      <p:sp>
        <p:nvSpPr>
          <p:cNvPr id="6" name="Slide Number Placeholder 5"/>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746928182"/>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6/2/2025</a:t>
            </a:fld>
            <a:endParaRPr lang="en-US" dirty="0"/>
          </a:p>
        </p:txBody>
      </p:sp>
      <p:sp>
        <p:nvSpPr>
          <p:cNvPr id="5" name="Footer Placeholder 4"/>
          <p:cNvSpPr>
            <a:spLocks noGrp="1"/>
          </p:cNvSpPr>
          <p:nvPr>
            <p:ph type="ftr" sz="quarter" idx="11"/>
          </p:nvPr>
        </p:nvSpPr>
        <p:spPr/>
        <p:txBody>
          <a:bodyPr/>
          <a:lstStyle/>
          <a:p>
            <a:r>
              <a:rPr lang="en-GB"/>
              <a:t>Tuesday, 4 March, 2025</a:t>
            </a:r>
            <a:endParaRPr lang="en-GB" noProof="0"/>
          </a:p>
        </p:txBody>
      </p:sp>
      <p:sp>
        <p:nvSpPr>
          <p:cNvPr id="6" name="Slide Number Placeholder 5"/>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3784610328"/>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6/2/2025</a:t>
            </a:fld>
            <a:endParaRPr lang="en-US" dirty="0"/>
          </a:p>
        </p:txBody>
      </p:sp>
      <p:sp>
        <p:nvSpPr>
          <p:cNvPr id="5" name="Footer Placeholder 4"/>
          <p:cNvSpPr>
            <a:spLocks noGrp="1"/>
          </p:cNvSpPr>
          <p:nvPr>
            <p:ph type="ftr" sz="quarter" idx="11"/>
          </p:nvPr>
        </p:nvSpPr>
        <p:spPr/>
        <p:txBody>
          <a:bodyPr/>
          <a:lstStyle/>
          <a:p>
            <a:r>
              <a:rPr lang="en-GB"/>
              <a:t>Tuesday, 4 March, 2025</a:t>
            </a:r>
            <a:endParaRPr lang="en-GB" noProof="0"/>
          </a:p>
        </p:txBody>
      </p:sp>
      <p:sp>
        <p:nvSpPr>
          <p:cNvPr id="6" name="Slide Number Placeholder 5"/>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1542052977"/>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6/2/2025</a:t>
            </a:fld>
            <a:endParaRPr lang="en-US" dirty="0"/>
          </a:p>
        </p:txBody>
      </p:sp>
      <p:sp>
        <p:nvSpPr>
          <p:cNvPr id="9" name="Footer Placeholder 8"/>
          <p:cNvSpPr>
            <a:spLocks noGrp="1"/>
          </p:cNvSpPr>
          <p:nvPr>
            <p:ph type="ftr" sz="quarter" idx="11"/>
          </p:nvPr>
        </p:nvSpPr>
        <p:spPr/>
        <p:txBody>
          <a:bodyPr/>
          <a:lstStyle/>
          <a:p>
            <a:r>
              <a:rPr lang="en-GB"/>
              <a:t>Tuesday, 4 March, 2025</a:t>
            </a:r>
            <a:endParaRPr lang="en-GB" noProof="0"/>
          </a:p>
        </p:txBody>
      </p:sp>
      <p:sp>
        <p:nvSpPr>
          <p:cNvPr id="10" name="Slide Number Placeholder 9"/>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1882375620"/>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6/2/2025</a:t>
            </a:fld>
            <a:endParaRPr lang="en-US" dirty="0"/>
          </a:p>
        </p:txBody>
      </p:sp>
      <p:sp>
        <p:nvSpPr>
          <p:cNvPr id="11" name="Footer Placeholder 10"/>
          <p:cNvSpPr>
            <a:spLocks noGrp="1"/>
          </p:cNvSpPr>
          <p:nvPr>
            <p:ph type="ftr" sz="quarter" idx="11"/>
          </p:nvPr>
        </p:nvSpPr>
        <p:spPr/>
        <p:txBody>
          <a:bodyPr/>
          <a:lstStyle/>
          <a:p>
            <a:r>
              <a:rPr lang="en-GB"/>
              <a:t>Tuesday, 4 March, 2025</a:t>
            </a:r>
            <a:endParaRPr lang="en-GB" noProof="0"/>
          </a:p>
        </p:txBody>
      </p:sp>
      <p:sp>
        <p:nvSpPr>
          <p:cNvPr id="12" name="Slide Number Placeholder 11"/>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48391100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Tuesday, 4 March, 2025</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590400" y="1418399"/>
            <a:ext cx="798671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6467166"/>
      </p:ext>
    </p:extLst>
  </p:cSld>
  <p:clrMapOvr>
    <a:masterClrMapping/>
  </p:clrMapOvr>
  <p:extLst>
    <p:ext uri="{DCECCB84-F9BA-43D5-87BE-67443E8EF086}">
      <p15:sldGuideLst xmlns:p15="http://schemas.microsoft.com/office/powerpoint/2012/main">
        <p15:guide id="1" orient="horz" pos="377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6/2/2025</a:t>
            </a:fld>
            <a:endParaRPr lang="en-US" dirty="0"/>
          </a:p>
        </p:txBody>
      </p:sp>
      <p:sp>
        <p:nvSpPr>
          <p:cNvPr id="7" name="Footer Placeholder 6"/>
          <p:cNvSpPr>
            <a:spLocks noGrp="1"/>
          </p:cNvSpPr>
          <p:nvPr>
            <p:ph type="ftr" sz="quarter" idx="11"/>
          </p:nvPr>
        </p:nvSpPr>
        <p:spPr/>
        <p:txBody>
          <a:bodyPr/>
          <a:lstStyle/>
          <a:p>
            <a:r>
              <a:rPr lang="en-GB"/>
              <a:t>Tuesday, 4 March, 2025</a:t>
            </a:r>
            <a:endParaRPr lang="en-GB" noProof="0"/>
          </a:p>
        </p:txBody>
      </p:sp>
      <p:sp>
        <p:nvSpPr>
          <p:cNvPr id="8" name="Slide Number Placeholder 7"/>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263133668"/>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6/2/2025</a:t>
            </a:fld>
            <a:endParaRPr lang="en-US" dirty="0"/>
          </a:p>
        </p:txBody>
      </p:sp>
      <p:sp>
        <p:nvSpPr>
          <p:cNvPr id="6" name="Footer Placeholder 5"/>
          <p:cNvSpPr>
            <a:spLocks noGrp="1"/>
          </p:cNvSpPr>
          <p:nvPr>
            <p:ph type="ftr" sz="quarter" idx="11"/>
          </p:nvPr>
        </p:nvSpPr>
        <p:spPr/>
        <p:txBody>
          <a:bodyPr/>
          <a:lstStyle/>
          <a:p>
            <a:r>
              <a:rPr lang="en-GB"/>
              <a:t>Tuesday, 4 March, 2025</a:t>
            </a:r>
            <a:endParaRPr lang="en-GB" noProof="0"/>
          </a:p>
        </p:txBody>
      </p:sp>
      <p:sp>
        <p:nvSpPr>
          <p:cNvPr id="7" name="Slide Number Placeholder 6"/>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1180569144"/>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GB"/>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6/2/2025</a:t>
            </a:fld>
            <a:endParaRPr lang="en-US" dirty="0"/>
          </a:p>
        </p:txBody>
      </p:sp>
      <p:sp>
        <p:nvSpPr>
          <p:cNvPr id="9" name="Footer Placeholder 8"/>
          <p:cNvSpPr>
            <a:spLocks noGrp="1"/>
          </p:cNvSpPr>
          <p:nvPr>
            <p:ph type="ftr" sz="quarter" idx="11"/>
          </p:nvPr>
        </p:nvSpPr>
        <p:spPr/>
        <p:txBody>
          <a:bodyPr/>
          <a:lstStyle/>
          <a:p>
            <a:r>
              <a:rPr lang="en-GB"/>
              <a:t>Tuesday, 4 March, 2025</a:t>
            </a:r>
            <a:endParaRPr lang="en-GB" noProof="0"/>
          </a:p>
        </p:txBody>
      </p:sp>
      <p:sp>
        <p:nvSpPr>
          <p:cNvPr id="10" name="Slide Number Placeholder 9"/>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1057550236"/>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6/2/2025</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r>
              <a:rPr lang="en-GB"/>
              <a:t>Tuesday, 4 March, 2025</a:t>
            </a:r>
            <a:endParaRPr lang="en-GB" noProof="0"/>
          </a:p>
        </p:txBody>
      </p:sp>
      <p:sp>
        <p:nvSpPr>
          <p:cNvPr id="10" name="Slide Number Placeholder 9"/>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4062255472"/>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6/2/2025</a:t>
            </a:fld>
            <a:endParaRPr lang="en-US" dirty="0"/>
          </a:p>
        </p:txBody>
      </p:sp>
      <p:sp>
        <p:nvSpPr>
          <p:cNvPr id="8" name="Footer Placeholder 7"/>
          <p:cNvSpPr>
            <a:spLocks noGrp="1"/>
          </p:cNvSpPr>
          <p:nvPr>
            <p:ph type="ftr" sz="quarter" idx="11"/>
          </p:nvPr>
        </p:nvSpPr>
        <p:spPr/>
        <p:txBody>
          <a:bodyPr/>
          <a:lstStyle/>
          <a:p>
            <a:r>
              <a:rPr lang="en-GB"/>
              <a:t>Tuesday, 4 March, 2025</a:t>
            </a:r>
            <a:endParaRPr lang="en-GB" noProof="0"/>
          </a:p>
        </p:txBody>
      </p:sp>
      <p:sp>
        <p:nvSpPr>
          <p:cNvPr id="9" name="Slide Number Placeholder 8"/>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603012391"/>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6/2/2025</a:t>
            </a:fld>
            <a:endParaRPr lang="en-US" dirty="0"/>
          </a:p>
        </p:txBody>
      </p:sp>
      <p:sp>
        <p:nvSpPr>
          <p:cNvPr id="8" name="Footer Placeholder 7"/>
          <p:cNvSpPr>
            <a:spLocks noGrp="1"/>
          </p:cNvSpPr>
          <p:nvPr>
            <p:ph type="ftr" sz="quarter" idx="11"/>
          </p:nvPr>
        </p:nvSpPr>
        <p:spPr/>
        <p:txBody>
          <a:bodyPr/>
          <a:lstStyle/>
          <a:p>
            <a:r>
              <a:rPr lang="en-GB"/>
              <a:t>Tuesday, 4 March, 2025</a:t>
            </a:r>
            <a:endParaRPr lang="en-GB" noProof="0"/>
          </a:p>
        </p:txBody>
      </p:sp>
      <p:sp>
        <p:nvSpPr>
          <p:cNvPr id="9" name="Slide Number Placeholder 8"/>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1829474156"/>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Tuesday, 4 March, 2025</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590400" y="1418399"/>
            <a:ext cx="798671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6980475"/>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4734688" y="1418399"/>
            <a:ext cx="3818762"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590400" y="1418400"/>
            <a:ext cx="3838558"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574525" y="541508"/>
            <a:ext cx="7997763"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Tuesday, 4 March, 2025</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340081" y="6348399"/>
            <a:ext cx="7615675"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3761875" y="1002632"/>
            <a:ext cx="4901278"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81909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576263" y="5775074"/>
            <a:ext cx="223043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312279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8D118D-2BCC-4257-AFED-B794C7C526CA}"/>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hasCustomPrompt="1"/>
          </p:nvPr>
        </p:nvSpPr>
        <p:spPr>
          <a:xfrm>
            <a:off x="481166" y="2324658"/>
            <a:ext cx="547206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481166" y="6253382"/>
            <a:ext cx="2422247"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481166" y="3124193"/>
            <a:ext cx="547206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245314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78939" y="2836677"/>
            <a:ext cx="5619583"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5253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Wednesday 5 March, 2025</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590400" y="1418399"/>
            <a:ext cx="798671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4814772"/>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525" y="541508"/>
            <a:ext cx="7997763"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590567" y="1417531"/>
            <a:ext cx="7981721"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581042" y="6241534"/>
            <a:ext cx="7615675"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Tuesday, 4 March, 2025</a:t>
            </a:r>
            <a:endParaRPr lang="en-GB" noProof="0"/>
          </a:p>
        </p:txBody>
      </p:sp>
      <p:sp>
        <p:nvSpPr>
          <p:cNvPr id="6" name="Slide Number Placeholder 5"/>
          <p:cNvSpPr>
            <a:spLocks noGrp="1"/>
          </p:cNvSpPr>
          <p:nvPr>
            <p:ph type="sldNum" sz="quarter" idx="4"/>
          </p:nvPr>
        </p:nvSpPr>
        <p:spPr>
          <a:xfrm>
            <a:off x="8009262" y="6241534"/>
            <a:ext cx="563026"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22" r:id="rId5"/>
    <p:sldLayoutId id="2147483717" r:id="rId6"/>
  </p:sldLayoutIdLst>
  <p:hf sldNum="0"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525" y="541508"/>
            <a:ext cx="7997763"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590567" y="1417531"/>
            <a:ext cx="7981721"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581042" y="6241534"/>
            <a:ext cx="7615675"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Wednesday 5 March, 2025</a:t>
            </a:r>
            <a:endParaRPr lang="en-GB" noProof="0"/>
          </a:p>
        </p:txBody>
      </p:sp>
      <p:sp>
        <p:nvSpPr>
          <p:cNvPr id="6" name="Slide Number Placeholder 5"/>
          <p:cNvSpPr>
            <a:spLocks noGrp="1"/>
          </p:cNvSpPr>
          <p:nvPr>
            <p:ph type="sldNum" sz="quarter" idx="4"/>
          </p:nvPr>
        </p:nvSpPr>
        <p:spPr>
          <a:xfrm>
            <a:off x="8009262" y="6241534"/>
            <a:ext cx="563026"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16368614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hf sldNum="0"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9632B0F8-B562-4A84-9A08-3FEB98DB9C38}" type="datetimeFigureOut">
              <a:rPr lang="en-GB" smtClean="0"/>
              <a:t>02/06/2025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AD03A65E-44A3-40F2-86F7-A87EC0A8C117}" type="slidenum">
              <a:rPr lang="en-GB" smtClean="0"/>
              <a:t>‹#›</a:t>
            </a:fld>
            <a:endParaRPr lang="en-GB"/>
          </a:p>
        </p:txBody>
      </p:sp>
    </p:spTree>
    <p:extLst>
      <p:ext uri="{BB962C8B-B14F-4D97-AF65-F5344CB8AC3E}">
        <p14:creationId xmlns:p14="http://schemas.microsoft.com/office/powerpoint/2010/main" val="343707241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6/2/2025</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GB"/>
              <a:t>Tuesday, 4 March, 2025</a:t>
            </a:r>
            <a:endParaRPr lang="en-GB" noProof="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61490363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7" r:id="rId12"/>
  </p:sldLayoutIdLst>
  <p:hf sldNum="0"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groups/curriculum-and-assessment-review"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6EA99-13A1-BB59-8AC9-95C352B6C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E4135-6CCC-E5D3-05C2-3BB0F6AB88C6}"/>
              </a:ext>
            </a:extLst>
          </p:cNvPr>
          <p:cNvSpPr>
            <a:spLocks noGrp="1"/>
          </p:cNvSpPr>
          <p:nvPr>
            <p:ph type="title"/>
          </p:nvPr>
        </p:nvSpPr>
        <p:spPr>
          <a:xfrm>
            <a:off x="2800368" y="649668"/>
            <a:ext cx="7390554" cy="4601183"/>
          </a:xfrm>
        </p:spPr>
        <p:txBody>
          <a:bodyPr>
            <a:normAutofit/>
          </a:bodyPr>
          <a:lstStyle/>
          <a:p>
            <a:r>
              <a:rPr lang="en-GB" sz="4000" b="1" dirty="0">
                <a:solidFill>
                  <a:schemeClr val="tx1"/>
                </a:solidFill>
                <a:latin typeface="Aptos" panose="020B0004020202020204" pitchFamily="34" charset="0"/>
                <a:cs typeface="Aparajita" panose="020B0502040204020203" pitchFamily="18" charset="0"/>
              </a:rPr>
              <a:t>Reformed Qualifications</a:t>
            </a:r>
          </a:p>
        </p:txBody>
      </p:sp>
      <p:sp>
        <p:nvSpPr>
          <p:cNvPr id="6" name="TextBox 5">
            <a:extLst>
              <a:ext uri="{FF2B5EF4-FFF2-40B4-BE49-F238E27FC236}">
                <a16:creationId xmlns:a16="http://schemas.microsoft.com/office/drawing/2014/main" id="{950EA255-5090-13E8-C80D-29169CEB17E8}"/>
              </a:ext>
            </a:extLst>
          </p:cNvPr>
          <p:cNvSpPr txBox="1"/>
          <p:nvPr/>
        </p:nvSpPr>
        <p:spPr>
          <a:xfrm>
            <a:off x="2800368" y="4542494"/>
            <a:ext cx="4090210" cy="400110"/>
          </a:xfrm>
          <a:prstGeom prst="rect">
            <a:avLst/>
          </a:prstGeom>
          <a:noFill/>
        </p:spPr>
        <p:txBody>
          <a:bodyPr wrap="square" rtlCol="0">
            <a:spAutoFit/>
          </a:bodyPr>
          <a:lstStyle/>
          <a:p>
            <a:pPr algn="ctr"/>
            <a:r>
              <a:rPr lang="en-GB" sz="2000" dirty="0">
                <a:solidFill>
                  <a:schemeClr val="bg1"/>
                </a:solidFill>
                <a:highlight>
                  <a:srgbClr val="008000"/>
                </a:highlight>
                <a:latin typeface="Aptos" panose="020B0004020202020204" pitchFamily="34" charset="0"/>
              </a:rPr>
              <a:t>ADD TEACHER NAME HERE</a:t>
            </a:r>
          </a:p>
        </p:txBody>
      </p:sp>
      <p:pic>
        <p:nvPicPr>
          <p:cNvPr id="7" name="Picture 2" descr="Department for Education logo">
            <a:extLst>
              <a:ext uri="{FF2B5EF4-FFF2-40B4-BE49-F238E27FC236}">
                <a16:creationId xmlns:a16="http://schemas.microsoft.com/office/drawing/2014/main" id="{5A91145F-69E9-63C6-3AB0-B7C4FCA80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899" y="5941668"/>
            <a:ext cx="1113568" cy="72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4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47F5-8D08-017B-BD8F-0A9F406BDC13}"/>
              </a:ext>
            </a:extLst>
          </p:cNvPr>
          <p:cNvSpPr>
            <a:spLocks noGrp="1"/>
          </p:cNvSpPr>
          <p:nvPr>
            <p:ph type="title"/>
          </p:nvPr>
        </p:nvSpPr>
        <p:spPr>
          <a:xfrm>
            <a:off x="329011" y="164329"/>
            <a:ext cx="7997763" cy="512514"/>
          </a:xfrm>
        </p:spPr>
        <p:txBody>
          <a:bodyPr>
            <a:normAutofit/>
          </a:bodyPr>
          <a:lstStyle/>
          <a:p>
            <a:r>
              <a:rPr lang="en-GB" b="1" dirty="0">
                <a:solidFill>
                  <a:schemeClr val="tx1"/>
                </a:solidFill>
                <a:latin typeface="Aptos" panose="020B0004020202020204" pitchFamily="34" charset="0"/>
                <a:cs typeface="Arabic Typesetting" panose="03020402040406030203" pitchFamily="66" charset="-78"/>
              </a:rPr>
              <a:t>Background to Qualifications reform</a:t>
            </a:r>
          </a:p>
        </p:txBody>
      </p:sp>
      <p:sp>
        <p:nvSpPr>
          <p:cNvPr id="6" name="TextBox 5">
            <a:extLst>
              <a:ext uri="{FF2B5EF4-FFF2-40B4-BE49-F238E27FC236}">
                <a16:creationId xmlns:a16="http://schemas.microsoft.com/office/drawing/2014/main" id="{3F8D7B0C-8185-6A76-1A2F-C64084977DF0}"/>
              </a:ext>
            </a:extLst>
          </p:cNvPr>
          <p:cNvSpPr txBox="1">
            <a:spLocks/>
          </p:cNvSpPr>
          <p:nvPr/>
        </p:nvSpPr>
        <p:spPr>
          <a:xfrm>
            <a:off x="271670" y="855239"/>
            <a:ext cx="8587408" cy="1200851"/>
          </a:xfrm>
          <a:prstGeom prst="roundRect">
            <a:avLst>
              <a:gd name="adj" fmla="val 9886"/>
            </a:avLst>
          </a:prstGeom>
          <a:solidFill>
            <a:schemeClr val="accent1">
              <a:lumMod val="25000"/>
              <a:lumOff val="75000"/>
            </a:schemeClr>
          </a:solidFill>
          <a:ln>
            <a:solidFill>
              <a:schemeClr val="tx1"/>
            </a:solidFill>
          </a:ln>
        </p:spPr>
        <p:txBody>
          <a:bodyPr wrap="square" rtlCol="0">
            <a:spAutoFit/>
          </a:bodyPr>
          <a:lstStyle/>
          <a:p>
            <a:pPr>
              <a:lnSpc>
                <a:spcPct val="107000"/>
              </a:lnSpc>
              <a:buSzPts val="1000"/>
              <a:tabLst>
                <a:tab pos="457200" algn="l"/>
              </a:tabLst>
            </a:pPr>
            <a:r>
              <a:rPr lang="en-GB" sz="1600" kern="100" dirty="0">
                <a:latin typeface="Aptos" panose="020B0004020202020204" pitchFamily="34" charset="0"/>
                <a:ea typeface="Times New Roman" panose="02020603050405020304" pitchFamily="18" charset="0"/>
                <a:cs typeface="Times New Roman" panose="02020603050405020304" pitchFamily="18" charset="0"/>
              </a:rPr>
              <a:t>Over the past ten years, a series of independent reviews expressed concerns about whether post-16 education supports people to enter good jobs and provides effective support for skills. The reviews found that many qualifications were not valued by employers, offered little value to students and had few routes to further education or meaningful employment.</a:t>
            </a:r>
            <a:endParaRPr lang="en-GB" sz="16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D19D525-4DD8-8410-3331-41F7285C0C9E}"/>
              </a:ext>
            </a:extLst>
          </p:cNvPr>
          <p:cNvSpPr txBox="1">
            <a:spLocks/>
          </p:cNvSpPr>
          <p:nvPr/>
        </p:nvSpPr>
        <p:spPr>
          <a:xfrm>
            <a:off x="271670" y="2228149"/>
            <a:ext cx="8587408" cy="643335"/>
          </a:xfrm>
          <a:prstGeom prst="roundRect">
            <a:avLst>
              <a:gd name="adj" fmla="val 9886"/>
            </a:avLst>
          </a:prstGeom>
          <a:solidFill>
            <a:schemeClr val="accent1">
              <a:lumMod val="75000"/>
              <a:lumOff val="25000"/>
            </a:schemeClr>
          </a:solidFill>
          <a:ln>
            <a:solidFill>
              <a:schemeClr val="tx1"/>
            </a:solidFill>
          </a:ln>
        </p:spPr>
        <p:txBody>
          <a:bodyPr wrap="square" rtlCol="0">
            <a:spAutoFit/>
          </a:bodyPr>
          <a:lstStyle/>
          <a:p>
            <a:pPr>
              <a:lnSpc>
                <a:spcPct val="107000"/>
              </a:lnSpc>
              <a:buSzPts val="1000"/>
              <a:tabLst>
                <a:tab pos="457200" algn="l"/>
              </a:tabLst>
            </a:pPr>
            <a:r>
              <a:rPr lang="en-GB" sz="1600" kern="100" dirty="0">
                <a:latin typeface="Aptos" panose="020B0004020202020204" pitchFamily="34" charset="0"/>
                <a:ea typeface="Times New Roman" panose="02020603050405020304" pitchFamily="18" charset="0"/>
                <a:cs typeface="Times New Roman" panose="02020603050405020304" pitchFamily="18" charset="0"/>
              </a:rPr>
              <a:t>Following the reviews, the aim of qualifications reform was to simplify the qualifications landscape and improve both quality and progression outcomes</a:t>
            </a:r>
            <a:endParaRPr lang="en-GB" sz="16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431939B-FC31-1315-DEF3-6E5374879DB4}"/>
              </a:ext>
            </a:extLst>
          </p:cNvPr>
          <p:cNvSpPr txBox="1">
            <a:spLocks/>
          </p:cNvSpPr>
          <p:nvPr/>
        </p:nvSpPr>
        <p:spPr>
          <a:xfrm>
            <a:off x="271670" y="3019822"/>
            <a:ext cx="8587408" cy="1203225"/>
          </a:xfrm>
          <a:prstGeom prst="roundRect">
            <a:avLst>
              <a:gd name="adj" fmla="val 9886"/>
            </a:avLst>
          </a:prstGeom>
          <a:solidFill>
            <a:srgbClr val="193265"/>
          </a:solidFill>
          <a:ln>
            <a:solidFill>
              <a:schemeClr val="tx1"/>
            </a:solidFill>
          </a:ln>
        </p:spPr>
        <p:txBody>
          <a:bodyPr wrap="square" rtlCol="0">
            <a:spAutoFit/>
          </a:bodyPr>
          <a:lstStyle/>
          <a:p>
            <a:pPr>
              <a:lnSpc>
                <a:spcPct val="107000"/>
              </a:lnSpc>
              <a:buSzPts val="1000"/>
              <a:tabLst>
                <a:tab pos="457200" algn="l"/>
              </a:tabLst>
            </a:pPr>
            <a:r>
              <a:rPr lang="en-GB" sz="1600" kern="10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In 2022, funding was removed from qualifications that had less than 100 or no publicly funded enrolments for three consecutive years. This resulted in a reduction of around 5,500 qualifications at Level 3 and below, leaving approximately 7,000 in the system. L</a:t>
            </a:r>
            <a:r>
              <a:rPr lang="en-GB" sz="1600" kern="100" dirty="0">
                <a:solidFill>
                  <a:schemeClr val="bg1"/>
                </a:solidFill>
                <a:latin typeface="Aptos" panose="020B0004020202020204" pitchFamily="34" charset="0"/>
                <a:ea typeface="Arial" panose="020B0604020202020204" pitchFamily="34" charset="0"/>
                <a:cs typeface="Times New Roman" panose="02020603050405020304" pitchFamily="18" charset="0"/>
              </a:rPr>
              <a:t>ast year we published lists of reformed qualifications at levels 3 and 2 that will be funded from August 2025.</a:t>
            </a:r>
            <a:endParaRPr lang="en-GB"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6156861-24DC-58B2-14BE-601F9361FB73}"/>
              </a:ext>
            </a:extLst>
          </p:cNvPr>
          <p:cNvSpPr txBox="1">
            <a:spLocks/>
          </p:cNvSpPr>
          <p:nvPr/>
        </p:nvSpPr>
        <p:spPr>
          <a:xfrm>
            <a:off x="278296" y="4439287"/>
            <a:ext cx="8587408" cy="645709"/>
          </a:xfrm>
          <a:prstGeom prst="roundRect">
            <a:avLst>
              <a:gd name="adj" fmla="val 9886"/>
            </a:avLst>
          </a:prstGeom>
          <a:solidFill>
            <a:schemeClr val="accent1">
              <a:lumMod val="90000"/>
              <a:lumOff val="10000"/>
            </a:schemeClr>
          </a:solidFill>
          <a:ln>
            <a:solidFill>
              <a:schemeClr val="tx1"/>
            </a:solidFill>
          </a:ln>
        </p:spPr>
        <p:txBody>
          <a:bodyPr wrap="square" rtlCol="0">
            <a:spAutoFit/>
          </a:bodyPr>
          <a:lstStyle/>
          <a:p>
            <a:pPr>
              <a:lnSpc>
                <a:spcPct val="107000"/>
              </a:lnSpc>
              <a:spcAft>
                <a:spcPts val="800"/>
              </a:spcAft>
            </a:pPr>
            <a:r>
              <a:rPr lang="en-GB" sz="1600" dirty="0">
                <a:latin typeface="Aptos" panose="020B0004020202020204" pitchFamily="34" charset="0"/>
              </a:rPr>
              <a:t>In July last year, the Secretary of State for Education announced a short review of the reforms and a pause in defunding of qualifications due to be defunded in 2024. </a:t>
            </a:r>
          </a:p>
        </p:txBody>
      </p:sp>
      <p:sp>
        <p:nvSpPr>
          <p:cNvPr id="3" name="TextBox 2">
            <a:extLst>
              <a:ext uri="{FF2B5EF4-FFF2-40B4-BE49-F238E27FC236}">
                <a16:creationId xmlns:a16="http://schemas.microsoft.com/office/drawing/2014/main" id="{203BCD81-593D-711B-E80F-C45F7B7A4000}"/>
              </a:ext>
            </a:extLst>
          </p:cNvPr>
          <p:cNvSpPr txBox="1">
            <a:spLocks/>
          </p:cNvSpPr>
          <p:nvPr/>
        </p:nvSpPr>
        <p:spPr>
          <a:xfrm>
            <a:off x="278296" y="5301236"/>
            <a:ext cx="8587408" cy="1139726"/>
          </a:xfrm>
          <a:prstGeom prst="roundRect">
            <a:avLst>
              <a:gd name="adj" fmla="val 9886"/>
            </a:avLst>
          </a:prstGeom>
          <a:solidFill>
            <a:schemeClr val="accent1">
              <a:lumMod val="25000"/>
              <a:lumOff val="75000"/>
            </a:schemeClr>
          </a:solidFill>
          <a:ln>
            <a:solidFill>
              <a:schemeClr val="tx1"/>
            </a:solidFill>
          </a:ln>
        </p:spPr>
        <p:txBody>
          <a:bodyPr wrap="square" rtlCol="0">
            <a:spAutoFit/>
          </a:bodyPr>
          <a:lstStyle/>
          <a:p>
            <a:r>
              <a:rPr lang="en-GB" sz="1600" kern="100" dirty="0">
                <a:latin typeface="Aptos" panose="020B0004020202020204" pitchFamily="34" charset="0"/>
                <a:ea typeface="Times New Roman" panose="02020603050405020304" pitchFamily="18" charset="0"/>
                <a:cs typeface="Times New Roman" panose="02020603050405020304" pitchFamily="18" charset="0"/>
              </a:rPr>
              <a:t>The Review of Qualifications Reform a</a:t>
            </a:r>
            <a:r>
              <a:rPr lang="en-GB" sz="1600" dirty="0">
                <a:latin typeface="Aptos" panose="020B0004020202020204" pitchFamily="34" charset="0"/>
              </a:rPr>
              <a:t>ffirmed a clear commitment to T Levels as a high-quality post-16 option, retained 157 qualifications previously identified to lose public funding, decided not to proceed with the proposed rules of combination and established a pragmatic approach to future reform with certainty until 2027.</a:t>
            </a:r>
            <a:endParaRPr lang="en-GB" sz="1600" b="1" dirty="0">
              <a:latin typeface="Aptos" panose="020B0004020202020204" pitchFamily="34" charset="0"/>
            </a:endParaRPr>
          </a:p>
        </p:txBody>
      </p:sp>
    </p:spTree>
    <p:extLst>
      <p:ext uri="{BB962C8B-B14F-4D97-AF65-F5344CB8AC3E}">
        <p14:creationId xmlns:p14="http://schemas.microsoft.com/office/powerpoint/2010/main" val="286978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F9C8-D9D4-DA61-7C74-84F948210DF5}"/>
              </a:ext>
            </a:extLst>
          </p:cNvPr>
          <p:cNvSpPr>
            <a:spLocks noGrp="1"/>
          </p:cNvSpPr>
          <p:nvPr>
            <p:ph type="title"/>
          </p:nvPr>
        </p:nvSpPr>
        <p:spPr>
          <a:xfrm>
            <a:off x="0" y="1023398"/>
            <a:ext cx="2743200" cy="4601183"/>
          </a:xfrm>
        </p:spPr>
        <p:txBody>
          <a:bodyPr/>
          <a:lstStyle/>
          <a:p>
            <a:r>
              <a:rPr lang="en-GB" b="1" dirty="0">
                <a:solidFill>
                  <a:schemeClr val="tx1"/>
                </a:solidFill>
                <a:latin typeface="Aptos" panose="020B0004020202020204" pitchFamily="34" charset="0"/>
              </a:rPr>
              <a:t>What are the new, reformed qualifications?</a:t>
            </a:r>
          </a:p>
        </p:txBody>
      </p:sp>
      <p:sp>
        <p:nvSpPr>
          <p:cNvPr id="4" name="Content Placeholder 3">
            <a:extLst>
              <a:ext uri="{FF2B5EF4-FFF2-40B4-BE49-F238E27FC236}">
                <a16:creationId xmlns:a16="http://schemas.microsoft.com/office/drawing/2014/main" id="{45132A54-7688-9EE4-8D45-063851A410B4}"/>
              </a:ext>
            </a:extLst>
          </p:cNvPr>
          <p:cNvSpPr>
            <a:spLocks noGrp="1"/>
          </p:cNvSpPr>
          <p:nvPr>
            <p:ph sz="quarter" idx="12"/>
          </p:nvPr>
        </p:nvSpPr>
        <p:spPr>
          <a:xfrm>
            <a:off x="2816088" y="1023398"/>
            <a:ext cx="5778281" cy="4551982"/>
          </a:xfrm>
        </p:spPr>
        <p:txBody>
          <a:bodyPr vert="horz" lIns="0" tIns="0" rIns="0" bIns="0" rtlCol="0" anchor="t">
            <a:noAutofit/>
          </a:bodyPr>
          <a:lstStyle/>
          <a:p>
            <a:pPr marL="285750" indent="-285750">
              <a:buFont typeface="Arial" panose="020B0604020202020204" pitchFamily="34" charset="0"/>
              <a:buChar char="•"/>
            </a:pPr>
            <a:r>
              <a:rPr lang="en-GB" sz="2000" b="1" dirty="0">
                <a:solidFill>
                  <a:schemeClr val="tx1"/>
                </a:solidFill>
                <a:latin typeface="Aptos" panose="020B0004020202020204" pitchFamily="34" charset="0"/>
                <a:cs typeface="Arial"/>
              </a:rPr>
              <a:t>Alternative Academic Qualifications </a:t>
            </a:r>
            <a:r>
              <a:rPr lang="en-GB" sz="2000" dirty="0">
                <a:solidFill>
                  <a:schemeClr val="tx1"/>
                </a:solidFill>
                <a:latin typeface="Aptos" panose="020B0004020202020204" pitchFamily="34" charset="0"/>
                <a:cs typeface="Arial"/>
              </a:rPr>
              <a:t>(AAQs) – </a:t>
            </a:r>
            <a:r>
              <a:rPr lang="en-GB" sz="2000" b="1" dirty="0">
                <a:solidFill>
                  <a:schemeClr val="tx1"/>
                </a:solidFill>
                <a:latin typeface="Aptos" panose="020B0004020202020204" pitchFamily="34" charset="0"/>
                <a:cs typeface="Arial"/>
              </a:rPr>
              <a:t>level 3 only</a:t>
            </a:r>
            <a:r>
              <a:rPr lang="en-GB" sz="2000" dirty="0">
                <a:solidFill>
                  <a:schemeClr val="tx1"/>
                </a:solidFill>
                <a:latin typeface="Aptos" panose="020B0004020202020204" pitchFamily="34" charset="0"/>
                <a:cs typeface="Arial"/>
              </a:rPr>
              <a:t>.</a:t>
            </a:r>
            <a:br>
              <a:rPr lang="en-GB" sz="2000" dirty="0">
                <a:solidFill>
                  <a:schemeClr val="tx1"/>
                </a:solidFill>
                <a:latin typeface="Aptos" panose="020B0004020202020204" pitchFamily="34" charset="0"/>
                <a:cs typeface="Arial"/>
              </a:rPr>
            </a:br>
            <a:endParaRPr lang="en-GB" sz="2000" dirty="0">
              <a:solidFill>
                <a:schemeClr val="tx1"/>
              </a:solidFill>
              <a:latin typeface="Aptos" panose="020B0004020202020204" pitchFamily="34" charset="0"/>
              <a:cs typeface="Arial"/>
            </a:endParaRPr>
          </a:p>
          <a:p>
            <a:pPr marL="285750" indent="-285750">
              <a:buFont typeface="Arial" panose="020B0604020202020204" pitchFamily="34" charset="0"/>
              <a:buChar char="•"/>
            </a:pPr>
            <a:r>
              <a:rPr lang="en-GB" sz="2000" dirty="0">
                <a:solidFill>
                  <a:schemeClr val="tx1"/>
                </a:solidFill>
                <a:latin typeface="Aptos" panose="020B0004020202020204" pitchFamily="34" charset="0"/>
                <a:cs typeface="Arial"/>
              </a:rPr>
              <a:t>Reformed Technical Qualifications - </a:t>
            </a:r>
            <a:r>
              <a:rPr lang="en-GB" sz="2000" b="1" dirty="0">
                <a:solidFill>
                  <a:schemeClr val="tx1"/>
                </a:solidFill>
                <a:latin typeface="Aptos" panose="020B0004020202020204" pitchFamily="34" charset="0"/>
                <a:cs typeface="Arial"/>
              </a:rPr>
              <a:t>Technical Occupational Entry Qualifications </a:t>
            </a:r>
            <a:r>
              <a:rPr lang="en-GB" sz="2000" dirty="0">
                <a:solidFill>
                  <a:schemeClr val="tx1"/>
                </a:solidFill>
                <a:latin typeface="Aptos" panose="020B0004020202020204" pitchFamily="34" charset="0"/>
                <a:cs typeface="Arial"/>
              </a:rPr>
              <a:t>and </a:t>
            </a:r>
            <a:r>
              <a:rPr lang="en-GB" sz="2000" b="1" dirty="0">
                <a:solidFill>
                  <a:schemeClr val="tx1"/>
                </a:solidFill>
                <a:latin typeface="Aptos" panose="020B0004020202020204" pitchFamily="34" charset="0"/>
                <a:cs typeface="Arial"/>
              </a:rPr>
              <a:t>Additional Specialist Qualifications.</a:t>
            </a:r>
            <a:br>
              <a:rPr lang="en-GB" sz="2000" b="1" dirty="0">
                <a:solidFill>
                  <a:schemeClr val="tx1"/>
                </a:solidFill>
                <a:latin typeface="Aptos" panose="020B0004020202020204" pitchFamily="34" charset="0"/>
                <a:cs typeface="Arial"/>
              </a:rPr>
            </a:br>
            <a:endParaRPr lang="en-GB" sz="2000" b="1" dirty="0">
              <a:solidFill>
                <a:schemeClr val="tx1"/>
              </a:solidFill>
              <a:latin typeface="Aptos" panose="020B0004020202020204" pitchFamily="34" charset="0"/>
              <a:cs typeface="Arial"/>
            </a:endParaRPr>
          </a:p>
          <a:p>
            <a:pPr marL="285750" indent="-285750">
              <a:buFont typeface="Arial" panose="020B0604020202020204" pitchFamily="34" charset="0"/>
              <a:buChar char="•"/>
            </a:pPr>
            <a:r>
              <a:rPr lang="en-GB" sz="2000" dirty="0">
                <a:solidFill>
                  <a:schemeClr val="tx1"/>
                </a:solidFill>
                <a:latin typeface="Aptos" panose="020B0004020202020204" pitchFamily="34" charset="0"/>
                <a:cs typeface="Arial"/>
              </a:rPr>
              <a:t>74 level 3 qualifications approved and published in </a:t>
            </a:r>
            <a:r>
              <a:rPr lang="en-GB" sz="2000" b="1" dirty="0">
                <a:solidFill>
                  <a:schemeClr val="tx1"/>
                </a:solidFill>
                <a:latin typeface="Aptos" panose="020B0004020202020204" pitchFamily="34" charset="0"/>
                <a:cs typeface="Arial"/>
              </a:rPr>
              <a:t>May 2024 </a:t>
            </a:r>
            <a:r>
              <a:rPr lang="en-GB" sz="2000" dirty="0">
                <a:solidFill>
                  <a:schemeClr val="tx1"/>
                </a:solidFill>
                <a:latin typeface="Aptos" panose="020B0004020202020204" pitchFamily="34" charset="0"/>
                <a:cs typeface="Arial"/>
              </a:rPr>
              <a:t>for first teach </a:t>
            </a:r>
            <a:r>
              <a:rPr lang="en-GB" sz="2000" b="1" dirty="0">
                <a:solidFill>
                  <a:schemeClr val="tx1"/>
                </a:solidFill>
                <a:latin typeface="Aptos" panose="020B0004020202020204" pitchFamily="34" charset="0"/>
                <a:cs typeface="Arial"/>
              </a:rPr>
              <a:t>1 August 2025 and 66 </a:t>
            </a:r>
            <a:r>
              <a:rPr lang="en-GB" sz="2000" dirty="0">
                <a:solidFill>
                  <a:schemeClr val="tx1"/>
                </a:solidFill>
                <a:latin typeface="Aptos" panose="020B0004020202020204" pitchFamily="34" charset="0"/>
                <a:cs typeface="Arial"/>
              </a:rPr>
              <a:t>for level 2</a:t>
            </a:r>
            <a:r>
              <a:rPr lang="en-GB" sz="2000" b="1" dirty="0">
                <a:solidFill>
                  <a:schemeClr val="tx1"/>
                </a:solidFill>
                <a:latin typeface="Aptos" panose="020B0004020202020204" pitchFamily="34" charset="0"/>
                <a:cs typeface="Arial"/>
              </a:rPr>
              <a:t>.</a:t>
            </a:r>
            <a:br>
              <a:rPr lang="en-GB" sz="2000" b="1" dirty="0">
                <a:solidFill>
                  <a:schemeClr val="tx1"/>
                </a:solidFill>
                <a:latin typeface="Aptos" panose="020B0004020202020204" pitchFamily="34" charset="0"/>
                <a:cs typeface="Arial"/>
              </a:rPr>
            </a:br>
            <a:endParaRPr lang="en-GB" sz="2000" b="1" dirty="0">
              <a:solidFill>
                <a:schemeClr val="tx1"/>
              </a:solidFill>
              <a:latin typeface="Aptos" panose="020B0004020202020204" pitchFamily="34" charset="0"/>
              <a:cs typeface="Arial"/>
            </a:endParaRPr>
          </a:p>
          <a:p>
            <a:pPr marL="285750" indent="-285750">
              <a:buFont typeface="Arial" panose="020B0604020202020204" pitchFamily="34" charset="0"/>
              <a:buChar char="•"/>
            </a:pPr>
            <a:r>
              <a:rPr lang="en-GB" sz="2000" dirty="0">
                <a:solidFill>
                  <a:schemeClr val="tx1"/>
                </a:solidFill>
                <a:latin typeface="Aptos" panose="020B0004020202020204" pitchFamily="34" charset="0"/>
                <a:cs typeface="Arial"/>
              </a:rPr>
              <a:t>Available in subjects and occupations aligned to Construction and the Built environment, Digital*, Education and early years, Engineering and manufacturing and Health and Science.</a:t>
            </a:r>
          </a:p>
          <a:p>
            <a:pPr marL="0" indent="0">
              <a:buNone/>
            </a:pPr>
            <a:r>
              <a:rPr lang="en-GB" sz="1000" dirty="0">
                <a:solidFill>
                  <a:schemeClr val="tx1"/>
                </a:solidFill>
                <a:latin typeface="Aptos" panose="020B0004020202020204" pitchFamily="34" charset="0"/>
                <a:cs typeface="Arial"/>
              </a:rPr>
              <a:t>*Digital not available for level 2</a:t>
            </a:r>
          </a:p>
        </p:txBody>
      </p:sp>
    </p:spTree>
    <p:extLst>
      <p:ext uri="{BB962C8B-B14F-4D97-AF65-F5344CB8AC3E}">
        <p14:creationId xmlns:p14="http://schemas.microsoft.com/office/powerpoint/2010/main" val="10827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3B38D-EE1A-5886-5446-E70CDA2E7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B1626-F096-1483-11DC-EB45385F2189}"/>
              </a:ext>
            </a:extLst>
          </p:cNvPr>
          <p:cNvSpPr>
            <a:spLocks noGrp="1"/>
          </p:cNvSpPr>
          <p:nvPr>
            <p:ph type="title"/>
          </p:nvPr>
        </p:nvSpPr>
        <p:spPr>
          <a:xfrm>
            <a:off x="122546" y="1812060"/>
            <a:ext cx="2408620" cy="2958722"/>
          </a:xfrm>
        </p:spPr>
        <p:txBody>
          <a:bodyPr>
            <a:normAutofit/>
          </a:bodyPr>
          <a:lstStyle/>
          <a:p>
            <a:r>
              <a:rPr lang="en-GB" sz="3000" dirty="0">
                <a:solidFill>
                  <a:schemeClr val="tx1"/>
                </a:solidFill>
                <a:latin typeface="Aptos" panose="020B0004020202020204" pitchFamily="34" charset="0"/>
              </a:rPr>
              <a:t>Alternative Academic Qualifications (AAQs)</a:t>
            </a:r>
          </a:p>
        </p:txBody>
      </p:sp>
      <p:sp>
        <p:nvSpPr>
          <p:cNvPr id="5" name="Content Placeholder 4">
            <a:extLst>
              <a:ext uri="{FF2B5EF4-FFF2-40B4-BE49-F238E27FC236}">
                <a16:creationId xmlns:a16="http://schemas.microsoft.com/office/drawing/2014/main" id="{96211C37-DEE1-E772-A487-2E2D2EA0A8A7}"/>
              </a:ext>
            </a:extLst>
          </p:cNvPr>
          <p:cNvSpPr>
            <a:spLocks noGrp="1"/>
          </p:cNvSpPr>
          <p:nvPr>
            <p:ph sz="quarter" idx="12"/>
          </p:nvPr>
        </p:nvSpPr>
        <p:spPr>
          <a:xfrm>
            <a:off x="2769704" y="553104"/>
            <a:ext cx="5801177" cy="5652916"/>
          </a:xfrm>
        </p:spPr>
        <p:txBody>
          <a:bodyPr/>
          <a:lstStyle/>
          <a:p>
            <a:pPr marL="0" indent="0">
              <a:buNone/>
            </a:pPr>
            <a:r>
              <a:rPr lang="en-GB" sz="2400" dirty="0">
                <a:solidFill>
                  <a:schemeClr val="tx1"/>
                </a:solidFill>
                <a:latin typeface="Aptos" panose="020B0004020202020204" pitchFamily="34" charset="0"/>
              </a:rPr>
              <a:t>What are they?</a:t>
            </a:r>
          </a:p>
          <a:p>
            <a:pPr marL="0" indent="0">
              <a:buNone/>
            </a:pPr>
            <a:r>
              <a:rPr lang="en-GB" sz="2400" b="1" dirty="0">
                <a:solidFill>
                  <a:schemeClr val="tx1"/>
                </a:solidFill>
                <a:latin typeface="Aptos" panose="020B0004020202020204" pitchFamily="34" charset="0"/>
              </a:rPr>
              <a:t>Alternative Academic Qualifications (AAQs)</a:t>
            </a:r>
          </a:p>
          <a:p>
            <a:pPr marL="342900" indent="-342900">
              <a:buFont typeface="Arial" panose="020B0604020202020204" pitchFamily="34" charset="0"/>
              <a:buChar char="•"/>
            </a:pPr>
            <a:r>
              <a:rPr lang="en-GB" sz="2400" dirty="0">
                <a:solidFill>
                  <a:schemeClr val="tx1"/>
                </a:solidFill>
                <a:latin typeface="Aptos" panose="020B0004020202020204" pitchFamily="34" charset="0"/>
              </a:rPr>
              <a:t>Level 3 qualifications</a:t>
            </a:r>
          </a:p>
          <a:p>
            <a:pPr marL="342900" indent="-342900">
              <a:buFont typeface="Arial" panose="020B0604020202020204" pitchFamily="34" charset="0"/>
              <a:buChar char="•"/>
            </a:pPr>
            <a:r>
              <a:rPr lang="en-GB" sz="2400" dirty="0">
                <a:solidFill>
                  <a:schemeClr val="tx1"/>
                </a:solidFill>
                <a:latin typeface="Aptos" panose="020B0004020202020204" pitchFamily="34" charset="0"/>
              </a:rPr>
              <a:t>Designed to support entry to higher education</a:t>
            </a:r>
          </a:p>
          <a:p>
            <a:pPr marL="342900" indent="-342900">
              <a:buFont typeface="Arial" panose="020B0604020202020204" pitchFamily="34" charset="0"/>
              <a:buChar char="•"/>
            </a:pPr>
            <a:r>
              <a:rPr lang="en-GB" sz="2400" dirty="0">
                <a:solidFill>
                  <a:schemeClr val="tx1"/>
                </a:solidFill>
                <a:latin typeface="Aptos" panose="020B0004020202020204" pitchFamily="34" charset="0"/>
              </a:rPr>
              <a:t>Minimum 60% mandatory core content, 40% external assessment</a:t>
            </a:r>
          </a:p>
          <a:p>
            <a:pPr marL="342900" indent="-342900">
              <a:buFont typeface="Arial" panose="020B0604020202020204" pitchFamily="34" charset="0"/>
              <a:buChar char="•"/>
            </a:pPr>
            <a:r>
              <a:rPr lang="en-GB" sz="2400" dirty="0">
                <a:solidFill>
                  <a:schemeClr val="tx1"/>
                </a:solidFill>
                <a:latin typeface="Aptos" panose="020B0004020202020204" pitchFamily="34" charset="0"/>
              </a:rPr>
              <a:t>Blend academic and applied learning</a:t>
            </a:r>
          </a:p>
          <a:p>
            <a:pPr marL="342900" indent="-342900">
              <a:buFont typeface="Arial" panose="020B0604020202020204" pitchFamily="34" charset="0"/>
              <a:buChar char="•"/>
            </a:pPr>
            <a:r>
              <a:rPr lang="en-GB" sz="2400" dirty="0">
                <a:solidFill>
                  <a:schemeClr val="tx1"/>
                </a:solidFill>
                <a:latin typeface="Aptos" panose="020B0004020202020204" pitchFamily="34" charset="0"/>
              </a:rPr>
              <a:t>Small AAQs can be between 150 and 420 guided learning hours</a:t>
            </a:r>
          </a:p>
        </p:txBody>
      </p:sp>
    </p:spTree>
    <p:extLst>
      <p:ext uri="{BB962C8B-B14F-4D97-AF65-F5344CB8AC3E}">
        <p14:creationId xmlns:p14="http://schemas.microsoft.com/office/powerpoint/2010/main" val="112816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FB21-E7FF-6E77-B762-B6BFD34F2CB6}"/>
              </a:ext>
            </a:extLst>
          </p:cNvPr>
          <p:cNvSpPr>
            <a:spLocks noGrp="1"/>
          </p:cNvSpPr>
          <p:nvPr>
            <p:ph type="title"/>
          </p:nvPr>
        </p:nvSpPr>
        <p:spPr>
          <a:xfrm>
            <a:off x="0" y="1123838"/>
            <a:ext cx="2623929" cy="4601183"/>
          </a:xfrm>
        </p:spPr>
        <p:txBody>
          <a:bodyPr/>
          <a:lstStyle/>
          <a:p>
            <a:r>
              <a:rPr lang="en-GB" sz="3000" b="1" dirty="0">
                <a:solidFill>
                  <a:schemeClr val="tx1"/>
                </a:solidFill>
                <a:latin typeface="Aptos" panose="020B0004020202020204" pitchFamily="34" charset="0"/>
                <a:cs typeface="Arial" panose="020B0604020202020204" pitchFamily="34" charset="0"/>
              </a:rPr>
              <a:t>Reformed Technical Qualifications (1)</a:t>
            </a:r>
          </a:p>
        </p:txBody>
      </p:sp>
      <p:sp>
        <p:nvSpPr>
          <p:cNvPr id="5" name="Content Placeholder 4">
            <a:extLst>
              <a:ext uri="{FF2B5EF4-FFF2-40B4-BE49-F238E27FC236}">
                <a16:creationId xmlns:a16="http://schemas.microsoft.com/office/drawing/2014/main" id="{FB53112C-93DA-A240-770B-39E229A995F9}"/>
              </a:ext>
            </a:extLst>
          </p:cNvPr>
          <p:cNvSpPr>
            <a:spLocks noGrp="1"/>
          </p:cNvSpPr>
          <p:nvPr>
            <p:ph sz="quarter" idx="12"/>
          </p:nvPr>
        </p:nvSpPr>
        <p:spPr>
          <a:xfrm>
            <a:off x="2683566" y="762000"/>
            <a:ext cx="5867043" cy="5387009"/>
          </a:xfrm>
        </p:spPr>
        <p:txBody>
          <a:bodyPr>
            <a:normAutofit lnSpcReduction="10000"/>
          </a:bodyPr>
          <a:lstStyle/>
          <a:p>
            <a:pPr marL="0" indent="0">
              <a:buNone/>
            </a:pPr>
            <a:r>
              <a:rPr lang="en-GB" sz="1800" b="1" dirty="0">
                <a:solidFill>
                  <a:schemeClr val="tx1"/>
                </a:solidFill>
                <a:latin typeface="Aptos" panose="020B0004020202020204" pitchFamily="34" charset="0"/>
              </a:rPr>
              <a:t>What are they?</a:t>
            </a:r>
          </a:p>
          <a:p>
            <a:endParaRPr lang="en-GB" sz="1800" b="1" dirty="0">
              <a:solidFill>
                <a:schemeClr val="tx1"/>
              </a:solidFill>
              <a:latin typeface="Aptos" panose="020B0004020202020204" pitchFamily="34" charset="0"/>
            </a:endParaRPr>
          </a:p>
          <a:p>
            <a:pPr marL="0" indent="0">
              <a:buNone/>
            </a:pPr>
            <a:r>
              <a:rPr lang="en-GB" sz="1800" b="1" dirty="0">
                <a:solidFill>
                  <a:schemeClr val="tx1"/>
                </a:solidFill>
                <a:latin typeface="Aptos" panose="020B0004020202020204" pitchFamily="34" charset="0"/>
              </a:rPr>
              <a:t>Technical Occupational Qualifications</a:t>
            </a:r>
          </a:p>
          <a:p>
            <a:pPr marL="457200" indent="-457200">
              <a:buFont typeface="Arial" panose="020B0604020202020204" pitchFamily="34" charset="0"/>
              <a:buChar char="•"/>
            </a:pPr>
            <a:r>
              <a:rPr lang="en-GB" sz="1800" b="0" i="0" dirty="0">
                <a:solidFill>
                  <a:schemeClr val="tx1"/>
                </a:solidFill>
                <a:effectLst/>
                <a:latin typeface="Aptos" panose="020B0004020202020204" pitchFamily="34" charset="0"/>
              </a:rPr>
              <a:t>Available at level 2 and 3</a:t>
            </a:r>
          </a:p>
          <a:p>
            <a:pPr marL="457200" indent="-457200">
              <a:buFont typeface="Arial" panose="020B0604020202020204" pitchFamily="34" charset="0"/>
              <a:buChar char="•"/>
            </a:pPr>
            <a:r>
              <a:rPr lang="en-GB" sz="1800" dirty="0">
                <a:solidFill>
                  <a:schemeClr val="tx1"/>
                </a:solidFill>
                <a:latin typeface="Aptos" panose="020B0004020202020204" pitchFamily="34" charset="0"/>
              </a:rPr>
              <a:t>For 16+ year learners (</a:t>
            </a:r>
            <a:r>
              <a:rPr lang="en-GB" sz="1800" u="sng" dirty="0">
                <a:solidFill>
                  <a:schemeClr val="tx1"/>
                </a:solidFill>
                <a:latin typeface="Aptos" panose="020B0004020202020204" pitchFamily="34" charset="0"/>
              </a:rPr>
              <a:t>Adults only</a:t>
            </a:r>
            <a:r>
              <a:rPr lang="en-GB" sz="1800" dirty="0">
                <a:solidFill>
                  <a:schemeClr val="tx1"/>
                </a:solidFill>
                <a:latin typeface="Aptos" panose="020B0004020202020204" pitchFamily="34" charset="0"/>
              </a:rPr>
              <a:t> in T Level areas for level 3)</a:t>
            </a:r>
            <a:endParaRPr lang="en-GB" sz="1800" b="0" i="0" dirty="0">
              <a:solidFill>
                <a:schemeClr val="tx1"/>
              </a:solidFill>
              <a:effectLst/>
              <a:latin typeface="Aptos" panose="020B0004020202020204" pitchFamily="34" charset="0"/>
            </a:endParaRPr>
          </a:p>
          <a:p>
            <a:pPr marL="457200" indent="-457200">
              <a:buFont typeface="Arial" panose="020B0604020202020204" pitchFamily="34" charset="0"/>
              <a:buChar char="•"/>
            </a:pPr>
            <a:r>
              <a:rPr lang="en-GB" sz="1800" b="0" i="0" dirty="0">
                <a:solidFill>
                  <a:schemeClr val="tx1"/>
                </a:solidFill>
                <a:effectLst/>
                <a:latin typeface="Aptos" panose="020B0004020202020204" pitchFamily="34" charset="0"/>
              </a:rPr>
              <a:t>Based on the knowledge, skills and behaviours (KSBs) set out in the occupational standards, co-designed by employers</a:t>
            </a:r>
          </a:p>
          <a:p>
            <a:pPr marL="457200" indent="-457200">
              <a:buFont typeface="Arial" panose="020B0604020202020204" pitchFamily="34" charset="0"/>
              <a:buChar char="•"/>
            </a:pPr>
            <a:r>
              <a:rPr lang="en-GB" sz="1800" dirty="0">
                <a:solidFill>
                  <a:schemeClr val="tx1"/>
                </a:solidFill>
                <a:latin typeface="Aptos" panose="020B0004020202020204" pitchFamily="34" charset="0"/>
              </a:rPr>
              <a:t>Students will achieve occupational competence through achievement </a:t>
            </a:r>
            <a:endParaRPr lang="en-GB" sz="1800" b="0" i="0" dirty="0">
              <a:solidFill>
                <a:schemeClr val="tx1"/>
              </a:solidFill>
              <a:effectLst/>
              <a:latin typeface="Aptos" panose="020B0004020202020204" pitchFamily="34" charset="0"/>
            </a:endParaRPr>
          </a:p>
          <a:p>
            <a:pPr marL="457200" indent="-457200">
              <a:buFont typeface="Arial" panose="020B0604020202020204" pitchFamily="34" charset="0"/>
              <a:buChar char="•"/>
            </a:pPr>
            <a:r>
              <a:rPr lang="en-GB" sz="1800" dirty="0">
                <a:solidFill>
                  <a:schemeClr val="tx1"/>
                </a:solidFill>
                <a:latin typeface="Aptos" panose="020B0004020202020204" pitchFamily="34" charset="0"/>
              </a:rPr>
              <a:t>A</a:t>
            </a:r>
            <a:r>
              <a:rPr lang="en-GB" sz="1800" b="0" i="0" dirty="0">
                <a:solidFill>
                  <a:schemeClr val="tx1"/>
                </a:solidFill>
                <a:effectLst/>
                <a:latin typeface="Aptos" panose="020B0004020202020204" pitchFamily="34" charset="0"/>
              </a:rPr>
              <a:t>im to support a learner to enter, or to progress within, an occupation </a:t>
            </a:r>
          </a:p>
          <a:p>
            <a:pPr marL="457200" indent="-457200">
              <a:buFont typeface="Arial" panose="020B0604020202020204" pitchFamily="34" charset="0"/>
              <a:buChar char="•"/>
            </a:pPr>
            <a:r>
              <a:rPr lang="en-GB" sz="1800" b="0" i="0" dirty="0">
                <a:solidFill>
                  <a:schemeClr val="tx1"/>
                </a:solidFill>
                <a:effectLst/>
                <a:latin typeface="Aptos" panose="020B0004020202020204" pitchFamily="34" charset="0"/>
              </a:rPr>
              <a:t>Can be of any size</a:t>
            </a:r>
          </a:p>
          <a:p>
            <a:pPr marL="457200" indent="-457200">
              <a:buFont typeface="Arial" panose="020B0604020202020204" pitchFamily="34" charset="0"/>
              <a:buChar char="•"/>
            </a:pPr>
            <a:r>
              <a:rPr lang="en-GB" sz="1800" dirty="0">
                <a:solidFill>
                  <a:schemeClr val="tx1"/>
                </a:solidFill>
                <a:latin typeface="Aptos" panose="020B0004020202020204" pitchFamily="34" charset="0"/>
              </a:rPr>
              <a:t>May include a mandatory work placement if necessary to achieve competence. </a:t>
            </a:r>
            <a:endParaRPr lang="en-GB" sz="1800" b="0" i="0" dirty="0">
              <a:solidFill>
                <a:schemeClr val="tx1"/>
              </a:solidFill>
              <a:effectLst/>
              <a:latin typeface="Aptos" panose="020B0004020202020204" pitchFamily="34" charset="0"/>
            </a:endParaRPr>
          </a:p>
        </p:txBody>
      </p:sp>
    </p:spTree>
    <p:extLst>
      <p:ext uri="{BB962C8B-B14F-4D97-AF65-F5344CB8AC3E}">
        <p14:creationId xmlns:p14="http://schemas.microsoft.com/office/powerpoint/2010/main" val="130933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60D48-340D-4322-67D2-D79EA2B94B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E2CFB7-7485-1AEB-4170-A18AE2B98172}"/>
              </a:ext>
            </a:extLst>
          </p:cNvPr>
          <p:cNvSpPr>
            <a:spLocks noGrp="1"/>
          </p:cNvSpPr>
          <p:nvPr>
            <p:ph type="title"/>
          </p:nvPr>
        </p:nvSpPr>
        <p:spPr>
          <a:xfrm>
            <a:off x="0" y="1123838"/>
            <a:ext cx="2577547" cy="4601183"/>
          </a:xfrm>
        </p:spPr>
        <p:txBody>
          <a:bodyPr/>
          <a:lstStyle/>
          <a:p>
            <a:r>
              <a:rPr lang="en-GB" sz="3000" b="1" dirty="0">
                <a:solidFill>
                  <a:schemeClr val="tx1"/>
                </a:solidFill>
                <a:latin typeface="Aptos" panose="020B0004020202020204" pitchFamily="34" charset="0"/>
              </a:rPr>
              <a:t>Reformed Technical Qualifications (2)</a:t>
            </a:r>
          </a:p>
        </p:txBody>
      </p:sp>
      <p:sp>
        <p:nvSpPr>
          <p:cNvPr id="5" name="Content Placeholder 4">
            <a:extLst>
              <a:ext uri="{FF2B5EF4-FFF2-40B4-BE49-F238E27FC236}">
                <a16:creationId xmlns:a16="http://schemas.microsoft.com/office/drawing/2014/main" id="{94CB76FC-AEE9-B2BB-98F2-F8F905B74215}"/>
              </a:ext>
            </a:extLst>
          </p:cNvPr>
          <p:cNvSpPr>
            <a:spLocks noGrp="1"/>
          </p:cNvSpPr>
          <p:nvPr>
            <p:ph sz="quarter" idx="12"/>
          </p:nvPr>
        </p:nvSpPr>
        <p:spPr>
          <a:xfrm>
            <a:off x="2663687" y="801758"/>
            <a:ext cx="5897551" cy="5342280"/>
          </a:xfrm>
        </p:spPr>
        <p:txBody>
          <a:bodyPr vert="horz" lIns="0" tIns="0" rIns="0" bIns="0" rtlCol="0" anchor="t">
            <a:noAutofit/>
          </a:bodyPr>
          <a:lstStyle/>
          <a:p>
            <a:pPr marL="0" indent="0">
              <a:buNone/>
            </a:pPr>
            <a:r>
              <a:rPr lang="en-GB" sz="1800" b="1" dirty="0">
                <a:latin typeface="Aptos" panose="020B0004020202020204" pitchFamily="34" charset="0"/>
                <a:cs typeface="Arial"/>
              </a:rPr>
              <a:t>What are they?</a:t>
            </a:r>
          </a:p>
          <a:p>
            <a:endParaRPr lang="en-GB" sz="1800" dirty="0">
              <a:latin typeface="Aptos" panose="020B0004020202020204" pitchFamily="34" charset="0"/>
              <a:cs typeface="Arial"/>
            </a:endParaRPr>
          </a:p>
          <a:p>
            <a:pPr marL="0" indent="0">
              <a:buNone/>
            </a:pPr>
            <a:r>
              <a:rPr lang="en-GB" sz="1800" b="1" dirty="0">
                <a:solidFill>
                  <a:schemeClr val="tx1"/>
                </a:solidFill>
                <a:latin typeface="Aptos" panose="020B0004020202020204" pitchFamily="34" charset="0"/>
                <a:cs typeface="Arial"/>
              </a:rPr>
              <a:t>Technical Occupational Additional Specialist Qualifications</a:t>
            </a:r>
          </a:p>
          <a:p>
            <a:pPr marL="457200" indent="-457200">
              <a:buFont typeface="Arial" panose="020B0604020202020204" pitchFamily="34" charset="0"/>
              <a:buChar char="•"/>
            </a:pPr>
            <a:r>
              <a:rPr lang="en-GB" sz="1800" dirty="0">
                <a:solidFill>
                  <a:schemeClr val="tx1"/>
                </a:solidFill>
                <a:latin typeface="Aptos" panose="020B0004020202020204" pitchFamily="34" charset="0"/>
                <a:cs typeface="Arial"/>
              </a:rPr>
              <a:t>Available at level 2 and 3</a:t>
            </a:r>
          </a:p>
          <a:p>
            <a:pPr marL="457200" indent="-457200">
              <a:buFont typeface="Arial" panose="020B0604020202020204" pitchFamily="34" charset="0"/>
              <a:buChar char="•"/>
            </a:pPr>
            <a:r>
              <a:rPr lang="en-GB" sz="1800" dirty="0">
                <a:solidFill>
                  <a:schemeClr val="tx1"/>
                </a:solidFill>
                <a:latin typeface="Aptos" panose="020B0004020202020204" pitchFamily="34" charset="0"/>
                <a:cs typeface="Arial"/>
              </a:rPr>
              <a:t>S</a:t>
            </a:r>
            <a:r>
              <a:rPr lang="en-GB" sz="1800" b="0" i="0" dirty="0">
                <a:solidFill>
                  <a:schemeClr val="tx1"/>
                </a:solidFill>
                <a:effectLst/>
                <a:latin typeface="Aptos" panose="020B0004020202020204" pitchFamily="34" charset="0"/>
                <a:cs typeface="Arial"/>
              </a:rPr>
              <a:t>pecialist </a:t>
            </a:r>
            <a:r>
              <a:rPr lang="en-GB" sz="1800" dirty="0">
                <a:solidFill>
                  <a:schemeClr val="tx1"/>
                </a:solidFill>
                <a:latin typeface="Aptos" panose="020B0004020202020204" pitchFamily="34" charset="0"/>
                <a:cs typeface="Arial"/>
              </a:rPr>
              <a:t>technical</a:t>
            </a:r>
            <a:r>
              <a:rPr lang="en-GB" sz="1800" b="0" i="0" dirty="0">
                <a:solidFill>
                  <a:schemeClr val="tx1"/>
                </a:solidFill>
                <a:effectLst/>
                <a:latin typeface="Aptos" panose="020B0004020202020204" pitchFamily="34" charset="0"/>
                <a:cs typeface="Arial"/>
              </a:rPr>
              <a:t> qualifications for post 16 learners and adults</a:t>
            </a:r>
          </a:p>
          <a:p>
            <a:pPr marL="457200" indent="-457200">
              <a:buFont typeface="Arial" panose="020B0604020202020204" pitchFamily="34" charset="0"/>
              <a:buChar char="•"/>
            </a:pPr>
            <a:r>
              <a:rPr lang="en-GB" sz="1800" dirty="0">
                <a:solidFill>
                  <a:schemeClr val="tx1"/>
                </a:solidFill>
                <a:latin typeface="Aptos" panose="020B0004020202020204" pitchFamily="34" charset="0"/>
                <a:cs typeface="Arial"/>
              </a:rPr>
              <a:t>Can be taken alongside a Technical Occupational Entry Qualification within a study programme</a:t>
            </a:r>
          </a:p>
          <a:p>
            <a:pPr marL="457200" indent="-457200">
              <a:buFont typeface="Arial" panose="020B0604020202020204" pitchFamily="34" charset="0"/>
              <a:buChar char="•"/>
            </a:pPr>
            <a:r>
              <a:rPr lang="en-GB" sz="1800" dirty="0">
                <a:solidFill>
                  <a:schemeClr val="tx1"/>
                </a:solidFill>
                <a:latin typeface="Aptos" panose="020B0004020202020204" pitchFamily="34" charset="0"/>
              </a:rPr>
              <a:t>Allow a student to develop additional knowledge and competencies and specialise within a sector</a:t>
            </a:r>
            <a:endParaRPr lang="en-GB" sz="1800" dirty="0">
              <a:solidFill>
                <a:schemeClr val="tx1"/>
              </a:solidFill>
              <a:latin typeface="Aptos" panose="020B0004020202020204" pitchFamily="34" charset="0"/>
              <a:cs typeface="Arial"/>
            </a:endParaRPr>
          </a:p>
          <a:p>
            <a:pPr marL="457200" indent="-457200">
              <a:buFont typeface="Arial" panose="020B0604020202020204" pitchFamily="34" charset="0"/>
              <a:buChar char="•"/>
            </a:pPr>
            <a:r>
              <a:rPr lang="en-GB" sz="1800" b="0" i="0" dirty="0">
                <a:solidFill>
                  <a:schemeClr val="tx1"/>
                </a:solidFill>
                <a:effectLst/>
                <a:latin typeface="Aptos" panose="020B0004020202020204" pitchFamily="34" charset="0"/>
                <a:cs typeface="Arial"/>
              </a:rPr>
              <a:t>Build on knowledge covered by a T Level or other occupational entry qualification.</a:t>
            </a:r>
            <a:endParaRPr lang="en-GB" sz="1800" dirty="0">
              <a:solidFill>
                <a:schemeClr val="tx1"/>
              </a:solidFill>
              <a:latin typeface="Aptos" panose="020B0004020202020204" pitchFamily="34" charset="0"/>
            </a:endParaRPr>
          </a:p>
        </p:txBody>
      </p:sp>
    </p:spTree>
    <p:extLst>
      <p:ext uri="{BB962C8B-B14F-4D97-AF65-F5344CB8AC3E}">
        <p14:creationId xmlns:p14="http://schemas.microsoft.com/office/powerpoint/2010/main" val="93772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0EB1F5-5144-1D35-71B8-AC864941D575}"/>
              </a:ext>
              <a:ext uri="{C183D7F6-B498-43B3-948B-1728B52AA6E4}">
                <adec:decorative xmlns:adec="http://schemas.microsoft.com/office/drawing/2017/decorative" val="1"/>
              </a:ext>
            </a:extLst>
          </p:cNvPr>
          <p:cNvGrpSpPr/>
          <p:nvPr/>
        </p:nvGrpSpPr>
        <p:grpSpPr>
          <a:xfrm>
            <a:off x="-2385" y="300114"/>
            <a:ext cx="9144000" cy="554001"/>
            <a:chOff x="0" y="354710"/>
            <a:chExt cx="9144000" cy="738668"/>
          </a:xfrm>
          <a:solidFill>
            <a:schemeClr val="accent3"/>
          </a:solidFill>
        </p:grpSpPr>
        <p:sp>
          <p:nvSpPr>
            <p:cNvPr id="6" name="TextBox 5">
              <a:extLst>
                <a:ext uri="{FF2B5EF4-FFF2-40B4-BE49-F238E27FC236}">
                  <a16:creationId xmlns:a16="http://schemas.microsoft.com/office/drawing/2014/main" id="{28AA4B0F-87F7-8461-6B6C-55A9669CA293}"/>
                </a:ext>
              </a:extLst>
            </p:cNvPr>
            <p:cNvSpPr txBox="1"/>
            <p:nvPr/>
          </p:nvSpPr>
          <p:spPr>
            <a:xfrm>
              <a:off x="0" y="539381"/>
              <a:ext cx="9144000" cy="553997"/>
            </a:xfrm>
            <a:prstGeom prst="rect">
              <a:avLst/>
            </a:prstGeom>
            <a:grpFill/>
          </p:spPr>
          <p:txBody>
            <a:bodyPr wrap="square" rtlCol="0">
              <a:spAutoFit/>
            </a:bodyPr>
            <a:lstStyle/>
            <a:p>
              <a:pPr defTabSz="342900"/>
              <a:endParaRPr lang="en-GB" sz="2100" b="1">
                <a:solidFill>
                  <a:prstClr val="black"/>
                </a:solidFill>
                <a:latin typeface="Aptos" panose="02110004020202020204"/>
              </a:endParaRPr>
            </a:p>
          </p:txBody>
        </p:sp>
        <p:sp>
          <p:nvSpPr>
            <p:cNvPr id="2" name="TextBox 1">
              <a:extLst>
                <a:ext uri="{FF2B5EF4-FFF2-40B4-BE49-F238E27FC236}">
                  <a16:creationId xmlns:a16="http://schemas.microsoft.com/office/drawing/2014/main" id="{7BB7322D-AAD9-06E1-0A93-BC196130FCBF}"/>
                </a:ext>
              </a:extLst>
            </p:cNvPr>
            <p:cNvSpPr txBox="1"/>
            <p:nvPr/>
          </p:nvSpPr>
          <p:spPr>
            <a:xfrm>
              <a:off x="0" y="354710"/>
              <a:ext cx="9144000" cy="553997"/>
            </a:xfrm>
            <a:prstGeom prst="rect">
              <a:avLst/>
            </a:prstGeom>
            <a:grpFill/>
          </p:spPr>
          <p:txBody>
            <a:bodyPr wrap="square" rtlCol="0">
              <a:spAutoFit/>
            </a:bodyPr>
            <a:lstStyle/>
            <a:p>
              <a:pPr defTabSz="342900"/>
              <a:endParaRPr lang="en-GB" sz="2100" b="1">
                <a:solidFill>
                  <a:prstClr val="black"/>
                </a:solidFill>
                <a:latin typeface="Aptos" panose="02110004020202020204"/>
              </a:endParaRPr>
            </a:p>
          </p:txBody>
        </p:sp>
      </p:grpSp>
      <p:sp>
        <p:nvSpPr>
          <p:cNvPr id="3" name="Title 2">
            <a:extLst>
              <a:ext uri="{FF2B5EF4-FFF2-40B4-BE49-F238E27FC236}">
                <a16:creationId xmlns:a16="http://schemas.microsoft.com/office/drawing/2014/main" id="{9ED93C29-7063-C2E5-D8CC-611A723B3CD6}"/>
              </a:ext>
            </a:extLst>
          </p:cNvPr>
          <p:cNvSpPr txBox="1">
            <a:spLocks noGrp="1"/>
          </p:cNvSpPr>
          <p:nvPr>
            <p:ph type="title" idx="4294967295"/>
          </p:nvPr>
        </p:nvSpPr>
        <p:spPr>
          <a:xfrm>
            <a:off x="228936" y="422404"/>
            <a:ext cx="8618366" cy="3577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725"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LEVEL 3 POST-16 QUALIFICATION LANDSCAPE 2025 </a:t>
            </a:r>
          </a:p>
        </p:txBody>
      </p:sp>
      <p:sp>
        <p:nvSpPr>
          <p:cNvPr id="26" name="TextBox 25">
            <a:extLst>
              <a:ext uri="{FF2B5EF4-FFF2-40B4-BE49-F238E27FC236}">
                <a16:creationId xmlns:a16="http://schemas.microsoft.com/office/drawing/2014/main" id="{E4CCABBD-67E2-4957-FD14-7AB8997B6C56}"/>
              </a:ext>
            </a:extLst>
          </p:cNvPr>
          <p:cNvSpPr txBox="1">
            <a:spLocks/>
          </p:cNvSpPr>
          <p:nvPr/>
        </p:nvSpPr>
        <p:spPr>
          <a:xfrm>
            <a:off x="129705" y="1131972"/>
            <a:ext cx="714828" cy="280928"/>
          </a:xfrm>
          <a:prstGeom prst="roundRect">
            <a:avLst/>
          </a:prstGeom>
          <a:solidFill>
            <a:schemeClr val="bg1">
              <a:lumMod val="85000"/>
            </a:schemeClr>
          </a:solidFill>
          <a:ln>
            <a:solidFill>
              <a:schemeClr val="tx1"/>
            </a:solidFill>
          </a:ln>
        </p:spPr>
        <p:txBody>
          <a:bodyPr wrap="square" rtlCol="0">
            <a:spAutoFit/>
          </a:bodyPr>
          <a:lstStyle/>
          <a:p>
            <a:pPr algn="ctr" defTabSz="342900">
              <a:defRPr/>
            </a:pPr>
            <a:r>
              <a:rPr lang="en-GB" sz="1050" b="1">
                <a:solidFill>
                  <a:srgbClr val="000000"/>
                </a:solidFill>
                <a:latin typeface="Arial" panose="020B0604020202020204"/>
              </a:rPr>
              <a:t>Route</a:t>
            </a:r>
          </a:p>
        </p:txBody>
      </p:sp>
      <p:sp>
        <p:nvSpPr>
          <p:cNvPr id="27" name="TextBox 26">
            <a:extLst>
              <a:ext uri="{FF2B5EF4-FFF2-40B4-BE49-F238E27FC236}">
                <a16:creationId xmlns:a16="http://schemas.microsoft.com/office/drawing/2014/main" id="{EE579C93-977D-6844-8583-3C91B780A9BC}"/>
              </a:ext>
            </a:extLst>
          </p:cNvPr>
          <p:cNvSpPr txBox="1">
            <a:spLocks/>
          </p:cNvSpPr>
          <p:nvPr/>
        </p:nvSpPr>
        <p:spPr>
          <a:xfrm>
            <a:off x="71471" y="1603407"/>
            <a:ext cx="977219" cy="1265376"/>
          </a:xfrm>
          <a:prstGeom prst="roundRect">
            <a:avLst>
              <a:gd name="adj" fmla="val 4653"/>
            </a:avLst>
          </a:prstGeom>
          <a:solidFill>
            <a:schemeClr val="accent2">
              <a:lumMod val="40000"/>
              <a:lumOff val="60000"/>
            </a:schemeClr>
          </a:solidFill>
          <a:ln>
            <a:solidFill>
              <a:schemeClr val="tx1"/>
            </a:solidFill>
          </a:ln>
        </p:spPr>
        <p:txBody>
          <a:bodyPr wrap="square" lIns="68580" tIns="34290" rIns="68580" bIns="34290" rtlCol="0" anchor="t">
            <a:spAutoFit/>
          </a:bodyPr>
          <a:lstStyle/>
          <a:p>
            <a:pPr defTabSz="342900">
              <a:spcAft>
                <a:spcPts val="450"/>
              </a:spcAft>
              <a:defRPr/>
            </a:pPr>
            <a:r>
              <a:rPr lang="en-GB" sz="900" b="1">
                <a:solidFill>
                  <a:prstClr val="black"/>
                </a:solidFill>
                <a:latin typeface="Arial" panose="020B0604020202020204"/>
              </a:rPr>
              <a:t>Technical qualifications</a:t>
            </a:r>
          </a:p>
          <a:p>
            <a:pPr defTabSz="342900">
              <a:spcAft>
                <a:spcPts val="450"/>
              </a:spcAft>
              <a:defRPr/>
            </a:pPr>
            <a:r>
              <a:rPr lang="en-GB" sz="900">
                <a:solidFill>
                  <a:prstClr val="black"/>
                </a:solidFill>
                <a:latin typeface="Arial" panose="020B0604020202020204"/>
              </a:rPr>
              <a:t>Primarily designed to support progression into  skilled employment.</a:t>
            </a:r>
            <a:endParaRPr lang="en-GB" sz="900" strike="sngStrike">
              <a:solidFill>
                <a:prstClr val="black"/>
              </a:solidFill>
              <a:latin typeface="Arial" panose="020B0604020202020204"/>
              <a:cs typeface="Arial"/>
            </a:endParaRPr>
          </a:p>
        </p:txBody>
      </p:sp>
      <p:sp>
        <p:nvSpPr>
          <p:cNvPr id="24" name="TextBox 23">
            <a:extLst>
              <a:ext uri="{FF2B5EF4-FFF2-40B4-BE49-F238E27FC236}">
                <a16:creationId xmlns:a16="http://schemas.microsoft.com/office/drawing/2014/main" id="{20FC77E5-1413-B049-E595-70085A572D03}"/>
              </a:ext>
            </a:extLst>
          </p:cNvPr>
          <p:cNvSpPr txBox="1">
            <a:spLocks/>
          </p:cNvSpPr>
          <p:nvPr/>
        </p:nvSpPr>
        <p:spPr>
          <a:xfrm>
            <a:off x="923810" y="1130544"/>
            <a:ext cx="871370" cy="280928"/>
          </a:xfrm>
          <a:prstGeom prst="roundRect">
            <a:avLst/>
          </a:prstGeom>
          <a:solidFill>
            <a:schemeClr val="bg1">
              <a:lumMod val="85000"/>
            </a:schemeClr>
          </a:solidFill>
          <a:ln>
            <a:solidFill>
              <a:schemeClr val="tx1"/>
            </a:solidFill>
          </a:ln>
        </p:spPr>
        <p:txBody>
          <a:bodyPr wrap="square" rtlCol="0">
            <a:spAutoFit/>
          </a:bodyPr>
          <a:lstStyle/>
          <a:p>
            <a:pPr algn="ctr" defTabSz="342900">
              <a:defRPr/>
            </a:pPr>
            <a:r>
              <a:rPr lang="en-GB" sz="1050" b="1">
                <a:solidFill>
                  <a:srgbClr val="000000"/>
                </a:solidFill>
                <a:latin typeface="Arial" panose="020B0604020202020204"/>
              </a:rPr>
              <a:t>Funding</a:t>
            </a:r>
          </a:p>
        </p:txBody>
      </p:sp>
      <p:sp>
        <p:nvSpPr>
          <p:cNvPr id="28" name="TextBox 27">
            <a:extLst>
              <a:ext uri="{FF2B5EF4-FFF2-40B4-BE49-F238E27FC236}">
                <a16:creationId xmlns:a16="http://schemas.microsoft.com/office/drawing/2014/main" id="{73827639-220F-A5E0-582C-AFC75EACD798}"/>
              </a:ext>
            </a:extLst>
          </p:cNvPr>
          <p:cNvSpPr txBox="1">
            <a:spLocks/>
          </p:cNvSpPr>
          <p:nvPr/>
        </p:nvSpPr>
        <p:spPr>
          <a:xfrm>
            <a:off x="1142082" y="1514021"/>
            <a:ext cx="502847" cy="238363"/>
          </a:xfrm>
          <a:prstGeom prst="roundRect">
            <a:avLst/>
          </a:prstGeom>
          <a:solidFill>
            <a:schemeClr val="accent2">
              <a:lumMod val="40000"/>
              <a:lumOff val="60000"/>
            </a:schemeClr>
          </a:solidFill>
          <a:ln>
            <a:solidFill>
              <a:schemeClr val="tx1"/>
            </a:solidFill>
          </a:ln>
        </p:spPr>
        <p:txBody>
          <a:bodyPr wrap="square" rtlCol="0">
            <a:spAutoFit/>
          </a:bodyPr>
          <a:lstStyle/>
          <a:p>
            <a:pPr defTabSz="342900">
              <a:defRPr/>
            </a:pPr>
            <a:r>
              <a:rPr lang="en-GB" sz="800">
                <a:solidFill>
                  <a:srgbClr val="000000"/>
                </a:solidFill>
                <a:latin typeface="Arial" panose="020B0604020202020204"/>
              </a:rPr>
              <a:t>16-19</a:t>
            </a:r>
          </a:p>
        </p:txBody>
      </p:sp>
      <p:sp>
        <p:nvSpPr>
          <p:cNvPr id="15" name="TextBox 14">
            <a:extLst>
              <a:ext uri="{FF2B5EF4-FFF2-40B4-BE49-F238E27FC236}">
                <a16:creationId xmlns:a16="http://schemas.microsoft.com/office/drawing/2014/main" id="{463D2B7C-7AEA-1E08-C1C6-A7C27AF0EB8B}"/>
              </a:ext>
            </a:extLst>
          </p:cNvPr>
          <p:cNvSpPr txBox="1">
            <a:spLocks/>
          </p:cNvSpPr>
          <p:nvPr/>
        </p:nvSpPr>
        <p:spPr>
          <a:xfrm>
            <a:off x="1142082" y="2059340"/>
            <a:ext cx="512240" cy="510778"/>
          </a:xfrm>
          <a:prstGeom prst="roundRect">
            <a:avLst/>
          </a:prstGeom>
          <a:solidFill>
            <a:schemeClr val="accent2">
              <a:lumMod val="40000"/>
              <a:lumOff val="60000"/>
            </a:schemeClr>
          </a:solidFill>
          <a:ln>
            <a:solidFill>
              <a:schemeClr val="tx1"/>
            </a:solidFill>
          </a:ln>
        </p:spPr>
        <p:txBody>
          <a:bodyPr wrap="square" rtlCol="0">
            <a:spAutoFit/>
          </a:bodyPr>
          <a:lstStyle/>
          <a:p>
            <a:pPr defTabSz="342900">
              <a:defRPr/>
            </a:pPr>
            <a:r>
              <a:rPr lang="en-GB" sz="800">
                <a:solidFill>
                  <a:srgbClr val="000000"/>
                </a:solidFill>
                <a:latin typeface="Arial" panose="020B0604020202020204"/>
              </a:rPr>
              <a:t>16-19 and adult</a:t>
            </a:r>
          </a:p>
        </p:txBody>
      </p:sp>
      <p:sp>
        <p:nvSpPr>
          <p:cNvPr id="44" name="TextBox 43">
            <a:extLst>
              <a:ext uri="{FF2B5EF4-FFF2-40B4-BE49-F238E27FC236}">
                <a16:creationId xmlns:a16="http://schemas.microsoft.com/office/drawing/2014/main" id="{BD24BCB9-79B4-317D-B9DA-D7034932D56F}"/>
              </a:ext>
            </a:extLst>
          </p:cNvPr>
          <p:cNvSpPr txBox="1">
            <a:spLocks/>
          </p:cNvSpPr>
          <p:nvPr/>
        </p:nvSpPr>
        <p:spPr>
          <a:xfrm>
            <a:off x="1153704" y="2863870"/>
            <a:ext cx="495911" cy="408623"/>
          </a:xfrm>
          <a:prstGeom prst="roundRect">
            <a:avLst/>
          </a:prstGeom>
          <a:solidFill>
            <a:schemeClr val="accent2">
              <a:lumMod val="40000"/>
              <a:lumOff val="60000"/>
            </a:schemeClr>
          </a:solidFill>
          <a:ln>
            <a:solidFill>
              <a:schemeClr val="tx1"/>
            </a:solidFill>
          </a:ln>
        </p:spPr>
        <p:txBody>
          <a:bodyPr wrap="square" rtlCol="0">
            <a:spAutoFit/>
          </a:bodyPr>
          <a:lstStyle/>
          <a:p>
            <a:pPr defTabSz="342900">
              <a:defRPr/>
            </a:pPr>
            <a:r>
              <a:rPr lang="en-GB" sz="900">
                <a:solidFill>
                  <a:srgbClr val="000000"/>
                </a:solidFill>
                <a:latin typeface="Arial" panose="020B0604020202020204"/>
              </a:rPr>
              <a:t>Adult only</a:t>
            </a:r>
          </a:p>
        </p:txBody>
      </p:sp>
      <p:sp>
        <p:nvSpPr>
          <p:cNvPr id="25" name="TextBox 24">
            <a:extLst>
              <a:ext uri="{FF2B5EF4-FFF2-40B4-BE49-F238E27FC236}">
                <a16:creationId xmlns:a16="http://schemas.microsoft.com/office/drawing/2014/main" id="{9F64D4FD-0C66-0E3C-2D16-A7035421FF0B}"/>
              </a:ext>
            </a:extLst>
          </p:cNvPr>
          <p:cNvSpPr txBox="1">
            <a:spLocks/>
          </p:cNvSpPr>
          <p:nvPr/>
        </p:nvSpPr>
        <p:spPr>
          <a:xfrm>
            <a:off x="1874456" y="1137432"/>
            <a:ext cx="2697544" cy="280928"/>
          </a:xfrm>
          <a:prstGeom prst="roundRect">
            <a:avLst/>
          </a:prstGeom>
          <a:solidFill>
            <a:schemeClr val="bg1">
              <a:lumMod val="85000"/>
            </a:schemeClr>
          </a:solidFill>
          <a:ln>
            <a:solidFill>
              <a:schemeClr val="tx1"/>
            </a:solidFill>
          </a:ln>
        </p:spPr>
        <p:txBody>
          <a:bodyPr wrap="square" rtlCol="0">
            <a:spAutoFit/>
          </a:bodyPr>
          <a:lstStyle/>
          <a:p>
            <a:pPr algn="ctr" defTabSz="342900">
              <a:defRPr/>
            </a:pPr>
            <a:r>
              <a:rPr lang="en-GB" sz="1050" b="1">
                <a:solidFill>
                  <a:srgbClr val="000000"/>
                </a:solidFill>
                <a:latin typeface="Arial" panose="020B0604020202020204"/>
              </a:rPr>
              <a:t>Level 3 qualification types</a:t>
            </a:r>
          </a:p>
        </p:txBody>
      </p:sp>
      <p:cxnSp>
        <p:nvCxnSpPr>
          <p:cNvPr id="37" name="Straight Arrow Connector 36">
            <a:extLst>
              <a:ext uri="{FF2B5EF4-FFF2-40B4-BE49-F238E27FC236}">
                <a16:creationId xmlns:a16="http://schemas.microsoft.com/office/drawing/2014/main" id="{2CBADF91-B9CB-08AF-167F-848B4B0A678C}"/>
              </a:ext>
              <a:ext uri="{C183D7F6-B498-43B3-948B-1728B52AA6E4}">
                <adec:decorative xmlns:adec="http://schemas.microsoft.com/office/drawing/2017/decorative" val="1"/>
              </a:ext>
            </a:extLst>
          </p:cNvPr>
          <p:cNvCxnSpPr>
            <a:cxnSpLocks/>
          </p:cNvCxnSpPr>
          <p:nvPr/>
        </p:nvCxnSpPr>
        <p:spPr>
          <a:xfrm flipV="1">
            <a:off x="1674715" y="1635803"/>
            <a:ext cx="15718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3F72CD17-6815-EBEE-690B-5F9B460368BC}"/>
              </a:ext>
            </a:extLst>
          </p:cNvPr>
          <p:cNvSpPr txBox="1">
            <a:spLocks/>
          </p:cNvSpPr>
          <p:nvPr/>
        </p:nvSpPr>
        <p:spPr>
          <a:xfrm>
            <a:off x="1874456" y="1462943"/>
            <a:ext cx="2697544" cy="280928"/>
          </a:xfrm>
          <a:prstGeom prst="roundRect">
            <a:avLst/>
          </a:prstGeom>
          <a:solidFill>
            <a:schemeClr val="accent2">
              <a:lumMod val="40000"/>
              <a:lumOff val="60000"/>
            </a:schemeClr>
          </a:solidFill>
          <a:ln>
            <a:solidFill>
              <a:schemeClr val="tx1"/>
            </a:solidFill>
          </a:ln>
        </p:spPr>
        <p:txBody>
          <a:bodyPr wrap="square" rtlCol="0" anchor="ctr" anchorCtr="0">
            <a:spAutoFit/>
          </a:bodyPr>
          <a:lstStyle/>
          <a:p>
            <a:pPr defTabSz="342900">
              <a:defRPr/>
            </a:pPr>
            <a:r>
              <a:rPr lang="en-GB" sz="1050" b="1">
                <a:solidFill>
                  <a:prstClr val="black"/>
                </a:solidFill>
                <a:latin typeface="Arial" panose="020B0604020202020204"/>
              </a:rPr>
              <a:t>T Levels</a:t>
            </a:r>
          </a:p>
        </p:txBody>
      </p:sp>
      <p:cxnSp>
        <p:nvCxnSpPr>
          <p:cNvPr id="38" name="Straight Arrow Connector 37">
            <a:extLst>
              <a:ext uri="{FF2B5EF4-FFF2-40B4-BE49-F238E27FC236}">
                <a16:creationId xmlns:a16="http://schemas.microsoft.com/office/drawing/2014/main" id="{754DB676-227E-67A4-3208-E74C575CBC60}"/>
              </a:ext>
              <a:ext uri="{C183D7F6-B498-43B3-948B-1728B52AA6E4}">
                <adec:decorative xmlns:adec="http://schemas.microsoft.com/office/drawing/2017/decorative" val="1"/>
              </a:ext>
            </a:extLst>
          </p:cNvPr>
          <p:cNvCxnSpPr/>
          <p:nvPr/>
        </p:nvCxnSpPr>
        <p:spPr>
          <a:xfrm flipV="1">
            <a:off x="1668110" y="2404716"/>
            <a:ext cx="15718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F6C3E335-E519-F410-7C00-9790EC8F86D3}"/>
              </a:ext>
            </a:extLst>
          </p:cNvPr>
          <p:cNvSpPr txBox="1">
            <a:spLocks/>
          </p:cNvSpPr>
          <p:nvPr/>
        </p:nvSpPr>
        <p:spPr>
          <a:xfrm>
            <a:off x="1856858" y="1809257"/>
            <a:ext cx="2715143" cy="887120"/>
          </a:xfrm>
          <a:prstGeom prst="roundRect">
            <a:avLst>
              <a:gd name="adj" fmla="val 7160"/>
            </a:avLst>
          </a:prstGeom>
          <a:solidFill>
            <a:srgbClr val="E6F2C0"/>
          </a:solidFill>
          <a:ln>
            <a:solidFill>
              <a:schemeClr val="tx1"/>
            </a:solidFill>
          </a:ln>
        </p:spPr>
        <p:txBody>
          <a:bodyPr wrap="square" lIns="68580" tIns="34290" rIns="68580" bIns="34290" rtlCol="0" anchor="t">
            <a:spAutoFit/>
          </a:bodyPr>
          <a:lstStyle/>
          <a:p>
            <a:pPr defTabSz="342900">
              <a:defRPr/>
            </a:pPr>
            <a:r>
              <a:rPr lang="en-GB" sz="900" b="1">
                <a:solidFill>
                  <a:srgbClr val="000000"/>
                </a:solidFill>
                <a:latin typeface="Arial" panose="020B0604020202020204"/>
                <a:cs typeface="Arial"/>
              </a:rPr>
              <a:t>Occupational Entry</a:t>
            </a:r>
            <a:r>
              <a:rPr lang="en-GB" sz="825" b="1">
                <a:solidFill>
                  <a:srgbClr val="000000"/>
                </a:solidFill>
                <a:latin typeface="Arial" panose="020B0604020202020204"/>
                <a:cs typeface="Arial"/>
              </a:rPr>
              <a:t>: </a:t>
            </a:r>
            <a:r>
              <a:rPr lang="en-GB" sz="825">
                <a:solidFill>
                  <a:srgbClr val="000000"/>
                </a:solidFill>
                <a:latin typeface="Arial" panose="020B0604020202020204"/>
                <a:cs typeface="Arial"/>
              </a:rPr>
              <a:t>Covers the knowledge, skills and behaviours (KSBs) against an occupational standard </a:t>
            </a:r>
            <a:r>
              <a:rPr lang="en-GB" sz="825" u="sng">
                <a:solidFill>
                  <a:srgbClr val="000000"/>
                </a:solidFill>
                <a:latin typeface="Arial" panose="020B0604020202020204"/>
                <a:cs typeface="Arial"/>
              </a:rPr>
              <a:t>not covered by a T Level </a:t>
            </a:r>
            <a:r>
              <a:rPr lang="en-GB" sz="825">
                <a:solidFill>
                  <a:srgbClr val="000000"/>
                </a:solidFill>
                <a:latin typeface="Arial" panose="020B0604020202020204"/>
                <a:cs typeface="Arial"/>
              </a:rPr>
              <a:t>and leads to occupational competence.</a:t>
            </a:r>
          </a:p>
          <a:p>
            <a:pPr defTabSz="342900">
              <a:defRPr/>
            </a:pPr>
            <a:r>
              <a:rPr lang="en-GB" sz="900" b="1">
                <a:solidFill>
                  <a:srgbClr val="000000"/>
                </a:solidFill>
                <a:latin typeface="Arial" panose="020B0604020202020204"/>
                <a:cs typeface="Arial"/>
              </a:rPr>
              <a:t>Additional Specialist: </a:t>
            </a:r>
            <a:r>
              <a:rPr lang="en-GB" sz="825">
                <a:solidFill>
                  <a:srgbClr val="000000"/>
                </a:solidFill>
                <a:latin typeface="Arial" panose="020B0604020202020204"/>
                <a:cs typeface="Arial"/>
              </a:rPr>
              <a:t>Specialist technical qualifications.</a:t>
            </a:r>
          </a:p>
        </p:txBody>
      </p:sp>
      <p:cxnSp>
        <p:nvCxnSpPr>
          <p:cNvPr id="42" name="Straight Arrow Connector 41">
            <a:extLst>
              <a:ext uri="{FF2B5EF4-FFF2-40B4-BE49-F238E27FC236}">
                <a16:creationId xmlns:a16="http://schemas.microsoft.com/office/drawing/2014/main" id="{729C7860-2DA5-A19C-78EB-A6A099B4C5A7}"/>
              </a:ext>
              <a:ext uri="{C183D7F6-B498-43B3-948B-1728B52AA6E4}">
                <adec:decorative xmlns:adec="http://schemas.microsoft.com/office/drawing/2017/decorative" val="1"/>
              </a:ext>
            </a:extLst>
          </p:cNvPr>
          <p:cNvCxnSpPr/>
          <p:nvPr/>
        </p:nvCxnSpPr>
        <p:spPr>
          <a:xfrm flipV="1">
            <a:off x="1681369" y="3068181"/>
            <a:ext cx="15718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AF6A5694-EB1F-6451-3D44-3E1B88FD7077}"/>
              </a:ext>
            </a:extLst>
          </p:cNvPr>
          <p:cNvSpPr txBox="1">
            <a:spLocks/>
          </p:cNvSpPr>
          <p:nvPr/>
        </p:nvSpPr>
        <p:spPr>
          <a:xfrm>
            <a:off x="1861002" y="2774550"/>
            <a:ext cx="2715143" cy="611393"/>
          </a:xfrm>
          <a:prstGeom prst="roundRect">
            <a:avLst>
              <a:gd name="adj" fmla="val 7160"/>
            </a:avLst>
          </a:prstGeom>
          <a:solidFill>
            <a:srgbClr val="E6F2C0"/>
          </a:solidFill>
          <a:ln>
            <a:solidFill>
              <a:schemeClr val="tx1"/>
            </a:solidFill>
          </a:ln>
        </p:spPr>
        <p:txBody>
          <a:bodyPr wrap="square" lIns="68580" tIns="34290" rIns="68580" bIns="34290" rtlCol="0" anchor="t">
            <a:spAutoFit/>
          </a:bodyPr>
          <a:lstStyle/>
          <a:p>
            <a:pPr defTabSz="342900">
              <a:defRPr/>
            </a:pPr>
            <a:r>
              <a:rPr lang="en-GB" sz="900" b="1">
                <a:solidFill>
                  <a:srgbClr val="000000"/>
                </a:solidFill>
                <a:latin typeface="Arial" panose="020B0604020202020204"/>
                <a:cs typeface="Arial"/>
              </a:rPr>
              <a:t>Occupational Entry</a:t>
            </a:r>
            <a:r>
              <a:rPr lang="en-GB" sz="825" b="1">
                <a:solidFill>
                  <a:srgbClr val="000000"/>
                </a:solidFill>
                <a:latin typeface="Arial" panose="020B0604020202020204"/>
                <a:cs typeface="Arial"/>
              </a:rPr>
              <a:t>: </a:t>
            </a:r>
            <a:r>
              <a:rPr lang="en-GB" sz="825">
                <a:solidFill>
                  <a:srgbClr val="000000"/>
                </a:solidFill>
                <a:latin typeface="Arial" panose="020B0604020202020204"/>
                <a:cs typeface="Arial"/>
              </a:rPr>
              <a:t>Covers the knowledge, skills and behaviours (KSBs) in an occupational standard </a:t>
            </a:r>
            <a:r>
              <a:rPr lang="en-GB" sz="825" u="sng">
                <a:solidFill>
                  <a:srgbClr val="000000"/>
                </a:solidFill>
                <a:latin typeface="Arial" panose="020B0604020202020204"/>
                <a:cs typeface="Arial"/>
              </a:rPr>
              <a:t>covered by T Levels </a:t>
            </a:r>
            <a:r>
              <a:rPr lang="en-GB" sz="825">
                <a:solidFill>
                  <a:srgbClr val="000000"/>
                </a:solidFill>
                <a:latin typeface="Arial" panose="020B0604020202020204"/>
                <a:cs typeface="Arial"/>
              </a:rPr>
              <a:t>and leads to occupational competence.</a:t>
            </a:r>
          </a:p>
        </p:txBody>
      </p:sp>
      <p:sp>
        <p:nvSpPr>
          <p:cNvPr id="10" name="TextBox 9">
            <a:extLst>
              <a:ext uri="{FF2B5EF4-FFF2-40B4-BE49-F238E27FC236}">
                <a16:creationId xmlns:a16="http://schemas.microsoft.com/office/drawing/2014/main" id="{EC0BA242-691F-B2E8-3A16-31650675193A}"/>
              </a:ext>
            </a:extLst>
          </p:cNvPr>
          <p:cNvSpPr txBox="1">
            <a:spLocks/>
          </p:cNvSpPr>
          <p:nvPr/>
        </p:nvSpPr>
        <p:spPr>
          <a:xfrm>
            <a:off x="4620383" y="1143615"/>
            <a:ext cx="714828" cy="280928"/>
          </a:xfrm>
          <a:prstGeom prst="roundRect">
            <a:avLst/>
          </a:prstGeom>
          <a:solidFill>
            <a:schemeClr val="bg1">
              <a:lumMod val="85000"/>
            </a:schemeClr>
          </a:solidFill>
          <a:ln>
            <a:solidFill>
              <a:schemeClr val="tx1"/>
            </a:solidFill>
          </a:ln>
        </p:spPr>
        <p:txBody>
          <a:bodyPr wrap="square" rtlCol="0">
            <a:spAutoFit/>
          </a:bodyPr>
          <a:lstStyle/>
          <a:p>
            <a:pPr algn="ctr" defTabSz="342900">
              <a:defRPr/>
            </a:pPr>
            <a:r>
              <a:rPr lang="en-GB" sz="1050" b="1">
                <a:solidFill>
                  <a:srgbClr val="000000"/>
                </a:solidFill>
                <a:latin typeface="Arial" panose="020B0604020202020204"/>
              </a:rPr>
              <a:t>Route</a:t>
            </a:r>
          </a:p>
        </p:txBody>
      </p:sp>
      <p:sp>
        <p:nvSpPr>
          <p:cNvPr id="12" name="TextBox 11">
            <a:extLst>
              <a:ext uri="{FF2B5EF4-FFF2-40B4-BE49-F238E27FC236}">
                <a16:creationId xmlns:a16="http://schemas.microsoft.com/office/drawing/2014/main" id="{C77812EA-79BA-319B-4F42-64F11FB45EE3}"/>
              </a:ext>
            </a:extLst>
          </p:cNvPr>
          <p:cNvSpPr txBox="1">
            <a:spLocks/>
          </p:cNvSpPr>
          <p:nvPr/>
        </p:nvSpPr>
        <p:spPr>
          <a:xfrm>
            <a:off x="4660144" y="1589830"/>
            <a:ext cx="926972" cy="1273220"/>
          </a:xfrm>
          <a:prstGeom prst="roundRect">
            <a:avLst>
              <a:gd name="adj" fmla="val 4653"/>
            </a:avLst>
          </a:prstGeom>
          <a:solidFill>
            <a:schemeClr val="accent3"/>
          </a:solidFill>
          <a:ln>
            <a:solidFill>
              <a:schemeClr val="tx1"/>
            </a:solidFill>
          </a:ln>
        </p:spPr>
        <p:txBody>
          <a:bodyPr wrap="square" rtlCol="0">
            <a:spAutoFit/>
          </a:bodyPr>
          <a:lstStyle/>
          <a:p>
            <a:pPr defTabSz="342900">
              <a:spcAft>
                <a:spcPts val="450"/>
              </a:spcAft>
              <a:defRPr/>
            </a:pPr>
            <a:r>
              <a:rPr lang="en-GB" sz="850" b="1">
                <a:solidFill>
                  <a:prstClr val="white"/>
                </a:solidFill>
                <a:latin typeface="Arial" panose="020B0604020202020204"/>
              </a:rPr>
              <a:t>Academic qualifications</a:t>
            </a:r>
          </a:p>
          <a:p>
            <a:pPr defTabSz="342900">
              <a:spcAft>
                <a:spcPts val="450"/>
              </a:spcAft>
              <a:defRPr/>
            </a:pPr>
            <a:r>
              <a:rPr lang="en-GB" sz="900">
                <a:solidFill>
                  <a:prstClr val="white"/>
                </a:solidFill>
                <a:latin typeface="Arial" panose="020B0604020202020204"/>
              </a:rPr>
              <a:t>Primarily designed to support progression to higher education.</a:t>
            </a:r>
          </a:p>
        </p:txBody>
      </p:sp>
      <p:sp>
        <p:nvSpPr>
          <p:cNvPr id="8" name="TextBox 7">
            <a:extLst>
              <a:ext uri="{FF2B5EF4-FFF2-40B4-BE49-F238E27FC236}">
                <a16:creationId xmlns:a16="http://schemas.microsoft.com/office/drawing/2014/main" id="{9E1368C7-169B-58C9-6BAB-7576D911DE51}"/>
              </a:ext>
            </a:extLst>
          </p:cNvPr>
          <p:cNvSpPr txBox="1">
            <a:spLocks/>
          </p:cNvSpPr>
          <p:nvPr/>
        </p:nvSpPr>
        <p:spPr>
          <a:xfrm>
            <a:off x="5414488" y="1142187"/>
            <a:ext cx="871371" cy="280928"/>
          </a:xfrm>
          <a:prstGeom prst="roundRect">
            <a:avLst/>
          </a:prstGeom>
          <a:solidFill>
            <a:schemeClr val="bg1">
              <a:lumMod val="85000"/>
            </a:schemeClr>
          </a:solidFill>
          <a:ln>
            <a:solidFill>
              <a:schemeClr val="tx1"/>
            </a:solidFill>
          </a:ln>
        </p:spPr>
        <p:txBody>
          <a:bodyPr wrap="square" rtlCol="0">
            <a:spAutoFit/>
          </a:bodyPr>
          <a:lstStyle/>
          <a:p>
            <a:pPr algn="ctr" defTabSz="342900">
              <a:defRPr/>
            </a:pPr>
            <a:r>
              <a:rPr lang="en-GB" sz="1050" b="1">
                <a:solidFill>
                  <a:srgbClr val="000000"/>
                </a:solidFill>
                <a:latin typeface="Arial" panose="020B0604020202020204"/>
              </a:rPr>
              <a:t>Funding</a:t>
            </a:r>
          </a:p>
        </p:txBody>
      </p:sp>
      <p:sp>
        <p:nvSpPr>
          <p:cNvPr id="13" name="TextBox 12">
            <a:extLst>
              <a:ext uri="{FF2B5EF4-FFF2-40B4-BE49-F238E27FC236}">
                <a16:creationId xmlns:a16="http://schemas.microsoft.com/office/drawing/2014/main" id="{6A9C805B-1CE5-0EE4-2500-7AEB398B51F4}"/>
              </a:ext>
            </a:extLst>
          </p:cNvPr>
          <p:cNvSpPr txBox="1">
            <a:spLocks/>
          </p:cNvSpPr>
          <p:nvPr/>
        </p:nvSpPr>
        <p:spPr>
          <a:xfrm>
            <a:off x="5634866" y="1600233"/>
            <a:ext cx="495911" cy="690086"/>
          </a:xfrm>
          <a:prstGeom prst="roundRect">
            <a:avLst/>
          </a:prstGeom>
          <a:solidFill>
            <a:schemeClr val="accent4">
              <a:lumMod val="20000"/>
              <a:lumOff val="80000"/>
            </a:schemeClr>
          </a:solidFill>
          <a:ln>
            <a:solidFill>
              <a:schemeClr val="tx1"/>
            </a:solidFill>
          </a:ln>
        </p:spPr>
        <p:txBody>
          <a:bodyPr wrap="square" rtlCol="0">
            <a:spAutoFit/>
          </a:bodyPr>
          <a:lstStyle/>
          <a:p>
            <a:pPr defTabSz="342900">
              <a:defRPr/>
            </a:pPr>
            <a:r>
              <a:rPr lang="en-GB" sz="900">
                <a:solidFill>
                  <a:srgbClr val="000000"/>
                </a:solidFill>
                <a:latin typeface="Arial" panose="020B0604020202020204"/>
              </a:rPr>
              <a:t>16-19 and adult</a:t>
            </a:r>
          </a:p>
        </p:txBody>
      </p:sp>
      <p:sp>
        <p:nvSpPr>
          <p:cNvPr id="9" name="TextBox 8">
            <a:extLst>
              <a:ext uri="{FF2B5EF4-FFF2-40B4-BE49-F238E27FC236}">
                <a16:creationId xmlns:a16="http://schemas.microsoft.com/office/drawing/2014/main" id="{EA363CBA-5948-E23A-4EFF-8147251DB70F}"/>
              </a:ext>
            </a:extLst>
          </p:cNvPr>
          <p:cNvSpPr txBox="1">
            <a:spLocks/>
          </p:cNvSpPr>
          <p:nvPr/>
        </p:nvSpPr>
        <p:spPr>
          <a:xfrm>
            <a:off x="6365135" y="1149075"/>
            <a:ext cx="2697545" cy="280928"/>
          </a:xfrm>
          <a:prstGeom prst="roundRect">
            <a:avLst/>
          </a:prstGeom>
          <a:solidFill>
            <a:schemeClr val="bg1">
              <a:lumMod val="85000"/>
            </a:schemeClr>
          </a:solidFill>
          <a:ln>
            <a:solidFill>
              <a:schemeClr val="tx1"/>
            </a:solidFill>
          </a:ln>
        </p:spPr>
        <p:txBody>
          <a:bodyPr wrap="square" rtlCol="0">
            <a:spAutoFit/>
          </a:bodyPr>
          <a:lstStyle/>
          <a:p>
            <a:pPr algn="ctr" defTabSz="342900">
              <a:defRPr/>
            </a:pPr>
            <a:r>
              <a:rPr lang="en-GB" sz="1050" b="1">
                <a:solidFill>
                  <a:srgbClr val="000000"/>
                </a:solidFill>
                <a:latin typeface="Arial" panose="020B0604020202020204"/>
              </a:rPr>
              <a:t>Level 3 qualification types</a:t>
            </a:r>
          </a:p>
        </p:txBody>
      </p:sp>
      <p:sp>
        <p:nvSpPr>
          <p:cNvPr id="19" name="Left Brace 18" descr="Bracket linking these qualifications by funding stream">
            <a:extLst>
              <a:ext uri="{FF2B5EF4-FFF2-40B4-BE49-F238E27FC236}">
                <a16:creationId xmlns:a16="http://schemas.microsoft.com/office/drawing/2014/main" id="{9035C3A3-3EEA-27DA-8436-D0336DEC9026}"/>
              </a:ext>
            </a:extLst>
          </p:cNvPr>
          <p:cNvSpPr>
            <a:spLocks/>
          </p:cNvSpPr>
          <p:nvPr/>
        </p:nvSpPr>
        <p:spPr>
          <a:xfrm>
            <a:off x="6130777" y="1611886"/>
            <a:ext cx="234357" cy="601650"/>
          </a:xfrm>
          <a:prstGeom prst="leftBrace">
            <a:avLst>
              <a:gd name="adj1" fmla="val 1794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n-GB" sz="675">
              <a:solidFill>
                <a:srgbClr val="000000"/>
              </a:solidFill>
              <a:latin typeface="Arial" panose="020B0604020202020204"/>
            </a:endParaRPr>
          </a:p>
        </p:txBody>
      </p:sp>
      <p:sp>
        <p:nvSpPr>
          <p:cNvPr id="14" name="TextBox 13">
            <a:extLst>
              <a:ext uri="{FF2B5EF4-FFF2-40B4-BE49-F238E27FC236}">
                <a16:creationId xmlns:a16="http://schemas.microsoft.com/office/drawing/2014/main" id="{712088B2-CEEB-6132-01AA-9B527FBB6B93}"/>
              </a:ext>
            </a:extLst>
          </p:cNvPr>
          <p:cNvSpPr txBox="1">
            <a:spLocks/>
          </p:cNvSpPr>
          <p:nvPr/>
        </p:nvSpPr>
        <p:spPr>
          <a:xfrm>
            <a:off x="6365134" y="1474585"/>
            <a:ext cx="2697545" cy="280928"/>
          </a:xfrm>
          <a:prstGeom prst="roundRect">
            <a:avLst/>
          </a:prstGeom>
          <a:solidFill>
            <a:schemeClr val="accent3"/>
          </a:solidFill>
          <a:ln>
            <a:solidFill>
              <a:schemeClr val="tx1"/>
            </a:solidFill>
          </a:ln>
        </p:spPr>
        <p:txBody>
          <a:bodyPr wrap="square" rtlCol="0" anchor="ctr" anchorCtr="0">
            <a:spAutoFit/>
          </a:bodyPr>
          <a:lstStyle/>
          <a:p>
            <a:pPr defTabSz="342900">
              <a:defRPr/>
            </a:pPr>
            <a:r>
              <a:rPr lang="en-GB" sz="1050" b="1">
                <a:solidFill>
                  <a:prstClr val="white"/>
                </a:solidFill>
                <a:latin typeface="Arial" panose="020B0604020202020204"/>
              </a:rPr>
              <a:t>A/AS levels</a:t>
            </a:r>
          </a:p>
        </p:txBody>
      </p:sp>
      <p:sp>
        <p:nvSpPr>
          <p:cNvPr id="16" name="TextBox 15">
            <a:extLst>
              <a:ext uri="{FF2B5EF4-FFF2-40B4-BE49-F238E27FC236}">
                <a16:creationId xmlns:a16="http://schemas.microsoft.com/office/drawing/2014/main" id="{5E297C19-9913-A996-2E79-4DA39A751B6D}"/>
              </a:ext>
            </a:extLst>
          </p:cNvPr>
          <p:cNvSpPr txBox="1">
            <a:spLocks/>
          </p:cNvSpPr>
          <p:nvPr/>
        </p:nvSpPr>
        <p:spPr>
          <a:xfrm>
            <a:off x="6347536" y="1820900"/>
            <a:ext cx="2715144" cy="491512"/>
          </a:xfrm>
          <a:prstGeom prst="roundRect">
            <a:avLst>
              <a:gd name="adj" fmla="val 7160"/>
            </a:avLst>
          </a:prstGeom>
          <a:solidFill>
            <a:schemeClr val="accent4">
              <a:lumMod val="20000"/>
              <a:lumOff val="80000"/>
            </a:schemeClr>
          </a:solidFill>
          <a:ln>
            <a:solidFill>
              <a:schemeClr val="tx1"/>
            </a:solidFill>
          </a:ln>
        </p:spPr>
        <p:txBody>
          <a:bodyPr wrap="square" lIns="68580" tIns="34290" rIns="68580" bIns="34290" rtlCol="0" anchor="t">
            <a:spAutoFit/>
          </a:bodyPr>
          <a:lstStyle/>
          <a:p>
            <a:pPr defTabSz="342900">
              <a:defRPr/>
            </a:pPr>
            <a:r>
              <a:rPr lang="en-GB" sz="900" b="1">
                <a:solidFill>
                  <a:srgbClr val="000000"/>
                </a:solidFill>
                <a:latin typeface="Arial" panose="020B0604020202020204"/>
              </a:rPr>
              <a:t>Small Alternative Academic Qualifications (AAQs)</a:t>
            </a:r>
            <a:r>
              <a:rPr lang="en-GB" sz="900">
                <a:solidFill>
                  <a:srgbClr val="000000"/>
                </a:solidFill>
                <a:latin typeface="Arial" panose="020B0604020202020204"/>
              </a:rPr>
              <a:t> </a:t>
            </a:r>
            <a:r>
              <a:rPr lang="en-GB" sz="825">
                <a:solidFill>
                  <a:srgbClr val="000000"/>
                </a:solidFill>
                <a:latin typeface="Arial" panose="020B0604020202020204"/>
              </a:rPr>
              <a:t>150-450 GLH. </a:t>
            </a:r>
            <a:r>
              <a:rPr lang="en-GB" sz="825" kern="0">
                <a:solidFill>
                  <a:srgbClr val="0D0D0D"/>
                </a:solidFill>
                <a:latin typeface="Arial" panose="020B0604020202020204" pitchFamily="34" charset="0"/>
                <a:ea typeface="Times New Roman" panose="02020603050405020304" pitchFamily="18" charset="0"/>
              </a:rPr>
              <a:t>Designed primarily to support entry into Higher Education.</a:t>
            </a:r>
            <a:endParaRPr lang="en-GB" sz="825">
              <a:solidFill>
                <a:srgbClr val="000000"/>
              </a:solidFill>
              <a:latin typeface="Arial" panose="020B0604020202020204"/>
              <a:cs typeface="Arial"/>
            </a:endParaRPr>
          </a:p>
        </p:txBody>
      </p:sp>
      <p:sp>
        <p:nvSpPr>
          <p:cNvPr id="17" name="TextBox 16">
            <a:extLst>
              <a:ext uri="{FF2B5EF4-FFF2-40B4-BE49-F238E27FC236}">
                <a16:creationId xmlns:a16="http://schemas.microsoft.com/office/drawing/2014/main" id="{C78D3AC1-0A3D-C45C-011A-1342F0225004}"/>
              </a:ext>
            </a:extLst>
          </p:cNvPr>
          <p:cNvSpPr txBox="1">
            <a:spLocks/>
          </p:cNvSpPr>
          <p:nvPr/>
        </p:nvSpPr>
        <p:spPr>
          <a:xfrm>
            <a:off x="94597" y="3983976"/>
            <a:ext cx="3404758" cy="280928"/>
          </a:xfrm>
          <a:prstGeom prst="roundRect">
            <a:avLst/>
          </a:prstGeom>
          <a:solidFill>
            <a:schemeClr val="bg1">
              <a:lumMod val="85000"/>
            </a:schemeClr>
          </a:solidFill>
          <a:ln>
            <a:solidFill>
              <a:schemeClr val="tx1"/>
            </a:solidFill>
          </a:ln>
        </p:spPr>
        <p:txBody>
          <a:bodyPr wrap="square" rtlCol="0">
            <a:spAutoFit/>
          </a:bodyPr>
          <a:lstStyle/>
          <a:p>
            <a:pPr algn="ctr" defTabSz="342900">
              <a:defRPr/>
            </a:pPr>
            <a:r>
              <a:rPr lang="en-GB" sz="1050" b="1">
                <a:solidFill>
                  <a:srgbClr val="000000"/>
                </a:solidFill>
                <a:latin typeface="Arial" panose="020B0604020202020204"/>
              </a:rPr>
              <a:t>Other level 3 training and qualifications</a:t>
            </a:r>
          </a:p>
        </p:txBody>
      </p:sp>
      <p:sp>
        <p:nvSpPr>
          <p:cNvPr id="4" name="Rectangle: Rounded Corners 3">
            <a:extLst>
              <a:ext uri="{FF2B5EF4-FFF2-40B4-BE49-F238E27FC236}">
                <a16:creationId xmlns:a16="http://schemas.microsoft.com/office/drawing/2014/main" id="{8D60E02E-605B-9CE6-A77E-B7A192235700}"/>
              </a:ext>
            </a:extLst>
          </p:cNvPr>
          <p:cNvSpPr/>
          <p:nvPr/>
        </p:nvSpPr>
        <p:spPr>
          <a:xfrm>
            <a:off x="94597" y="4449050"/>
            <a:ext cx="2732742" cy="897434"/>
          </a:xfrm>
          <a:prstGeom prst="roundRect">
            <a:avLst/>
          </a:prstGeom>
          <a:solidFill>
            <a:schemeClr val="accent5">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42900"/>
            <a:r>
              <a:rPr lang="en-GB" sz="900" b="1">
                <a:solidFill>
                  <a:prstClr val="black"/>
                </a:solidFill>
                <a:latin typeface="Arial" panose="020B0604020202020204" pitchFamily="34" charset="0"/>
                <a:cs typeface="Arial" panose="020B0604020202020204" pitchFamily="34" charset="0"/>
              </a:rPr>
              <a:t>Advanced Apprenticeship</a:t>
            </a:r>
          </a:p>
          <a:p>
            <a:pPr defTabSz="342900"/>
            <a:r>
              <a:rPr lang="en-GB" sz="900">
                <a:solidFill>
                  <a:prstClr val="black"/>
                </a:solidFill>
                <a:latin typeface="Arial" panose="020B0604020202020204" pitchFamily="34" charset="0"/>
                <a:cs typeface="Arial" panose="020B0604020202020204" pitchFamily="34" charset="0"/>
              </a:rPr>
              <a:t>For learners seeking practical, workplace-based training, apprenticeships offer an alternative. Level 3 apprenticeships are also known as advanced apprenticeships.</a:t>
            </a:r>
          </a:p>
        </p:txBody>
      </p:sp>
      <p:sp>
        <p:nvSpPr>
          <p:cNvPr id="18" name="TextBox 17">
            <a:extLst>
              <a:ext uri="{FF2B5EF4-FFF2-40B4-BE49-F238E27FC236}">
                <a16:creationId xmlns:a16="http://schemas.microsoft.com/office/drawing/2014/main" id="{1A2D3F74-65EF-8970-1881-854CD1D9B0A6}"/>
              </a:ext>
            </a:extLst>
          </p:cNvPr>
          <p:cNvSpPr txBox="1">
            <a:spLocks/>
          </p:cNvSpPr>
          <p:nvPr/>
        </p:nvSpPr>
        <p:spPr>
          <a:xfrm>
            <a:off x="3094495" y="4444661"/>
            <a:ext cx="5911637" cy="952485"/>
          </a:xfrm>
          <a:prstGeom prst="roundRect">
            <a:avLst>
              <a:gd name="adj" fmla="val 9886"/>
            </a:avLst>
          </a:prstGeom>
          <a:solidFill>
            <a:schemeClr val="accent6">
              <a:lumMod val="40000"/>
              <a:lumOff val="60000"/>
            </a:schemeClr>
          </a:solidFill>
          <a:ln>
            <a:solidFill>
              <a:schemeClr val="tx1"/>
            </a:solidFill>
          </a:ln>
        </p:spPr>
        <p:txBody>
          <a:bodyPr wrap="square" lIns="68580" tIns="34290" rIns="68580" bIns="34290" rtlCol="0" anchor="t">
            <a:spAutoFit/>
          </a:bodyPr>
          <a:lstStyle/>
          <a:p>
            <a:pPr defTabSz="342900"/>
            <a:r>
              <a:rPr lang="en-GB" sz="900" b="1">
                <a:solidFill>
                  <a:prstClr val="black"/>
                </a:solidFill>
                <a:latin typeface="Arial" panose="020B0604020202020204"/>
              </a:rPr>
              <a:t>Other level 3 qualifications: </a:t>
            </a:r>
            <a:r>
              <a:rPr lang="en-GB" sz="900">
                <a:solidFill>
                  <a:prstClr val="black"/>
                </a:solidFill>
                <a:latin typeface="Arial" panose="020B0604020202020204"/>
              </a:rPr>
              <a:t>IB Diploma, Access to HE Diploma, Core Maths, Extended Project Qualifications.</a:t>
            </a:r>
            <a:r>
              <a:rPr lang="en-GB" sz="900" b="1">
                <a:solidFill>
                  <a:prstClr val="black"/>
                </a:solidFill>
                <a:latin typeface="Arial"/>
                <a:cs typeface="Arial"/>
              </a:rPr>
              <a:t> </a:t>
            </a:r>
            <a:r>
              <a:rPr lang="en-GB" sz="900">
                <a:solidFill>
                  <a:prstClr val="black"/>
                </a:solidFill>
                <a:latin typeface="Arial"/>
                <a:cs typeface="Arial"/>
              </a:rPr>
              <a:t>Performing Arts Graded Examinations, Advanced Extension Awards, Level 3 NVQ, Level 3 ESOL and Applied General Qualifications (AGQs)</a:t>
            </a:r>
            <a:r>
              <a:rPr lang="en-GB" sz="900">
                <a:solidFill>
                  <a:prstClr val="black"/>
                </a:solidFill>
                <a:latin typeface="Arial"/>
                <a:ea typeface="+mn-lt"/>
                <a:cs typeface="Arial"/>
              </a:rPr>
              <a:t>.*</a:t>
            </a:r>
            <a:endParaRPr lang="en-GB" sz="900">
              <a:solidFill>
                <a:prstClr val="black"/>
              </a:solidFill>
              <a:latin typeface="Arial" panose="020B0604020202020204" pitchFamily="34" charset="0"/>
              <a:ea typeface="+mn-lt"/>
              <a:cs typeface="Arial" panose="020B0604020202020204" pitchFamily="34" charset="0"/>
            </a:endParaRPr>
          </a:p>
          <a:p>
            <a:pPr defTabSz="342900"/>
            <a:endParaRPr lang="en-GB" sz="900">
              <a:solidFill>
                <a:prstClr val="black"/>
              </a:solidFill>
              <a:latin typeface="Arial" panose="020B0604020202020204" pitchFamily="34" charset="0"/>
              <a:ea typeface="+mn-lt"/>
              <a:cs typeface="Arial" panose="020B0604020202020204" pitchFamily="34" charset="0"/>
            </a:endParaRPr>
          </a:p>
          <a:p>
            <a:pPr defTabSz="342900"/>
            <a:r>
              <a:rPr lang="en-GB" sz="900">
                <a:solidFill>
                  <a:prstClr val="black"/>
                </a:solidFill>
                <a:latin typeface="Arial" panose="020B0604020202020204" pitchFamily="34" charset="0"/>
                <a:ea typeface="+mn-lt"/>
                <a:cs typeface="Arial" panose="020B0604020202020204" pitchFamily="34" charset="0"/>
              </a:rPr>
              <a:t>* AGQs</a:t>
            </a:r>
            <a:r>
              <a:rPr lang="en-GB" sz="900" i="1">
                <a:solidFill>
                  <a:prstClr val="black"/>
                </a:solidFill>
                <a:latin typeface="Arial" panose="020B0604020202020204" pitchFamily="34" charset="0"/>
                <a:ea typeface="+mn-lt"/>
                <a:cs typeface="Arial" panose="020B0604020202020204" pitchFamily="34" charset="0"/>
              </a:rPr>
              <a:t> will continue to have funding removed and you should continue to check when qualifications are available.</a:t>
            </a:r>
            <a:endParaRPr lang="en-GB" sz="900" i="1">
              <a:solidFill>
                <a:prstClr val="black"/>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5D68F04-E08E-CE83-6613-E226A69DB927}"/>
              </a:ext>
            </a:extLst>
          </p:cNvPr>
          <p:cNvSpPr txBox="1"/>
          <p:nvPr/>
        </p:nvSpPr>
        <p:spPr>
          <a:xfrm>
            <a:off x="95824" y="5984650"/>
            <a:ext cx="8493994" cy="392415"/>
          </a:xfrm>
          <a:prstGeom prst="rect">
            <a:avLst/>
          </a:prstGeom>
          <a:noFill/>
        </p:spPr>
        <p:txBody>
          <a:bodyPr wrap="square">
            <a:spAutoFit/>
          </a:bodyPr>
          <a:lstStyle/>
          <a:p>
            <a:pPr defTabSz="342900"/>
            <a:r>
              <a:rPr lang="en-GB" sz="975">
                <a:solidFill>
                  <a:prstClr val="black"/>
                </a:solidFill>
                <a:latin typeface="Arial" panose="020B0604020202020204" pitchFamily="34" charset="0"/>
                <a:cs typeface="Arial" panose="020B0604020202020204" pitchFamily="34" charset="0"/>
              </a:rPr>
              <a:t>This diagram represents the </a:t>
            </a:r>
            <a:r>
              <a:rPr lang="en-GB" sz="975" b="1">
                <a:solidFill>
                  <a:prstClr val="black"/>
                </a:solidFill>
                <a:latin typeface="Arial" panose="020B0604020202020204" pitchFamily="34" charset="0"/>
                <a:cs typeface="Arial" panose="020B0604020202020204" pitchFamily="34" charset="0"/>
              </a:rPr>
              <a:t>landscape for the academic year 2025</a:t>
            </a:r>
            <a:r>
              <a:rPr lang="en-GB" sz="975">
                <a:solidFill>
                  <a:prstClr val="black"/>
                </a:solidFill>
                <a:latin typeface="Arial" panose="020B0604020202020204" pitchFamily="34" charset="0"/>
                <a:cs typeface="Arial" panose="020B0604020202020204" pitchFamily="34" charset="0"/>
              </a:rPr>
              <a:t>.</a:t>
            </a:r>
          </a:p>
          <a:p>
            <a:pPr defTabSz="342900"/>
            <a:r>
              <a:rPr lang="en-US" sz="975">
                <a:solidFill>
                  <a:prstClr val="black"/>
                </a:solidFill>
                <a:latin typeface="Arial" panose="020B0604020202020204" pitchFamily="34" charset="0"/>
                <a:cs typeface="Arial" panose="020B0604020202020204" pitchFamily="34" charset="0"/>
              </a:rPr>
              <a:t>The </a:t>
            </a:r>
            <a:r>
              <a:rPr lang="en-US" sz="975">
                <a:solidFill>
                  <a:prstClr val="black"/>
                </a:solidFill>
                <a:latin typeface="Arial" panose="020B0604020202020204" pitchFamily="34" charset="0"/>
                <a:cs typeface="Arial" panose="020B0604020202020204" pitchFamily="34" charset="0"/>
                <a:hlinkClick r:id="rId3"/>
              </a:rPr>
              <a:t>Curriculum and Assessment Review </a:t>
            </a:r>
            <a:r>
              <a:rPr lang="en-US" sz="975">
                <a:solidFill>
                  <a:prstClr val="black"/>
                </a:solidFill>
                <a:latin typeface="Arial" panose="020B0604020202020204" pitchFamily="34" charset="0"/>
                <a:cs typeface="Arial" panose="020B0604020202020204" pitchFamily="34" charset="0"/>
              </a:rPr>
              <a:t>is currently considering how to strengthen 16-19 provision and will report in Autumn 2025.</a:t>
            </a:r>
            <a:endParaRPr lang="en-GB" sz="975">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44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2753-C221-BA27-720B-D62D4A3E8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900B8-DB36-3A2F-150B-01DE0AF85595}"/>
              </a:ext>
            </a:extLst>
          </p:cNvPr>
          <p:cNvSpPr>
            <a:spLocks noGrp="1"/>
          </p:cNvSpPr>
          <p:nvPr>
            <p:ph type="title"/>
          </p:nvPr>
        </p:nvSpPr>
        <p:spPr>
          <a:xfrm>
            <a:off x="2743200" y="321930"/>
            <a:ext cx="5566507" cy="945964"/>
          </a:xfrm>
        </p:spPr>
        <p:txBody>
          <a:bodyPr>
            <a:normAutofit/>
          </a:bodyPr>
          <a:lstStyle/>
          <a:p>
            <a:r>
              <a:rPr lang="en-GB" sz="3000" b="1" dirty="0">
                <a:solidFill>
                  <a:schemeClr val="tx1"/>
                </a:solidFill>
                <a:latin typeface="Aptos" panose="020B0004020202020204" pitchFamily="34" charset="0"/>
              </a:rPr>
              <a:t>WHAT COULD A LEARNER PATHWAY LOOK LIKE?</a:t>
            </a:r>
          </a:p>
        </p:txBody>
      </p:sp>
      <p:pic>
        <p:nvPicPr>
          <p:cNvPr id="7" name="Picture 6" descr="Christ wants to be a primary school teacher. &#10;He enrols on a level 3 study programme which could include: A levels, English Language/ Art and Design; AAQ in Early Childhood Development. He enrols at university to become a teacher.">
            <a:extLst>
              <a:ext uri="{FF2B5EF4-FFF2-40B4-BE49-F238E27FC236}">
                <a16:creationId xmlns:a16="http://schemas.microsoft.com/office/drawing/2014/main" id="{F6BD4D31-6E66-5E28-CC60-DA19DAACFE76}"/>
              </a:ext>
            </a:extLst>
          </p:cNvPr>
          <p:cNvPicPr>
            <a:picLocks noChangeAspect="1"/>
          </p:cNvPicPr>
          <p:nvPr/>
        </p:nvPicPr>
        <p:blipFill>
          <a:blip r:embed="rId3"/>
          <a:srcRect t="58800"/>
          <a:stretch/>
        </p:blipFill>
        <p:spPr>
          <a:xfrm>
            <a:off x="370236" y="1439825"/>
            <a:ext cx="4172352" cy="2431293"/>
          </a:xfrm>
          <a:prstGeom prst="rect">
            <a:avLst/>
          </a:prstGeom>
        </p:spPr>
      </p:pic>
      <p:pic>
        <p:nvPicPr>
          <p:cNvPr id="3" name="Picture 2" descr="Asmita is interested in forensics and would like to explore a career in this area. Asmita enrols on a level 3 study programme which could include: A levels in Sociology and Chemistry; AAQ in Applied Science. Asmita enrols to study a degree in Criminology and Forensic Science.">
            <a:extLst>
              <a:ext uri="{FF2B5EF4-FFF2-40B4-BE49-F238E27FC236}">
                <a16:creationId xmlns:a16="http://schemas.microsoft.com/office/drawing/2014/main" id="{2C71D67B-5C7A-040F-26E3-6F9F62D6B313}"/>
              </a:ext>
            </a:extLst>
          </p:cNvPr>
          <p:cNvPicPr>
            <a:picLocks noChangeAspect="1"/>
          </p:cNvPicPr>
          <p:nvPr/>
        </p:nvPicPr>
        <p:blipFill>
          <a:blip r:embed="rId4"/>
          <a:srcRect t="17066" b="42317"/>
          <a:stretch/>
        </p:blipFill>
        <p:spPr>
          <a:xfrm>
            <a:off x="359842" y="3998056"/>
            <a:ext cx="4261443" cy="2448078"/>
          </a:xfrm>
          <a:prstGeom prst="rect">
            <a:avLst/>
          </a:prstGeom>
        </p:spPr>
      </p:pic>
      <p:pic>
        <p:nvPicPr>
          <p:cNvPr id="6" name="Picture 5" descr="Kasim would like to retrain and work as a personal trainer. &#10;He enrols on the level 3 Technical Occupational Entry Qualification in Personal Training and small Technical Specialist qualification in Optimising Training for the Ageing Client. He then enters employment as a personal trainer with the elderly.">
            <a:extLst>
              <a:ext uri="{FF2B5EF4-FFF2-40B4-BE49-F238E27FC236}">
                <a16:creationId xmlns:a16="http://schemas.microsoft.com/office/drawing/2014/main" id="{CDBBEFE0-2059-24A4-5435-6CF2970BB35B}"/>
              </a:ext>
            </a:extLst>
          </p:cNvPr>
          <p:cNvPicPr>
            <a:picLocks noChangeAspect="1"/>
          </p:cNvPicPr>
          <p:nvPr/>
        </p:nvPicPr>
        <p:blipFill>
          <a:blip r:embed="rId5"/>
          <a:srcRect t="57361"/>
          <a:stretch/>
        </p:blipFill>
        <p:spPr>
          <a:xfrm>
            <a:off x="4503891" y="1423040"/>
            <a:ext cx="4269873" cy="2575016"/>
          </a:xfrm>
          <a:prstGeom prst="rect">
            <a:avLst/>
          </a:prstGeom>
        </p:spPr>
      </p:pic>
      <p:pic>
        <p:nvPicPr>
          <p:cNvPr id="4" name="Picture 3" descr="Chung Lin is interested in software development. He enrols on the Digital Production, Design and Development T Level. He progresses on to a degree in Digital Production.">
            <a:extLst>
              <a:ext uri="{FF2B5EF4-FFF2-40B4-BE49-F238E27FC236}">
                <a16:creationId xmlns:a16="http://schemas.microsoft.com/office/drawing/2014/main" id="{7BDB783D-EE9D-ED33-317F-AAA1A8660D42}"/>
              </a:ext>
            </a:extLst>
          </p:cNvPr>
          <p:cNvPicPr>
            <a:picLocks noChangeAspect="1"/>
          </p:cNvPicPr>
          <p:nvPr/>
        </p:nvPicPr>
        <p:blipFill>
          <a:blip r:embed="rId6"/>
          <a:srcRect t="17500" b="41388"/>
          <a:stretch/>
        </p:blipFill>
        <p:spPr>
          <a:xfrm>
            <a:off x="4522715" y="3998056"/>
            <a:ext cx="4232225" cy="2460862"/>
          </a:xfrm>
          <a:prstGeom prst="rect">
            <a:avLst/>
          </a:prstGeom>
        </p:spPr>
      </p:pic>
    </p:spTree>
    <p:extLst>
      <p:ext uri="{BB962C8B-B14F-4D97-AF65-F5344CB8AC3E}">
        <p14:creationId xmlns:p14="http://schemas.microsoft.com/office/powerpoint/2010/main" val="4267742394"/>
      </p:ext>
    </p:extLst>
  </p:cSld>
  <p:clrMapOvr>
    <a:masterClrMapping/>
  </p:clrMapOvr>
</p:sld>
</file>

<file path=ppt/theme/theme1.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fe-pp-template.pptx" id="{7F82A0B6-2819-4929-8EA8-BB392851936F}" vid="{7DD82AA1-6429-4FFD-ABA2-9542128C68BB}"/>
    </a:ext>
  </a:extLst>
</a:theme>
</file>

<file path=ppt/theme/theme2.xml><?xml version="1.0" encoding="utf-8"?>
<a:theme xmlns:a="http://schemas.openxmlformats.org/drawingml/2006/main" name="1_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fe-pp-template.pptx" id="{7F82A0B6-2819-4929-8EA8-BB392851936F}" vid="{7DD82AA1-6429-4FFD-ABA2-9542128C68BB}"/>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4.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ec07c698-60f5-424f-b9af-f4c59398b511" ContentTypeId="0x010100545E941595ED5448BA61900FDDAFF313"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4</Value>
      <Value>2</Value>
      <Value>1</Value>
    </TaxCatchAll>
    <p6919dbb65844893b164c5f63a6f0eeb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p6919dbb65844893b164c5f63a6f0eeb>
    <f6ec388a6d534bab86a259abd1bfa088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f6ec388a6d534bab86a259abd1bfa088>
    <i98b064926ea4fbe8f5b88c394ff652b xmlns="8c566321-f672-4e06-a901-b5e72b4c4357">
      <Terms xmlns="http://schemas.microsoft.com/office/infopath/2007/PartnerControls"/>
    </i98b064926ea4fbe8f5b88c394ff652b>
    <_dlc_DocId xmlns="ba2294b9-6d6a-4c9b-a125-9e4b98f52ed2">C3EAEF3VPW2N-496729705-75499</_dlc_DocId>
    <_dlc_DocIdUrl xmlns="ba2294b9-6d6a-4c9b-a125-9e4b98f52ed2">
      <Url>https://educationgovuk.sharepoint.com/sites/lvedfe00112/_layouts/15/DocIdRedir.aspx?ID=C3EAEF3VPW2N-496729705-75499</Url>
      <Description>C3EAEF3VPW2N-496729705-75499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Official Document" ma:contentTypeID="0x010100545E941595ED5448BA61900FDDAFF31300D0D37B8F7EFF8E4BB5E1EC050E9CEDCF" ma:contentTypeVersion="9" ma:contentTypeDescription="" ma:contentTypeScope="" ma:versionID="00f13ecc234d11d1d5ca8f1bd5608e1b">
  <xsd:schema xmlns:xsd="http://www.w3.org/2001/XMLSchema" xmlns:xs="http://www.w3.org/2001/XMLSchema" xmlns:p="http://schemas.microsoft.com/office/2006/metadata/properties" xmlns:ns2="8c566321-f672-4e06-a901-b5e72b4c4357" xmlns:ns3="ba2294b9-6d6a-4c9b-a125-9e4b98f52ed2" targetNamespace="http://schemas.microsoft.com/office/2006/metadata/properties" ma:root="true" ma:fieldsID="1144d061a304385a3bc9313b99859935" ns2:_="" ns3:_="">
    <xsd:import namespace="8c566321-f672-4e06-a901-b5e72b4c4357"/>
    <xsd:import namespace="ba2294b9-6d6a-4c9b-a125-9e4b98f52ed2"/>
    <xsd:element name="properties">
      <xsd:complexType>
        <xsd:sequence>
          <xsd:element name="documentManagement">
            <xsd:complexType>
              <xsd:all>
                <xsd:element ref="ns2:TaxCatchAll" minOccurs="0"/>
                <xsd:element ref="ns2:TaxCatchAllLabel" minOccurs="0"/>
                <xsd:element ref="ns2:f6ec388a6d534bab86a259abd1bfa088" minOccurs="0"/>
                <xsd:element ref="ns2:p6919dbb65844893b164c5f63a6f0eeb" minOccurs="0"/>
                <xsd:element ref="ns2:i98b064926ea4fbe8f5b88c394ff652b"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6c87caa-903c-4d64-8ec8-009dcdb2a733}" ma:internalName="TaxCatchAll" ma:showField="CatchAllData" ma:web="f51c8bac-171f-4b9d-86fa-8c03f41933b3">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6c87caa-903c-4d64-8ec8-009dcdb2a733}" ma:internalName="TaxCatchAllLabel" ma:readOnly="true" ma:showField="CatchAllDataLabel" ma:web="f51c8bac-171f-4b9d-86fa-8c03f41933b3">
      <xsd:complexType>
        <xsd:complexContent>
          <xsd:extension base="dms:MultiChoiceLookup">
            <xsd:sequence>
              <xsd:element name="Value" type="dms:Lookup" maxOccurs="unbounded" minOccurs="0" nillable="true"/>
            </xsd:sequence>
          </xsd:extension>
        </xsd:complexContent>
      </xsd:complexType>
    </xsd:element>
    <xsd:element name="f6ec388a6d534bab86a259abd1bfa088" ma:index="10" ma:taxonomy="true" ma:internalName="f6ec388a6d534bab86a259abd1bfa088" ma:taxonomyFieldName="DfeOrganisationalUnit" ma:displayName="Organisational Unit" ma:readOnly="false" ma:default="4;#DfE|cc08a6d4-dfde-4d0f-bd85-069ebcef80d5" ma:fieldId="{f6ec388a-6d53-4bab-86a2-59abd1bfa088}"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p6919dbb65844893b164c5f63a6f0eeb" ma:index="12" ma:taxonomy="true" ma:internalName="p6919dbb65844893b164c5f63a6f0eeb" ma:taxonomyFieldName="DfeOwner" ma:displayName="Owner" ma:readOnly="false" ma:default="2;#DfE|a484111e-5b24-4ad9-9778-c536c8c88985" ma:fieldId="{96919dbb-6584-4893-b164-c5f63a6f0eeb}"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i98b064926ea4fbe8f5b88c394ff652b" ma:index="14" nillable="true" ma:taxonomy="true" ma:internalName="i98b064926ea4fbe8f5b88c394ff652b" ma:taxonomyFieldName="DfeSubject" ma:displayName="Subject" ma:default="" ma:fieldId="{298b0649-26ea-4fbe-8f5b-88c394ff652b}"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2294b9-6d6a-4c9b-a125-9e4b98f52ed2"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EA534C-261A-4AF8-8426-8BADB7EC0C0A}">
  <ds:schemaRefs>
    <ds:schemaRef ds:uri="Microsoft.SharePoint.Taxonomy.ContentTypeSync"/>
  </ds:schemaRefs>
</ds:datastoreItem>
</file>

<file path=customXml/itemProps2.xml><?xml version="1.0" encoding="utf-8"?>
<ds:datastoreItem xmlns:ds="http://schemas.openxmlformats.org/officeDocument/2006/customXml" ds:itemID="{65A868D1-54A0-4A3C-8FAD-D27F66B0AE1B}">
  <ds:schemaRefs>
    <ds:schemaRef ds:uri="http://schemas.microsoft.com/sharepoint/v3/contenttype/forms"/>
  </ds:schemaRefs>
</ds:datastoreItem>
</file>

<file path=customXml/itemProps3.xml><?xml version="1.0" encoding="utf-8"?>
<ds:datastoreItem xmlns:ds="http://schemas.openxmlformats.org/officeDocument/2006/customXml" ds:itemID="{868C237F-C4D9-4F15-857E-55E0A3F92661}">
  <ds:schemaRefs>
    <ds:schemaRef ds:uri="8c566321-f672-4e06-a901-b5e72b4c4357"/>
    <ds:schemaRef ds:uri="http://schemas.openxmlformats.org/package/2006/metadata/core-properties"/>
    <ds:schemaRef ds:uri="http://purl.org/dc/terms/"/>
    <ds:schemaRef ds:uri="ba2294b9-6d6a-4c9b-a125-9e4b98f52ed2"/>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s>
</ds:datastoreItem>
</file>

<file path=customXml/itemProps4.xml><?xml version="1.0" encoding="utf-8"?>
<ds:datastoreItem xmlns:ds="http://schemas.openxmlformats.org/officeDocument/2006/customXml" ds:itemID="{A2AC9571-7322-4D0F-B606-BD8DA4208B9F}">
  <ds:schemaRefs>
    <ds:schemaRef ds:uri="http://schemas.microsoft.com/sharepoint/events"/>
  </ds:schemaRefs>
</ds:datastoreItem>
</file>

<file path=customXml/itemProps5.xml><?xml version="1.0" encoding="utf-8"?>
<ds:datastoreItem xmlns:ds="http://schemas.openxmlformats.org/officeDocument/2006/customXml" ds:itemID="{E6EFED59-EBD8-4002-AB0E-4AC8AD1F8C74}">
  <ds:schemaRefs>
    <ds:schemaRef ds:uri="8c566321-f672-4e06-a901-b5e72b4c4357"/>
    <ds:schemaRef ds:uri="ba2294b9-6d6a-4c9b-a125-9e4b98f52e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ad277c9-c60a-4da1-b5f3-b3b8b34a82f9}" enabled="0" method="" siteId="{fad277c9-c60a-4da1-b5f3-b3b8b34a82f9}" removed="1"/>
</clbl:labelList>
</file>

<file path=docProps/app.xml><?xml version="1.0" encoding="utf-8"?>
<Properties xmlns="http://schemas.openxmlformats.org/officeDocument/2006/extended-properties" xmlns:vt="http://schemas.openxmlformats.org/officeDocument/2006/docPropsVTypes">
  <Template>dfe-pp-template (6)</Template>
  <TotalTime>19</TotalTime>
  <Words>828</Words>
  <Application>Microsoft Office PowerPoint</Application>
  <PresentationFormat>On-screen Show (4:3)</PresentationFormat>
  <Paragraphs>84</Paragraphs>
  <Slides>8</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8</vt:i4>
      </vt:variant>
    </vt:vector>
  </HeadingPairs>
  <TitlesOfParts>
    <vt:vector size="21" baseType="lpstr">
      <vt:lpstr>Aptos</vt:lpstr>
      <vt:lpstr>Aptos Display</vt:lpstr>
      <vt:lpstr>Arial</vt:lpstr>
      <vt:lpstr>Corbel</vt:lpstr>
      <vt:lpstr>Inter</vt:lpstr>
      <vt:lpstr>Symbol</vt:lpstr>
      <vt:lpstr>Times New Roman</vt:lpstr>
      <vt:lpstr>Wingdings 2</vt:lpstr>
      <vt:lpstr>YAD1aU3sLnI 0</vt:lpstr>
      <vt:lpstr>Basis</vt:lpstr>
      <vt:lpstr>1_Basis</vt:lpstr>
      <vt:lpstr>Office Theme</vt:lpstr>
      <vt:lpstr>Frame</vt:lpstr>
      <vt:lpstr>Reformed Qualifications</vt:lpstr>
      <vt:lpstr>Background to Qualifications reform</vt:lpstr>
      <vt:lpstr>What are the new, reformed qualifications?</vt:lpstr>
      <vt:lpstr>Alternative Academic Qualifications (AAQs)</vt:lpstr>
      <vt:lpstr>Reformed Technical Qualifications (1)</vt:lpstr>
      <vt:lpstr>Reformed Technical Qualifications (2)</vt:lpstr>
      <vt:lpstr>LEVEL 3 POST-16 QUALIFICATION LANDSCAPE 2025 </vt:lpstr>
      <vt:lpstr>WHAT COULD A LEARNER PATHWAY LOOK LIKE?</vt:lpstr>
    </vt:vector>
  </TitlesOfParts>
  <Manager>DfE</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DfE presentation template</dc:title>
  <dc:subject>[Subtitle]</dc:subject>
  <dc:creator>BROOKS, David</dc:creator>
  <cp:keywords>[Add keywords]</cp:keywords>
  <cp:lastModifiedBy>SAVAGE, Angela</cp:lastModifiedBy>
  <cp:revision>1</cp:revision>
  <dcterms:created xsi:type="dcterms:W3CDTF">2024-10-17T10:16:44Z</dcterms:created>
  <dcterms:modified xsi:type="dcterms:W3CDTF">2025-06-02T07:27:11Z</dcterms:modified>
  <cp:category>DfE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0x010100545E941595ED5448BA61900FDDAFF31300D0D37B8F7EFF8E4BB5E1EC050E9CEDCF</vt:lpwstr>
  </property>
  <property fmtid="{D5CDD505-2E9C-101B-9397-08002B2CF9AE}" pid="3" name="IWPOrganisationalUnit">
    <vt:lpwstr/>
  </property>
  <property fmtid="{D5CDD505-2E9C-101B-9397-08002B2CF9AE}" pid="4" name="IWPOwner">
    <vt:lpwstr/>
  </property>
  <property fmtid="{D5CDD505-2E9C-101B-9397-08002B2CF9AE}" pid="5" name="d7fbfd04b43d40809fd7190b2b6abe29">
    <vt:lpwstr/>
  </property>
  <property fmtid="{D5CDD505-2E9C-101B-9397-08002B2CF9AE}" pid="6" name="MediaServiceImageTags">
    <vt:lpwstr/>
  </property>
  <property fmtid="{D5CDD505-2E9C-101B-9397-08002B2CF9AE}" pid="7" name="l9eb7c96bb994b89a55c4a3eb6f463ed">
    <vt:lpwstr/>
  </property>
  <property fmtid="{D5CDD505-2E9C-101B-9397-08002B2CF9AE}" pid="8" name="IWPRightsProtectiveMarking">
    <vt:lpwstr/>
  </property>
  <property fmtid="{D5CDD505-2E9C-101B-9397-08002B2CF9AE}" pid="9" name="d188126e66d0411b8b587dc7b01d59f7">
    <vt:lpwstr/>
  </property>
  <property fmtid="{D5CDD505-2E9C-101B-9397-08002B2CF9AE}" pid="10" name="fffda42bef0f41a997612022320061b1">
    <vt:lpwstr/>
  </property>
  <property fmtid="{D5CDD505-2E9C-101B-9397-08002B2CF9AE}" pid="11" name="pf60996ca8b945d0a85e744d8e71a93e">
    <vt:lpwstr/>
  </property>
  <property fmtid="{D5CDD505-2E9C-101B-9397-08002B2CF9AE}" pid="12" name="DfeOrganisationalUnit">
    <vt:lpwstr>4;#DfE|cc08a6d4-dfde-4d0f-bd85-069ebcef80d5</vt:lpwstr>
  </property>
  <property fmtid="{D5CDD505-2E9C-101B-9397-08002B2CF9AE}" pid="13" name="IWPSubject">
    <vt:lpwstr/>
  </property>
  <property fmtid="{D5CDD505-2E9C-101B-9397-08002B2CF9AE}" pid="14" name="DfeRights:ProtectiveMarking">
    <vt:lpwstr>3;#Official|0884c477-2e62-47ea-b19c-5af6e91124c5</vt:lpwstr>
  </property>
  <property fmtid="{D5CDD505-2E9C-101B-9397-08002B2CF9AE}" pid="15" name="DfeOwner">
    <vt:lpwstr>2;#DfE|a484111e-5b24-4ad9-9778-c536c8c88985</vt:lpwstr>
  </property>
  <property fmtid="{D5CDD505-2E9C-101B-9397-08002B2CF9AE}" pid="16" name="ga1b40a5d4924c1780d26c0bad2d7e0e">
    <vt:lpwstr/>
  </property>
  <property fmtid="{D5CDD505-2E9C-101B-9397-08002B2CF9AE}" pid="17" name="DfeSubject">
    <vt:lpwstr/>
  </property>
  <property fmtid="{D5CDD505-2E9C-101B-9397-08002B2CF9AE}" pid="18" name="IWPFunction">
    <vt:lpwstr/>
  </property>
  <property fmtid="{D5CDD505-2E9C-101B-9397-08002B2CF9AE}" pid="19" name="IWPSiteType">
    <vt:lpwstr/>
  </property>
  <property fmtid="{D5CDD505-2E9C-101B-9397-08002B2CF9AE}" pid="20" name="Site">
    <vt:lpwstr>22;#Communic​ati​ons|60b3cc5e-d979-4a7a-b73d-c058e341a548</vt:lpwstr>
  </property>
  <property fmtid="{D5CDD505-2E9C-101B-9397-08002B2CF9AE}" pid="21" name="DfeRights_x003a_ProtectiveMarking">
    <vt:lpwstr>3;#Official|0884c477-2e62-47ea-b19c-5af6e91124c5</vt:lpwstr>
  </property>
  <property fmtid="{D5CDD505-2E9C-101B-9397-08002B2CF9AE}" pid="22" name="pd0bfabaa6cb47f7bff41b54a8405b46">
    <vt:lpwstr>Higher and Further Education Directorate|8e4de78d-00ab-41fd-818b-e7393d959bab</vt:lpwstr>
  </property>
  <property fmtid="{D5CDD505-2E9C-101B-9397-08002B2CF9AE}" pid="23" name="afedf6f4583d4414b8b49f98bd7a4a38">
    <vt:lpwstr>DfE|a484111e-5b24-4ad9-9778-c536c8c88985</vt:lpwstr>
  </property>
  <property fmtid="{D5CDD505-2E9C-101B-9397-08002B2CF9AE}" pid="24" name="cf01b81f267a4ae7a066de4ca5a45f7c">
    <vt:lpwstr>Official|0884c477-2e62-47ea-b19c-5af6e91124c5</vt:lpwstr>
  </property>
  <property fmtid="{D5CDD505-2E9C-101B-9397-08002B2CF9AE}" pid="25" name="cbd89a3d90af4054933af136d81ae271">
    <vt:lpwstr/>
  </property>
  <property fmtid="{D5CDD505-2E9C-101B-9397-08002B2CF9AE}" pid="26" name="Rights:ProtectiveMarking">
    <vt:lpwstr>3;#Official|0884c477-2e62-47ea-b19c-5af6e91124c5</vt:lpwstr>
  </property>
  <property fmtid="{D5CDD505-2E9C-101B-9397-08002B2CF9AE}" pid="27" name="Subject1">
    <vt:lpwstr/>
  </property>
  <property fmtid="{D5CDD505-2E9C-101B-9397-08002B2CF9AE}" pid="28" name="OrganisationalUnit">
    <vt:lpwstr>1;#Higher and Further Education Directorate|8e4de78d-00ab-41fd-818b-e7393d959bab</vt:lpwstr>
  </property>
  <property fmtid="{D5CDD505-2E9C-101B-9397-08002B2CF9AE}" pid="29" name="e001803101cc486883c488742a9b195f">
    <vt:lpwstr/>
  </property>
  <property fmtid="{D5CDD505-2E9C-101B-9397-08002B2CF9AE}" pid="30" name="Owner">
    <vt:lpwstr>2;#DfE|a484111e-5b24-4ad9-9778-c536c8c88985</vt:lpwstr>
  </property>
  <property fmtid="{D5CDD505-2E9C-101B-9397-08002B2CF9AE}" pid="31" name="c0e8f78731f34305bd83ee7a944e5d31">
    <vt:lpwstr/>
  </property>
  <property fmtid="{D5CDD505-2E9C-101B-9397-08002B2CF9AE}" pid="32" name="lcf76f155ced4ddcb4097134ff3c332f">
    <vt:lpwstr/>
  </property>
  <property fmtid="{D5CDD505-2E9C-101B-9397-08002B2CF9AE}" pid="33" name="Function">
    <vt:lpwstr/>
  </property>
  <property fmtid="{D5CDD505-2E9C-101B-9397-08002B2CF9AE}" pid="34" name="SiteType">
    <vt:lpwstr/>
  </property>
  <property fmtid="{D5CDD505-2E9C-101B-9397-08002B2CF9AE}" pid="35" name="Rights_x003a_ProtectiveMarking">
    <vt:lpwstr>3;#Official|0884c477-2e62-47ea-b19c-5af6e91124c5</vt:lpwstr>
  </property>
  <property fmtid="{D5CDD505-2E9C-101B-9397-08002B2CF9AE}" pid="36" name="_dlc_DocIdItemGuid">
    <vt:lpwstr>d0ea1a4c-62ec-402d-96d8-9d476dce733f</vt:lpwstr>
  </property>
  <property fmtid="{D5CDD505-2E9C-101B-9397-08002B2CF9AE}" pid="37" name="c02f73938b5741d4934b358b31a1b80f">
    <vt:lpwstr>Official|0884c477-2e62-47ea-b19c-5af6e91124c5</vt:lpwstr>
  </property>
</Properties>
</file>