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6"/>
    <p:sldMasterId id="2147483749" r:id="rId7"/>
  </p:sldMasterIdLst>
  <p:notesMasterIdLst>
    <p:notesMasterId r:id="rId23"/>
  </p:notesMasterIdLst>
  <p:handoutMasterIdLst>
    <p:handoutMasterId r:id="rId24"/>
  </p:handoutMasterIdLst>
  <p:sldIdLst>
    <p:sldId id="306" r:id="rId8"/>
    <p:sldId id="307" r:id="rId9"/>
    <p:sldId id="308" r:id="rId10"/>
    <p:sldId id="309" r:id="rId11"/>
    <p:sldId id="310" r:id="rId12"/>
    <p:sldId id="311" r:id="rId13"/>
    <p:sldId id="299" r:id="rId14"/>
    <p:sldId id="296" r:id="rId15"/>
    <p:sldId id="275" r:id="rId16"/>
    <p:sldId id="316" r:id="rId17"/>
    <p:sldId id="313" r:id="rId18"/>
    <p:sldId id="312" r:id="rId19"/>
    <p:sldId id="314" r:id="rId20"/>
    <p:sldId id="270" r:id="rId21"/>
    <p:sldId id="31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53E011-A9CA-6B96-7A46-1FCC84B71153}" name="THOULD, Rebecca" initials="RT" userId="S::Rebecca.THOULD@EDUCATION.GOV.UK::823b8d85-2e74-409a-8721-9b1ba75bafb0" providerId="AD"/>
  <p188:author id="{1B3CD333-D1A5-6FE1-D051-1B1D91447751}" name="ASHWORTH, Sarah" initials="SA" userId="S::Sarah.ASHWORTH@EDUCATION.GOV.UK::3c7baf22-cd70-404a-b7c4-67aa0fc349ca" providerId="AD"/>
  <p188:author id="{FD4D0080-7740-CF9B-F2FA-B564116752E3}" name="SAVAGE, Angela" initials="AS" userId="S::Angela.SAVAGE@EDUCATION.GOV.UK::d05b815f-4964-4ba9-a67a-b6cd79f08897" providerId="AD"/>
  <p188:author id="{1CE12D80-E984-41B7-7A28-931EBAE43456}" name="ODOEMENE, Boniface" initials="OB" userId="S::boniface.odoemene@education.gov.uk::dfe093f1-1cb9-45e6-bb90-26b97c6af74c" providerId="AD"/>
  <p188:author id="{F708808E-CDFD-6AE3-75C2-955A669BE902}" name="SAVAGE, Angela" initials="SA" userId="S::angela.savage@education.gov.uk::d05b815f-4964-4ba9-a67a-b6cd79f08897" providerId="AD"/>
  <p188:author id="{744D6E9F-672B-4906-B0CE-92DB526433FC}" name="WRIGHT, Louise" initials="LW" userId="S::Louise.WRIGHT@EDUCATION.GOV.UK::f6eeb56e-4d25-457c-a2ab-153980ecac27" providerId="AD"/>
  <p188:author id="{E722F4B1-DD76-E679-B863-1B372E08CA8D}" name="KAUR, Bally" initials="BK" userId="S::Bally.KAUR@EDUCATION.GOV.UK::21cb4b07-07f5-4ffc-bfb3-594b074d3e60" providerId="AD"/>
  <p188:author id="{51C980B7-FBD1-22FA-F42F-D815CB7F40DD}" name="NEAL, Richard" initials="RN" userId="S::Richard.NEAL@EDUCATION.GOV.UK::1b7090d6-5e5b-4f25-84f9-d7c2ffe9eafa" providerId="AD"/>
  <p188:author id="{13C97FC5-38FA-3484-8803-4D8CF389F400}" name="GHARIANI, Sara" initials="GS" userId="S::sara.ghariani@education.gov.uk::ec819562-3348-4a8a-992f-52d3503a2302" providerId="AD"/>
  <p188:author id="{325DE7E6-965F-5311-2CC3-CE8FCF2FE56B}" name="REED, Thomas" initials="TR" userId="S::Thomas.REED@EDUCATION.GOV.UK::7cc87b1d-51ee-4e00-ab19-25c82a7a7b69" providerId="AD"/>
  <p188:author id="{35321FF0-38DA-9DBE-FA43-54022B1345DA}" name="KELLY, Mary" initials="MK" userId="S::Mary.KELLY@EDUCATION.GOV.UK::5ccff0ad-0dd7-4b0f-ac80-48eb65a696d2" providerId="AD"/>
  <p188:author id="{266A39F7-80ED-0862-A886-FD51A041040C}" name="ODOEMENE, Boniface" initials="BO" userId="S::Boniface.ODOEMENE@EDUCATION.GOV.UK::dfe093f1-1cb9-45e6-bb90-26b97c6af7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8CFFF"/>
    <a:srgbClr val="E4DBEB"/>
    <a:srgbClr val="C9B7D6"/>
    <a:srgbClr val="AD93C2"/>
    <a:srgbClr val="926FAD"/>
    <a:srgbClr val="774B99"/>
    <a:srgbClr val="F9E5EF"/>
    <a:srgbClr val="F2CBDF"/>
    <a:srgbClr val="EC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6" d="100"/>
          <a:sy n="96" d="100"/>
        </p:scale>
        <p:origin x="988"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L, Richard" userId="1b7090d6-5e5b-4f25-84f9-d7c2ffe9eafa" providerId="ADAL" clId="{9B3E0E7D-5C68-47CE-B15D-C39ABA806623}"/>
    <pc:docChg chg="undo custSel modSld">
      <pc:chgData name="NEAL, Richard" userId="1b7090d6-5e5b-4f25-84f9-d7c2ffe9eafa" providerId="ADAL" clId="{9B3E0E7D-5C68-47CE-B15D-C39ABA806623}" dt="2025-05-15T12:04:12.721" v="536" actId="12"/>
      <pc:docMkLst>
        <pc:docMk/>
      </pc:docMkLst>
      <pc:sldChg chg="modSp mod">
        <pc:chgData name="NEAL, Richard" userId="1b7090d6-5e5b-4f25-84f9-d7c2ffe9eafa" providerId="ADAL" clId="{9B3E0E7D-5C68-47CE-B15D-C39ABA806623}" dt="2025-05-15T12:00:16.379" v="508" actId="14861"/>
        <pc:sldMkLst>
          <pc:docMk/>
          <pc:sldMk cId="128123892" sldId="270"/>
        </pc:sldMkLst>
        <pc:spChg chg="mod">
          <ac:chgData name="NEAL, Richard" userId="1b7090d6-5e5b-4f25-84f9-d7c2ffe9eafa" providerId="ADAL" clId="{9B3E0E7D-5C68-47CE-B15D-C39ABA806623}" dt="2025-05-15T11:58:55.200" v="478" actId="207"/>
          <ac:spMkLst>
            <pc:docMk/>
            <pc:sldMk cId="128123892" sldId="270"/>
            <ac:spMk id="2" creationId="{ADC36B89-F7D1-AB3C-7425-CE1F0A89D42B}"/>
          </ac:spMkLst>
        </pc:spChg>
        <pc:spChg chg="mod">
          <ac:chgData name="NEAL, Richard" userId="1b7090d6-5e5b-4f25-84f9-d7c2ffe9eafa" providerId="ADAL" clId="{9B3E0E7D-5C68-47CE-B15D-C39ABA806623}" dt="2025-05-15T11:58:59.152" v="479" actId="207"/>
          <ac:spMkLst>
            <pc:docMk/>
            <pc:sldMk cId="128123892" sldId="270"/>
            <ac:spMk id="8" creationId="{1C26EE4F-73C6-D5D4-A91C-1F0EB337F792}"/>
          </ac:spMkLst>
        </pc:spChg>
        <pc:graphicFrameChg chg="mod modGraphic">
          <ac:chgData name="NEAL, Richard" userId="1b7090d6-5e5b-4f25-84f9-d7c2ffe9eafa" providerId="ADAL" clId="{9B3E0E7D-5C68-47CE-B15D-C39ABA806623}" dt="2025-05-15T12:00:16.379" v="508" actId="14861"/>
          <ac:graphicFrameMkLst>
            <pc:docMk/>
            <pc:sldMk cId="128123892" sldId="270"/>
            <ac:graphicFrameMk id="3" creationId="{6D9C6AA8-E8BE-968A-2665-9BE40A34A7C7}"/>
          </ac:graphicFrameMkLst>
        </pc:graphicFrameChg>
      </pc:sldChg>
      <pc:sldChg chg="addSp modSp mod">
        <pc:chgData name="NEAL, Richard" userId="1b7090d6-5e5b-4f25-84f9-d7c2ffe9eafa" providerId="ADAL" clId="{9B3E0E7D-5C68-47CE-B15D-C39ABA806623}" dt="2025-05-15T11:54:59.351" v="328" actId="1037"/>
        <pc:sldMkLst>
          <pc:docMk/>
          <pc:sldMk cId="1309332544" sldId="275"/>
        </pc:sldMkLst>
        <pc:spChg chg="mod">
          <ac:chgData name="NEAL, Richard" userId="1b7090d6-5e5b-4f25-84f9-d7c2ffe9eafa" providerId="ADAL" clId="{9B3E0E7D-5C68-47CE-B15D-C39ABA806623}" dt="2025-05-15T11:50:19.576" v="118" actId="207"/>
          <ac:spMkLst>
            <pc:docMk/>
            <pc:sldMk cId="1309332544" sldId="275"/>
            <ac:spMk id="3" creationId="{4465AF7B-24EC-11EE-4BD0-BF202F40D97D}"/>
          </ac:spMkLst>
        </pc:spChg>
        <pc:spChg chg="add mod">
          <ac:chgData name="NEAL, Richard" userId="1b7090d6-5e5b-4f25-84f9-d7c2ffe9eafa" providerId="ADAL" clId="{9B3E0E7D-5C68-47CE-B15D-C39ABA806623}" dt="2025-05-15T11:52:18.446" v="162" actId="2085"/>
          <ac:spMkLst>
            <pc:docMk/>
            <pc:sldMk cId="1309332544" sldId="275"/>
            <ac:spMk id="4" creationId="{C3DBE7A7-A5E4-7A19-C7C6-EA5D11D2F618}"/>
          </ac:spMkLst>
        </pc:spChg>
        <pc:spChg chg="mod">
          <ac:chgData name="NEAL, Richard" userId="1b7090d6-5e5b-4f25-84f9-d7c2ffe9eafa" providerId="ADAL" clId="{9B3E0E7D-5C68-47CE-B15D-C39ABA806623}" dt="2025-05-15T11:54:59.351" v="328" actId="1037"/>
          <ac:spMkLst>
            <pc:docMk/>
            <pc:sldMk cId="1309332544" sldId="275"/>
            <ac:spMk id="5" creationId="{FB53112C-93DA-A240-770B-39E229A995F9}"/>
          </ac:spMkLst>
        </pc:spChg>
        <pc:spChg chg="mod">
          <ac:chgData name="NEAL, Richard" userId="1b7090d6-5e5b-4f25-84f9-d7c2ffe9eafa" providerId="ADAL" clId="{9B3E0E7D-5C68-47CE-B15D-C39ABA806623}" dt="2025-05-15T11:54:53.627" v="319" actId="404"/>
          <ac:spMkLst>
            <pc:docMk/>
            <pc:sldMk cId="1309332544" sldId="275"/>
            <ac:spMk id="6" creationId="{5C1A8F09-C44D-3A84-B2F6-E59D83D55959}"/>
          </ac:spMkLst>
        </pc:spChg>
        <pc:spChg chg="add mod">
          <ac:chgData name="NEAL, Richard" userId="1b7090d6-5e5b-4f25-84f9-d7c2ffe9eafa" providerId="ADAL" clId="{9B3E0E7D-5C68-47CE-B15D-C39ABA806623}" dt="2025-05-15T11:52:30.255" v="165" actId="1076"/>
          <ac:spMkLst>
            <pc:docMk/>
            <pc:sldMk cId="1309332544" sldId="275"/>
            <ac:spMk id="7" creationId="{E7EDEAC7-595C-C2AB-2030-002F54723F0E}"/>
          </ac:spMkLst>
        </pc:spChg>
      </pc:sldChg>
      <pc:sldChg chg="modSp mod">
        <pc:chgData name="NEAL, Richard" userId="1b7090d6-5e5b-4f25-84f9-d7c2ffe9eafa" providerId="ADAL" clId="{9B3E0E7D-5C68-47CE-B15D-C39ABA806623}" dt="2025-05-15T12:03:53.797" v="534" actId="20577"/>
        <pc:sldMkLst>
          <pc:docMk/>
          <pc:sldMk cId="1128161052" sldId="296"/>
        </pc:sldMkLst>
        <pc:spChg chg="mod">
          <ac:chgData name="NEAL, Richard" userId="1b7090d6-5e5b-4f25-84f9-d7c2ffe9eafa" providerId="ADAL" clId="{9B3E0E7D-5C68-47CE-B15D-C39ABA806623}" dt="2025-05-15T11:48:21.302" v="97" actId="207"/>
          <ac:spMkLst>
            <pc:docMk/>
            <pc:sldMk cId="1128161052" sldId="296"/>
            <ac:spMk id="2" creationId="{23EB1626-F096-1483-11DC-EB45385F2189}"/>
          </ac:spMkLst>
        </pc:spChg>
        <pc:spChg chg="mod">
          <ac:chgData name="NEAL, Richard" userId="1b7090d6-5e5b-4f25-84f9-d7c2ffe9eafa" providerId="ADAL" clId="{9B3E0E7D-5C68-47CE-B15D-C39ABA806623}" dt="2025-05-15T12:03:53.797" v="534" actId="20577"/>
          <ac:spMkLst>
            <pc:docMk/>
            <pc:sldMk cId="1128161052" sldId="296"/>
            <ac:spMk id="5" creationId="{96211C37-DEE1-E772-A487-2E2D2EA0A8A7}"/>
          </ac:spMkLst>
        </pc:spChg>
      </pc:sldChg>
      <pc:sldChg chg="addSp modSp mod">
        <pc:chgData name="NEAL, Richard" userId="1b7090d6-5e5b-4f25-84f9-d7c2ffe9eafa" providerId="ADAL" clId="{9B3E0E7D-5C68-47CE-B15D-C39ABA806623}" dt="2025-05-15T12:03:44.960" v="532" actId="12"/>
        <pc:sldMkLst>
          <pc:docMk/>
          <pc:sldMk cId="108270108" sldId="299"/>
        </pc:sldMkLst>
        <pc:spChg chg="add mod">
          <ac:chgData name="NEAL, Richard" userId="1b7090d6-5e5b-4f25-84f9-d7c2ffe9eafa" providerId="ADAL" clId="{9B3E0E7D-5C68-47CE-B15D-C39ABA806623}" dt="2025-05-15T11:47:55.911" v="95" actId="113"/>
          <ac:spMkLst>
            <pc:docMk/>
            <pc:sldMk cId="108270108" sldId="299"/>
            <ac:spMk id="3" creationId="{834EAB75-D2B4-4598-4755-8A33A615549B}"/>
          </ac:spMkLst>
        </pc:spChg>
        <pc:spChg chg="mod">
          <ac:chgData name="NEAL, Richard" userId="1b7090d6-5e5b-4f25-84f9-d7c2ffe9eafa" providerId="ADAL" clId="{9B3E0E7D-5C68-47CE-B15D-C39ABA806623}" dt="2025-05-15T12:03:44.960" v="532" actId="12"/>
          <ac:spMkLst>
            <pc:docMk/>
            <pc:sldMk cId="108270108" sldId="299"/>
            <ac:spMk id="4" creationId="{45132A54-7688-9EE4-8D45-063851A410B4}"/>
          </ac:spMkLst>
        </pc:spChg>
      </pc:sldChg>
      <pc:sldChg chg="modSp mod">
        <pc:chgData name="NEAL, Richard" userId="1b7090d6-5e5b-4f25-84f9-d7c2ffe9eafa" providerId="ADAL" clId="{9B3E0E7D-5C68-47CE-B15D-C39ABA806623}" dt="2025-05-15T12:02:26.272" v="521" actId="207"/>
        <pc:sldMkLst>
          <pc:docMk/>
          <pc:sldMk cId="342417273" sldId="306"/>
        </pc:sldMkLst>
        <pc:spChg chg="mod">
          <ac:chgData name="NEAL, Richard" userId="1b7090d6-5e5b-4f25-84f9-d7c2ffe9eafa" providerId="ADAL" clId="{9B3E0E7D-5C68-47CE-B15D-C39ABA806623}" dt="2025-05-15T12:02:26.272" v="521" actId="207"/>
          <ac:spMkLst>
            <pc:docMk/>
            <pc:sldMk cId="342417273" sldId="306"/>
            <ac:spMk id="2" creationId="{0DCE838C-519C-F7B5-2DD3-FF2D8C4ED4E0}"/>
          </ac:spMkLst>
        </pc:spChg>
      </pc:sldChg>
      <pc:sldChg chg="modSp mod">
        <pc:chgData name="NEAL, Richard" userId="1b7090d6-5e5b-4f25-84f9-d7c2ffe9eafa" providerId="ADAL" clId="{9B3E0E7D-5C68-47CE-B15D-C39ABA806623}" dt="2025-05-15T11:49:03.701" v="109" actId="113"/>
        <pc:sldMkLst>
          <pc:docMk/>
          <pc:sldMk cId="2381978308" sldId="307"/>
        </pc:sldMkLst>
        <pc:spChg chg="mod">
          <ac:chgData name="NEAL, Richard" userId="1b7090d6-5e5b-4f25-84f9-d7c2ffe9eafa" providerId="ADAL" clId="{9B3E0E7D-5C68-47CE-B15D-C39ABA806623}" dt="2025-05-15T11:49:03.701" v="109" actId="113"/>
          <ac:spMkLst>
            <pc:docMk/>
            <pc:sldMk cId="2381978308" sldId="307"/>
            <ac:spMk id="2" creationId="{9E4318AF-8F80-F7F6-3ECA-4C91AAA9FBCC}"/>
          </ac:spMkLst>
        </pc:spChg>
      </pc:sldChg>
      <pc:sldChg chg="modSp mod">
        <pc:chgData name="NEAL, Richard" userId="1b7090d6-5e5b-4f25-84f9-d7c2ffe9eafa" providerId="ADAL" clId="{9B3E0E7D-5C68-47CE-B15D-C39ABA806623}" dt="2025-05-15T12:03:10.710" v="526" actId="12"/>
        <pc:sldMkLst>
          <pc:docMk/>
          <pc:sldMk cId="3880780670" sldId="308"/>
        </pc:sldMkLst>
        <pc:spChg chg="mod">
          <ac:chgData name="NEAL, Richard" userId="1b7090d6-5e5b-4f25-84f9-d7c2ffe9eafa" providerId="ADAL" clId="{9B3E0E7D-5C68-47CE-B15D-C39ABA806623}" dt="2025-05-15T12:03:10.710" v="526" actId="12"/>
          <ac:spMkLst>
            <pc:docMk/>
            <pc:sldMk cId="3880780670" sldId="308"/>
            <ac:spMk id="3" creationId="{B394D14A-A545-270D-A7E4-2EBE6DA570C5}"/>
          </ac:spMkLst>
        </pc:spChg>
        <pc:spChg chg="mod">
          <ac:chgData name="NEAL, Richard" userId="1b7090d6-5e5b-4f25-84f9-d7c2ffe9eafa" providerId="ADAL" clId="{9B3E0E7D-5C68-47CE-B15D-C39ABA806623}" dt="2025-05-15T11:48:39.997" v="103" actId="113"/>
          <ac:spMkLst>
            <pc:docMk/>
            <pc:sldMk cId="3880780670" sldId="308"/>
            <ac:spMk id="5" creationId="{8977133A-DFB2-598E-7CAB-E60A59FFB3F6}"/>
          </ac:spMkLst>
        </pc:spChg>
      </pc:sldChg>
      <pc:sldChg chg="modSp mod">
        <pc:chgData name="NEAL, Richard" userId="1b7090d6-5e5b-4f25-84f9-d7c2ffe9eafa" providerId="ADAL" clId="{9B3E0E7D-5C68-47CE-B15D-C39ABA806623}" dt="2025-05-15T12:00:52.727" v="510" actId="14861"/>
        <pc:sldMkLst>
          <pc:docMk/>
          <pc:sldMk cId="4260129749" sldId="309"/>
        </pc:sldMkLst>
        <pc:spChg chg="mod">
          <ac:chgData name="NEAL, Richard" userId="1b7090d6-5e5b-4f25-84f9-d7c2ffe9eafa" providerId="ADAL" clId="{9B3E0E7D-5C68-47CE-B15D-C39ABA806623}" dt="2025-05-15T11:56:33.522" v="395" actId="207"/>
          <ac:spMkLst>
            <pc:docMk/>
            <pc:sldMk cId="4260129749" sldId="309"/>
            <ac:spMk id="3" creationId="{9B2290BE-46FE-00B8-B865-010D515C5369}"/>
          </ac:spMkLst>
        </pc:spChg>
        <pc:spChg chg="mod">
          <ac:chgData name="NEAL, Richard" userId="1b7090d6-5e5b-4f25-84f9-d7c2ffe9eafa" providerId="ADAL" clId="{9B3E0E7D-5C68-47CE-B15D-C39ABA806623}" dt="2025-05-15T12:00:52.727" v="510" actId="14861"/>
          <ac:spMkLst>
            <pc:docMk/>
            <pc:sldMk cId="4260129749" sldId="309"/>
            <ac:spMk id="4" creationId="{0537C732-2FB6-4036-46B4-4E775B8112B1}"/>
          </ac:spMkLst>
        </pc:spChg>
        <pc:spChg chg="mod">
          <ac:chgData name="NEAL, Richard" userId="1b7090d6-5e5b-4f25-84f9-d7c2ffe9eafa" providerId="ADAL" clId="{9B3E0E7D-5C68-47CE-B15D-C39ABA806623}" dt="2025-05-15T11:48:34.015" v="101" actId="207"/>
          <ac:spMkLst>
            <pc:docMk/>
            <pc:sldMk cId="4260129749" sldId="309"/>
            <ac:spMk id="5" creationId="{2C246F5F-F419-B757-CCED-F7E0069670DC}"/>
          </ac:spMkLst>
        </pc:spChg>
      </pc:sldChg>
      <pc:sldChg chg="modSp mod">
        <pc:chgData name="NEAL, Richard" userId="1b7090d6-5e5b-4f25-84f9-d7c2ffe9eafa" providerId="ADAL" clId="{9B3E0E7D-5C68-47CE-B15D-C39ABA806623}" dt="2025-05-15T12:03:25.905" v="527" actId="12"/>
        <pc:sldMkLst>
          <pc:docMk/>
          <pc:sldMk cId="1951446348" sldId="310"/>
        </pc:sldMkLst>
        <pc:spChg chg="mod">
          <ac:chgData name="NEAL, Richard" userId="1b7090d6-5e5b-4f25-84f9-d7c2ffe9eafa" providerId="ADAL" clId="{9B3E0E7D-5C68-47CE-B15D-C39ABA806623}" dt="2025-05-15T11:48:27.551" v="99" actId="207"/>
          <ac:spMkLst>
            <pc:docMk/>
            <pc:sldMk cId="1951446348" sldId="310"/>
            <ac:spMk id="2" creationId="{DBFDDBA9-97C7-A6E7-4BA0-10C85574F514}"/>
          </ac:spMkLst>
        </pc:spChg>
        <pc:spChg chg="mod">
          <ac:chgData name="NEAL, Richard" userId="1b7090d6-5e5b-4f25-84f9-d7c2ffe9eafa" providerId="ADAL" clId="{9B3E0E7D-5C68-47CE-B15D-C39ABA806623}" dt="2025-05-15T12:03:25.905" v="527" actId="12"/>
          <ac:spMkLst>
            <pc:docMk/>
            <pc:sldMk cId="1951446348" sldId="310"/>
            <ac:spMk id="4" creationId="{74BC96BE-D9E4-918F-947B-DDFC445F932C}"/>
          </ac:spMkLst>
        </pc:spChg>
      </pc:sldChg>
      <pc:sldChg chg="modSp mod">
        <pc:chgData name="NEAL, Richard" userId="1b7090d6-5e5b-4f25-84f9-d7c2ffe9eafa" providerId="ADAL" clId="{9B3E0E7D-5C68-47CE-B15D-C39ABA806623}" dt="2025-05-15T12:01:55.699" v="516" actId="207"/>
        <pc:sldMkLst>
          <pc:docMk/>
          <pc:sldMk cId="1615309764" sldId="311"/>
        </pc:sldMkLst>
        <pc:spChg chg="mod">
          <ac:chgData name="NEAL, Richard" userId="1b7090d6-5e5b-4f25-84f9-d7c2ffe9eafa" providerId="ADAL" clId="{9B3E0E7D-5C68-47CE-B15D-C39ABA806623}" dt="2025-05-15T12:01:55.699" v="516" actId="207"/>
          <ac:spMkLst>
            <pc:docMk/>
            <pc:sldMk cId="1615309764" sldId="311"/>
            <ac:spMk id="2" creationId="{716238C0-6A70-4209-9B42-2C9D34D03A50}"/>
          </ac:spMkLst>
        </pc:spChg>
      </pc:sldChg>
      <pc:sldChg chg="modSp mod">
        <pc:chgData name="NEAL, Richard" userId="1b7090d6-5e5b-4f25-84f9-d7c2ffe9eafa" providerId="ADAL" clId="{9B3E0E7D-5C68-47CE-B15D-C39ABA806623}" dt="2025-05-15T11:58:25.240" v="472" actId="207"/>
        <pc:sldMkLst>
          <pc:docMk/>
          <pc:sldMk cId="3453307836" sldId="312"/>
        </pc:sldMkLst>
        <pc:spChg chg="mod">
          <ac:chgData name="NEAL, Richard" userId="1b7090d6-5e5b-4f25-84f9-d7c2ffe9eafa" providerId="ADAL" clId="{9B3E0E7D-5C68-47CE-B15D-C39ABA806623}" dt="2025-05-15T11:58:25.240" v="472" actId="207"/>
          <ac:spMkLst>
            <pc:docMk/>
            <pc:sldMk cId="3453307836" sldId="312"/>
            <ac:spMk id="2" creationId="{CADC1560-E151-452F-7854-5BDC645FC2A9}"/>
          </ac:spMkLst>
        </pc:spChg>
        <pc:graphicFrameChg chg="modGraphic">
          <ac:chgData name="NEAL, Richard" userId="1b7090d6-5e5b-4f25-84f9-d7c2ffe9eafa" providerId="ADAL" clId="{9B3E0E7D-5C68-47CE-B15D-C39ABA806623}" dt="2025-05-15T11:58:18.582" v="470" actId="207"/>
          <ac:graphicFrameMkLst>
            <pc:docMk/>
            <pc:sldMk cId="3453307836" sldId="312"/>
            <ac:graphicFrameMk id="5" creationId="{2536E331-39E9-317C-2DA7-981447E235F8}"/>
          </ac:graphicFrameMkLst>
        </pc:graphicFrameChg>
      </pc:sldChg>
      <pc:sldChg chg="modSp mod">
        <pc:chgData name="NEAL, Richard" userId="1b7090d6-5e5b-4f25-84f9-d7c2ffe9eafa" providerId="ADAL" clId="{9B3E0E7D-5C68-47CE-B15D-C39ABA806623}" dt="2025-05-15T12:00:43.070" v="509" actId="14861"/>
        <pc:sldMkLst>
          <pc:docMk/>
          <pc:sldMk cId="977531680" sldId="313"/>
        </pc:sldMkLst>
        <pc:spChg chg="mod">
          <ac:chgData name="NEAL, Richard" userId="1b7090d6-5e5b-4f25-84f9-d7c2ffe9eafa" providerId="ADAL" clId="{9B3E0E7D-5C68-47CE-B15D-C39ABA806623}" dt="2025-05-15T11:57:08.306" v="405" actId="207"/>
          <ac:spMkLst>
            <pc:docMk/>
            <pc:sldMk cId="977531680" sldId="313"/>
            <ac:spMk id="3" creationId="{4AD7439E-7CF6-8060-9932-31FFF3236C22}"/>
          </ac:spMkLst>
        </pc:spChg>
        <pc:spChg chg="mod">
          <ac:chgData name="NEAL, Richard" userId="1b7090d6-5e5b-4f25-84f9-d7c2ffe9eafa" providerId="ADAL" clId="{9B3E0E7D-5C68-47CE-B15D-C39ABA806623}" dt="2025-05-15T12:00:43.070" v="509" actId="14861"/>
          <ac:spMkLst>
            <pc:docMk/>
            <pc:sldMk cId="977531680" sldId="313"/>
            <ac:spMk id="4" creationId="{0044EE77-8BCF-0D15-8FDA-1ED56BFD1749}"/>
          </ac:spMkLst>
        </pc:spChg>
        <pc:spChg chg="mod">
          <ac:chgData name="NEAL, Richard" userId="1b7090d6-5e5b-4f25-84f9-d7c2ffe9eafa" providerId="ADAL" clId="{9B3E0E7D-5C68-47CE-B15D-C39ABA806623}" dt="2025-05-15T11:57:05.201" v="404" actId="207"/>
          <ac:spMkLst>
            <pc:docMk/>
            <pc:sldMk cId="977531680" sldId="313"/>
            <ac:spMk id="5" creationId="{933E6006-A415-F5C2-D2D4-0C1644F5853B}"/>
          </ac:spMkLst>
        </pc:spChg>
      </pc:sldChg>
      <pc:sldChg chg="modSp mod">
        <pc:chgData name="NEAL, Richard" userId="1b7090d6-5e5b-4f25-84f9-d7c2ffe9eafa" providerId="ADAL" clId="{9B3E0E7D-5C68-47CE-B15D-C39ABA806623}" dt="2025-05-15T12:04:12.721" v="536" actId="12"/>
        <pc:sldMkLst>
          <pc:docMk/>
          <pc:sldMk cId="2736507292" sldId="314"/>
        </pc:sldMkLst>
        <pc:spChg chg="mod">
          <ac:chgData name="NEAL, Richard" userId="1b7090d6-5e5b-4f25-84f9-d7c2ffe9eafa" providerId="ADAL" clId="{9B3E0E7D-5C68-47CE-B15D-C39ABA806623}" dt="2025-05-15T11:58:31.271" v="474" actId="207"/>
          <ac:spMkLst>
            <pc:docMk/>
            <pc:sldMk cId="2736507292" sldId="314"/>
            <ac:spMk id="2" creationId="{D8778EEF-FA71-C4FD-5D16-D085A43CB48C}"/>
          </ac:spMkLst>
        </pc:spChg>
        <pc:spChg chg="mod">
          <ac:chgData name="NEAL, Richard" userId="1b7090d6-5e5b-4f25-84f9-d7c2ffe9eafa" providerId="ADAL" clId="{9B3E0E7D-5C68-47CE-B15D-C39ABA806623}" dt="2025-05-15T12:04:12.721" v="536" actId="12"/>
          <ac:spMkLst>
            <pc:docMk/>
            <pc:sldMk cId="2736507292" sldId="314"/>
            <ac:spMk id="4" creationId="{BD4C139A-C8C6-B0CA-9228-5164EEB75B54}"/>
          </ac:spMkLst>
        </pc:spChg>
      </pc:sldChg>
      <pc:sldChg chg="modSp mod">
        <pc:chgData name="NEAL, Richard" userId="1b7090d6-5e5b-4f25-84f9-d7c2ffe9eafa" providerId="ADAL" clId="{9B3E0E7D-5C68-47CE-B15D-C39ABA806623}" dt="2025-05-15T12:02:45.663" v="524" actId="207"/>
        <pc:sldMkLst>
          <pc:docMk/>
          <pc:sldMk cId="2836426069" sldId="315"/>
        </pc:sldMkLst>
        <pc:spChg chg="mod">
          <ac:chgData name="NEAL, Richard" userId="1b7090d6-5e5b-4f25-84f9-d7c2ffe9eafa" providerId="ADAL" clId="{9B3E0E7D-5C68-47CE-B15D-C39ABA806623}" dt="2025-05-15T12:02:43.672" v="523" actId="207"/>
          <ac:spMkLst>
            <pc:docMk/>
            <pc:sldMk cId="2836426069" sldId="315"/>
            <ac:spMk id="2" creationId="{C4B279F6-2E0D-0030-8A09-4CE33809C4EC}"/>
          </ac:spMkLst>
        </pc:spChg>
        <pc:spChg chg="mod">
          <ac:chgData name="NEAL, Richard" userId="1b7090d6-5e5b-4f25-84f9-d7c2ffe9eafa" providerId="ADAL" clId="{9B3E0E7D-5C68-47CE-B15D-C39ABA806623}" dt="2025-05-15T12:02:45.663" v="524" actId="207"/>
          <ac:spMkLst>
            <pc:docMk/>
            <pc:sldMk cId="2836426069" sldId="315"/>
            <ac:spMk id="4" creationId="{C69EB1E1-9B21-E947-AF9E-9E9C34E45A89}"/>
          </ac:spMkLst>
        </pc:spChg>
      </pc:sldChg>
      <pc:sldChg chg="modSp mod">
        <pc:chgData name="NEAL, Richard" userId="1b7090d6-5e5b-4f25-84f9-d7c2ffe9eafa" providerId="ADAL" clId="{9B3E0E7D-5C68-47CE-B15D-C39ABA806623}" dt="2025-05-15T12:01:40.850" v="514" actId="208"/>
        <pc:sldMkLst>
          <pc:docMk/>
          <pc:sldMk cId="4267742394" sldId="316"/>
        </pc:sldMkLst>
        <pc:spChg chg="mod">
          <ac:chgData name="NEAL, Richard" userId="1b7090d6-5e5b-4f25-84f9-d7c2ffe9eafa" providerId="ADAL" clId="{9B3E0E7D-5C68-47CE-B15D-C39ABA806623}" dt="2025-05-15T11:57:00.462" v="402" actId="14100"/>
          <ac:spMkLst>
            <pc:docMk/>
            <pc:sldMk cId="4267742394" sldId="316"/>
            <ac:spMk id="2" creationId="{CDB900B8-DB36-3A2F-150B-01DE0AF85595}"/>
          </ac:spMkLst>
        </pc:spChg>
        <pc:spChg chg="mod">
          <ac:chgData name="NEAL, Richard" userId="1b7090d6-5e5b-4f25-84f9-d7c2ffe9eafa" providerId="ADAL" clId="{9B3E0E7D-5C68-47CE-B15D-C39ABA806623}" dt="2025-05-15T12:01:40.850" v="514" actId="208"/>
          <ac:spMkLst>
            <pc:docMk/>
            <pc:sldMk cId="4267742394" sldId="316"/>
            <ac:spMk id="3" creationId="{ED64D62E-F2D9-EB29-15D1-744E7096EC87}"/>
          </ac:spMkLst>
        </pc:spChg>
        <pc:spChg chg="mod">
          <ac:chgData name="NEAL, Richard" userId="1b7090d6-5e5b-4f25-84f9-d7c2ffe9eafa" providerId="ADAL" clId="{9B3E0E7D-5C68-47CE-B15D-C39ABA806623}" dt="2025-05-15T12:01:36.993" v="513" actId="208"/>
          <ac:spMkLst>
            <pc:docMk/>
            <pc:sldMk cId="4267742394" sldId="316"/>
            <ac:spMk id="8" creationId="{33EBAA30-94B6-21A3-66DD-AB2937DB6619}"/>
          </ac:spMkLst>
        </pc:spChg>
      </pc:sldChg>
    </pc:docChg>
  </pc:docChgLst>
  <pc:docChgLst>
    <pc:chgData name="SAVAGE, Angela" userId="S::angela.savage@education.gov.uk::d05b815f-4964-4ba9-a67a-b6cd79f08897" providerId="AD" clId="Web-{6A64C847-E6D5-1740-77FF-A5BED281558F}"/>
    <pc:docChg chg="modSld">
      <pc:chgData name="SAVAGE, Angela" userId="S::angela.savage@education.gov.uk::d05b815f-4964-4ba9-a67a-b6cd79f08897" providerId="AD" clId="Web-{6A64C847-E6D5-1740-77FF-A5BED281558F}" dt="2025-05-15T14:44:04.128" v="26" actId="20577"/>
      <pc:docMkLst>
        <pc:docMk/>
      </pc:docMkLst>
      <pc:sldChg chg="modSp">
        <pc:chgData name="SAVAGE, Angela" userId="S::angela.savage@education.gov.uk::d05b815f-4964-4ba9-a67a-b6cd79f08897" providerId="AD" clId="Web-{6A64C847-E6D5-1740-77FF-A5BED281558F}" dt="2025-05-15T14:44:04.128" v="26" actId="20577"/>
        <pc:sldMkLst>
          <pc:docMk/>
          <pc:sldMk cId="1128161052" sldId="296"/>
        </pc:sldMkLst>
        <pc:spChg chg="mod">
          <ac:chgData name="SAVAGE, Angela" userId="S::angela.savage@education.gov.uk::d05b815f-4964-4ba9-a67a-b6cd79f08897" providerId="AD" clId="Web-{6A64C847-E6D5-1740-77FF-A5BED281558F}" dt="2025-05-15T14:44:04.128" v="26" actId="20577"/>
          <ac:spMkLst>
            <pc:docMk/>
            <pc:sldMk cId="1128161052" sldId="296"/>
            <ac:spMk id="5" creationId="{96211C37-DEE1-E772-A487-2E2D2EA0A8A7}"/>
          </ac:spMkLst>
        </pc:spChg>
      </pc:sldChg>
      <pc:sldChg chg="modSp">
        <pc:chgData name="SAVAGE, Angela" userId="S::angela.savage@education.gov.uk::d05b815f-4964-4ba9-a67a-b6cd79f08897" providerId="AD" clId="Web-{6A64C847-E6D5-1740-77FF-A5BED281558F}" dt="2025-05-15T14:43:44.580" v="20" actId="20577"/>
        <pc:sldMkLst>
          <pc:docMk/>
          <pc:sldMk cId="1951446348" sldId="310"/>
        </pc:sldMkLst>
        <pc:spChg chg="mod">
          <ac:chgData name="SAVAGE, Angela" userId="S::angela.savage@education.gov.uk::d05b815f-4964-4ba9-a67a-b6cd79f08897" providerId="AD" clId="Web-{6A64C847-E6D5-1740-77FF-A5BED281558F}" dt="2025-05-15T14:43:44.580" v="20" actId="20577"/>
          <ac:spMkLst>
            <pc:docMk/>
            <pc:sldMk cId="1951446348" sldId="310"/>
            <ac:spMk id="4" creationId="{74BC96BE-D9E4-918F-947B-DDFC445F932C}"/>
          </ac:spMkLst>
        </pc:spChg>
      </pc:sldChg>
    </pc:docChg>
  </pc:docChgLst>
  <pc:docChgLst>
    <pc:chgData name="REED, Thomas" userId="7cc87b1d-51ee-4e00-ab19-25c82a7a7b69" providerId="ADAL" clId="{C19DACFE-AE9C-4A5B-B266-613C513F6D75}"/>
    <pc:docChg chg="modSld">
      <pc:chgData name="REED, Thomas" userId="7cc87b1d-51ee-4e00-ab19-25c82a7a7b69" providerId="ADAL" clId="{C19DACFE-AE9C-4A5B-B266-613C513F6D75}" dt="2025-05-23T09:11:55.533" v="0" actId="20577"/>
      <pc:docMkLst>
        <pc:docMk/>
      </pc:docMkLst>
      <pc:sldChg chg="modSp mod">
        <pc:chgData name="REED, Thomas" userId="7cc87b1d-51ee-4e00-ab19-25c82a7a7b69" providerId="ADAL" clId="{C19DACFE-AE9C-4A5B-B266-613C513F6D75}" dt="2025-05-23T09:11:55.533" v="0" actId="20577"/>
        <pc:sldMkLst>
          <pc:docMk/>
          <pc:sldMk cId="3880780670" sldId="308"/>
        </pc:sldMkLst>
        <pc:spChg chg="mod">
          <ac:chgData name="REED, Thomas" userId="7cc87b1d-51ee-4e00-ab19-25c82a7a7b69" providerId="ADAL" clId="{C19DACFE-AE9C-4A5B-B266-613C513F6D75}" dt="2025-05-23T09:11:55.533" v="0" actId="20577"/>
          <ac:spMkLst>
            <pc:docMk/>
            <pc:sldMk cId="3880780670" sldId="308"/>
            <ac:spMk id="3" creationId="{B394D14A-A545-270D-A7E4-2EBE6DA570C5}"/>
          </ac:spMkLst>
        </pc:spChg>
      </pc:sldChg>
    </pc:docChg>
  </pc:docChgLst>
  <pc:docChgLst>
    <pc:chgData name="SAVAGE, Angela" userId="d05b815f-4964-4ba9-a67a-b6cd79f08897" providerId="ADAL" clId="{CAA25835-E55A-4E52-871E-A0288A2E2976}"/>
    <pc:docChg chg="undo redo custSel addSld delSld modSld sldOrd">
      <pc:chgData name="SAVAGE, Angela" userId="d05b815f-4964-4ba9-a67a-b6cd79f08897" providerId="ADAL" clId="{CAA25835-E55A-4E52-871E-A0288A2E2976}" dt="2025-05-06T07:42:08.707" v="4712" actId="2711"/>
      <pc:docMkLst>
        <pc:docMk/>
      </pc:docMkLst>
      <pc:sldChg chg="modSp del mod">
        <pc:chgData name="SAVAGE, Angela" userId="d05b815f-4964-4ba9-a67a-b6cd79f08897" providerId="ADAL" clId="{CAA25835-E55A-4E52-871E-A0288A2E2976}" dt="2025-04-03T08:00:45.291" v="12" actId="2696"/>
        <pc:sldMkLst>
          <pc:docMk/>
          <pc:sldMk cId="1527871406" sldId="256"/>
        </pc:sldMkLst>
      </pc:sldChg>
      <pc:sldChg chg="delSp modSp add mod">
        <pc:chgData name="SAVAGE, Angela" userId="d05b815f-4964-4ba9-a67a-b6cd79f08897" providerId="ADAL" clId="{CAA25835-E55A-4E52-871E-A0288A2E2976}" dt="2025-05-04T18:14:16.345" v="4705" actId="2711"/>
        <pc:sldMkLst>
          <pc:docMk/>
          <pc:sldMk cId="128123892" sldId="270"/>
        </pc:sldMkLst>
        <pc:spChg chg="mod">
          <ac:chgData name="SAVAGE, Angela" userId="d05b815f-4964-4ba9-a67a-b6cd79f08897" providerId="ADAL" clId="{CAA25835-E55A-4E52-871E-A0288A2E2976}" dt="2025-05-04T18:14:06.463" v="4703" actId="2711"/>
          <ac:spMkLst>
            <pc:docMk/>
            <pc:sldMk cId="128123892" sldId="270"/>
            <ac:spMk id="2" creationId="{ADC36B89-F7D1-AB3C-7425-CE1F0A89D42B}"/>
          </ac:spMkLst>
        </pc:spChg>
        <pc:spChg chg="mod">
          <ac:chgData name="SAVAGE, Angela" userId="d05b815f-4964-4ba9-a67a-b6cd79f08897" providerId="ADAL" clId="{CAA25835-E55A-4E52-871E-A0288A2E2976}" dt="2025-05-04T18:14:10.867" v="4704" actId="2711"/>
          <ac:spMkLst>
            <pc:docMk/>
            <pc:sldMk cId="128123892" sldId="270"/>
            <ac:spMk id="8" creationId="{1C26EE4F-73C6-D5D4-A91C-1F0EB337F792}"/>
          </ac:spMkLst>
        </pc:spChg>
        <pc:graphicFrameChg chg="mod modGraphic">
          <ac:chgData name="SAVAGE, Angela" userId="d05b815f-4964-4ba9-a67a-b6cd79f08897" providerId="ADAL" clId="{CAA25835-E55A-4E52-871E-A0288A2E2976}" dt="2025-05-04T18:14:16.345" v="4705" actId="2711"/>
          <ac:graphicFrameMkLst>
            <pc:docMk/>
            <pc:sldMk cId="128123892" sldId="270"/>
            <ac:graphicFrameMk id="3" creationId="{6D9C6AA8-E8BE-968A-2665-9BE40A34A7C7}"/>
          </ac:graphicFrameMkLst>
        </pc:graphicFrameChg>
      </pc:sldChg>
      <pc:sldChg chg="modSp del mod">
        <pc:chgData name="SAVAGE, Angela" userId="d05b815f-4964-4ba9-a67a-b6cd79f08897" providerId="ADAL" clId="{CAA25835-E55A-4E52-871E-A0288A2E2976}" dt="2025-04-08T12:19:38.790" v="3624" actId="47"/>
        <pc:sldMkLst>
          <pc:docMk/>
          <pc:sldMk cId="2988331189" sldId="272"/>
        </pc:sldMkLst>
      </pc:sldChg>
      <pc:sldChg chg="modSp del">
        <pc:chgData name="SAVAGE, Angela" userId="d05b815f-4964-4ba9-a67a-b6cd79f08897" providerId="ADAL" clId="{CAA25835-E55A-4E52-871E-A0288A2E2976}" dt="2025-04-03T08:03:20.939" v="111" actId="47"/>
        <pc:sldMkLst>
          <pc:docMk/>
          <pc:sldMk cId="3120264619" sldId="273"/>
        </pc:sldMkLst>
      </pc:sldChg>
      <pc:sldChg chg="addSp modSp mod">
        <pc:chgData name="SAVAGE, Angela" userId="d05b815f-4964-4ba9-a67a-b6cd79f08897" providerId="ADAL" clId="{CAA25835-E55A-4E52-871E-A0288A2E2976}" dt="2025-05-04T18:12:37.667" v="4689" actId="2711"/>
        <pc:sldMkLst>
          <pc:docMk/>
          <pc:sldMk cId="1309332544" sldId="275"/>
        </pc:sldMkLst>
        <pc:spChg chg="add mod">
          <ac:chgData name="SAVAGE, Angela" userId="d05b815f-4964-4ba9-a67a-b6cd79f08897" providerId="ADAL" clId="{CAA25835-E55A-4E52-871E-A0288A2E2976}" dt="2025-05-04T18:12:37.667" v="4689" actId="2711"/>
          <ac:spMkLst>
            <pc:docMk/>
            <pc:sldMk cId="1309332544" sldId="275"/>
            <ac:spMk id="3" creationId="{4465AF7B-24EC-11EE-4BD0-BF202F40D97D}"/>
          </ac:spMkLst>
        </pc:spChg>
        <pc:spChg chg="mod">
          <ac:chgData name="SAVAGE, Angela" userId="d05b815f-4964-4ba9-a67a-b6cd79f08897" providerId="ADAL" clId="{CAA25835-E55A-4E52-871E-A0288A2E2976}" dt="2025-05-04T18:12:28.191" v="4687" actId="27636"/>
          <ac:spMkLst>
            <pc:docMk/>
            <pc:sldMk cId="1309332544" sldId="275"/>
            <ac:spMk id="5" creationId="{FB53112C-93DA-A240-770B-39E229A995F9}"/>
          </ac:spMkLst>
        </pc:spChg>
        <pc:spChg chg="add mod">
          <ac:chgData name="SAVAGE, Angela" userId="d05b815f-4964-4ba9-a67a-b6cd79f08897" providerId="ADAL" clId="{CAA25835-E55A-4E52-871E-A0288A2E2976}" dt="2025-05-04T18:12:33.578" v="4688" actId="2711"/>
          <ac:spMkLst>
            <pc:docMk/>
            <pc:sldMk cId="1309332544" sldId="275"/>
            <ac:spMk id="6" creationId="{5C1A8F09-C44D-3A84-B2F6-E59D83D55959}"/>
          </ac:spMkLst>
        </pc:spChg>
      </pc:sldChg>
      <pc:sldChg chg="modSp del mod">
        <pc:chgData name="SAVAGE, Angela" userId="d05b815f-4964-4ba9-a67a-b6cd79f08897" providerId="ADAL" clId="{CAA25835-E55A-4E52-871E-A0288A2E2976}" dt="2025-05-01T12:56:29.551" v="3922" actId="2696"/>
        <pc:sldMkLst>
          <pc:docMk/>
          <pc:sldMk cId="3010951825" sldId="276"/>
        </pc:sldMkLst>
      </pc:sldChg>
      <pc:sldChg chg="modSp del mod">
        <pc:chgData name="SAVAGE, Angela" userId="d05b815f-4964-4ba9-a67a-b6cd79f08897" providerId="ADAL" clId="{CAA25835-E55A-4E52-871E-A0288A2E2976}" dt="2025-04-08T10:17:48.977" v="2536" actId="2696"/>
        <pc:sldMkLst>
          <pc:docMk/>
          <pc:sldMk cId="2101107677" sldId="279"/>
        </pc:sldMkLst>
      </pc:sldChg>
      <pc:sldChg chg="delSp modSp add del mod">
        <pc:chgData name="SAVAGE, Angela" userId="d05b815f-4964-4ba9-a67a-b6cd79f08897" providerId="ADAL" clId="{CAA25835-E55A-4E52-871E-A0288A2E2976}" dt="2025-04-08T10:09:23.108" v="2253" actId="47"/>
        <pc:sldMkLst>
          <pc:docMk/>
          <pc:sldMk cId="1078910016" sldId="286"/>
        </pc:sldMkLst>
      </pc:sldChg>
      <pc:sldChg chg="del">
        <pc:chgData name="SAVAGE, Angela" userId="d05b815f-4964-4ba9-a67a-b6cd79f08897" providerId="ADAL" clId="{CAA25835-E55A-4E52-871E-A0288A2E2976}" dt="2025-04-03T19:12:42.750" v="1166" actId="2696"/>
        <pc:sldMkLst>
          <pc:docMk/>
          <pc:sldMk cId="2667605312" sldId="293"/>
        </pc:sldMkLst>
      </pc:sldChg>
      <pc:sldChg chg="addSp delSp modSp del mod setBg">
        <pc:chgData name="SAVAGE, Angela" userId="d05b815f-4964-4ba9-a67a-b6cd79f08897" providerId="ADAL" clId="{CAA25835-E55A-4E52-871E-A0288A2E2976}" dt="2025-04-03T08:03:22.789" v="112" actId="47"/>
        <pc:sldMkLst>
          <pc:docMk/>
          <pc:sldMk cId="2869787122" sldId="294"/>
        </pc:sldMkLst>
      </pc:sldChg>
      <pc:sldChg chg="modSp mod modNotesTx">
        <pc:chgData name="SAVAGE, Angela" userId="d05b815f-4964-4ba9-a67a-b6cd79f08897" providerId="ADAL" clId="{CAA25835-E55A-4E52-871E-A0288A2E2976}" dt="2025-05-04T18:12:20.224" v="4685" actId="20577"/>
        <pc:sldMkLst>
          <pc:docMk/>
          <pc:sldMk cId="1128161052" sldId="296"/>
        </pc:sldMkLst>
        <pc:spChg chg="mod">
          <ac:chgData name="SAVAGE, Angela" userId="d05b815f-4964-4ba9-a67a-b6cd79f08897" providerId="ADAL" clId="{CAA25835-E55A-4E52-871E-A0288A2E2976}" dt="2025-05-04T18:12:10.908" v="4683" actId="2711"/>
          <ac:spMkLst>
            <pc:docMk/>
            <pc:sldMk cId="1128161052" sldId="296"/>
            <ac:spMk id="2" creationId="{23EB1626-F096-1483-11DC-EB45385F2189}"/>
          </ac:spMkLst>
        </pc:spChg>
        <pc:spChg chg="mod">
          <ac:chgData name="SAVAGE, Angela" userId="d05b815f-4964-4ba9-a67a-b6cd79f08897" providerId="ADAL" clId="{CAA25835-E55A-4E52-871E-A0288A2E2976}" dt="2025-05-04T18:12:20.224" v="4685" actId="20577"/>
          <ac:spMkLst>
            <pc:docMk/>
            <pc:sldMk cId="1128161052" sldId="296"/>
            <ac:spMk id="5" creationId="{96211C37-DEE1-E772-A487-2E2D2EA0A8A7}"/>
          </ac:spMkLst>
        </pc:spChg>
      </pc:sldChg>
      <pc:sldChg chg="modSp del mod">
        <pc:chgData name="SAVAGE, Angela" userId="d05b815f-4964-4ba9-a67a-b6cd79f08897" providerId="ADAL" clId="{CAA25835-E55A-4E52-871E-A0288A2E2976}" dt="2025-04-08T10:14:36.349" v="2490" actId="47"/>
        <pc:sldMkLst>
          <pc:docMk/>
          <pc:sldMk cId="937724148" sldId="297"/>
        </pc:sldMkLst>
      </pc:sldChg>
      <pc:sldChg chg="modSp mod modNotesTx">
        <pc:chgData name="SAVAGE, Angela" userId="d05b815f-4964-4ba9-a67a-b6cd79f08897" providerId="ADAL" clId="{CAA25835-E55A-4E52-871E-A0288A2E2976}" dt="2025-05-04T18:12:04.060" v="4682" actId="2711"/>
        <pc:sldMkLst>
          <pc:docMk/>
          <pc:sldMk cId="108270108" sldId="299"/>
        </pc:sldMkLst>
        <pc:spChg chg="mod">
          <ac:chgData name="SAVAGE, Angela" userId="d05b815f-4964-4ba9-a67a-b6cd79f08897" providerId="ADAL" clId="{CAA25835-E55A-4E52-871E-A0288A2E2976}" dt="2025-04-03T08:01:37.156" v="32"/>
          <ac:spMkLst>
            <pc:docMk/>
            <pc:sldMk cId="108270108" sldId="299"/>
            <ac:spMk id="2" creationId="{D77EF9C8-D9D4-DA61-7C74-84F948210DF5}"/>
          </ac:spMkLst>
        </pc:spChg>
        <pc:spChg chg="mod">
          <ac:chgData name="SAVAGE, Angela" userId="d05b815f-4964-4ba9-a67a-b6cd79f08897" providerId="ADAL" clId="{CAA25835-E55A-4E52-871E-A0288A2E2976}" dt="2025-05-04T18:12:04.060" v="4682" actId="2711"/>
          <ac:spMkLst>
            <pc:docMk/>
            <pc:sldMk cId="108270108" sldId="299"/>
            <ac:spMk id="4" creationId="{45132A54-7688-9EE4-8D45-063851A410B4}"/>
          </ac:spMkLst>
        </pc:spChg>
      </pc:sldChg>
      <pc:sldChg chg="modSp del mod">
        <pc:chgData name="SAVAGE, Angela" userId="d05b815f-4964-4ba9-a67a-b6cd79f08897" providerId="ADAL" clId="{CAA25835-E55A-4E52-871E-A0288A2E2976}" dt="2025-04-03T19:12:42.750" v="1166" actId="2696"/>
        <pc:sldMkLst>
          <pc:docMk/>
          <pc:sldMk cId="1142071101" sldId="301"/>
        </pc:sldMkLst>
      </pc:sldChg>
      <pc:sldChg chg="modSp del mod">
        <pc:chgData name="SAVAGE, Angela" userId="d05b815f-4964-4ba9-a67a-b6cd79f08897" providerId="ADAL" clId="{CAA25835-E55A-4E52-871E-A0288A2E2976}" dt="2025-04-03T19:12:42.750" v="1166" actId="2696"/>
        <pc:sldMkLst>
          <pc:docMk/>
          <pc:sldMk cId="492970436" sldId="302"/>
        </pc:sldMkLst>
      </pc:sldChg>
      <pc:sldChg chg="modSp del mod">
        <pc:chgData name="SAVAGE, Angela" userId="d05b815f-4964-4ba9-a67a-b6cd79f08897" providerId="ADAL" clId="{CAA25835-E55A-4E52-871E-A0288A2E2976}" dt="2025-04-03T19:12:42.750" v="1166" actId="2696"/>
        <pc:sldMkLst>
          <pc:docMk/>
          <pc:sldMk cId="2220480450" sldId="303"/>
        </pc:sldMkLst>
      </pc:sldChg>
      <pc:sldChg chg="modSp del mod">
        <pc:chgData name="SAVAGE, Angela" userId="d05b815f-4964-4ba9-a67a-b6cd79f08897" providerId="ADAL" clId="{CAA25835-E55A-4E52-871E-A0288A2E2976}" dt="2025-04-03T19:12:42.750" v="1166" actId="2696"/>
        <pc:sldMkLst>
          <pc:docMk/>
          <pc:sldMk cId="3389247013" sldId="304"/>
        </pc:sldMkLst>
      </pc:sldChg>
      <pc:sldChg chg="modSp del">
        <pc:chgData name="SAVAGE, Angela" userId="d05b815f-4964-4ba9-a67a-b6cd79f08897" providerId="ADAL" clId="{CAA25835-E55A-4E52-871E-A0288A2E2976}" dt="2025-04-08T10:14:54.201" v="2491" actId="2696"/>
        <pc:sldMkLst>
          <pc:docMk/>
          <pc:sldMk cId="600364033" sldId="305"/>
        </pc:sldMkLst>
      </pc:sldChg>
      <pc:sldChg chg="addSp delSp modSp new mod ord setBg delDesignElem">
        <pc:chgData name="SAVAGE, Angela" userId="d05b815f-4964-4ba9-a67a-b6cd79f08897" providerId="ADAL" clId="{CAA25835-E55A-4E52-871E-A0288A2E2976}" dt="2025-05-06T07:41:47.378" v="4711" actId="20577"/>
        <pc:sldMkLst>
          <pc:docMk/>
          <pc:sldMk cId="342417273" sldId="306"/>
        </pc:sldMkLst>
        <pc:spChg chg="mod">
          <ac:chgData name="SAVAGE, Angela" userId="d05b815f-4964-4ba9-a67a-b6cd79f08897" providerId="ADAL" clId="{CAA25835-E55A-4E52-871E-A0288A2E2976}" dt="2025-05-06T07:41:47.378" v="4711" actId="20577"/>
          <ac:spMkLst>
            <pc:docMk/>
            <pc:sldMk cId="342417273" sldId="306"/>
            <ac:spMk id="2" creationId="{0DCE838C-519C-F7B5-2DD3-FF2D8C4ED4E0}"/>
          </ac:spMkLst>
        </pc:spChg>
        <pc:spChg chg="add mod">
          <ac:chgData name="SAVAGE, Angela" userId="d05b815f-4964-4ba9-a67a-b6cd79f08897" providerId="ADAL" clId="{CAA25835-E55A-4E52-871E-A0288A2E2976}" dt="2025-05-04T18:10:09.893" v="4665" actId="2711"/>
          <ac:spMkLst>
            <pc:docMk/>
            <pc:sldMk cId="342417273" sldId="306"/>
            <ac:spMk id="5" creationId="{69A06662-1D65-98B4-FA92-4B40B28EA28D}"/>
          </ac:spMkLst>
        </pc:spChg>
        <pc:spChg chg="add">
          <ac:chgData name="SAVAGE, Angela" userId="d05b815f-4964-4ba9-a67a-b6cd79f08897" providerId="ADAL" clId="{CAA25835-E55A-4E52-871E-A0288A2E2976}" dt="2025-04-03T08:01:39.460" v="33" actId="26606"/>
          <ac:spMkLst>
            <pc:docMk/>
            <pc:sldMk cId="342417273" sldId="306"/>
            <ac:spMk id="8" creationId="{F7660A3D-94D7-4E5D-AE77-F2DEE49DF4EE}"/>
          </ac:spMkLst>
        </pc:spChg>
        <pc:spChg chg="add">
          <ac:chgData name="SAVAGE, Angela" userId="d05b815f-4964-4ba9-a67a-b6cd79f08897" providerId="ADAL" clId="{CAA25835-E55A-4E52-871E-A0288A2E2976}" dt="2025-04-03T08:01:39.460" v="33" actId="26606"/>
          <ac:spMkLst>
            <pc:docMk/>
            <pc:sldMk cId="342417273" sldId="306"/>
            <ac:spMk id="10" creationId="{A44EB985-DC5C-4DAC-9D62-8DC7D0F25A8F}"/>
          </ac:spMkLst>
        </pc:spChg>
        <pc:spChg chg="add">
          <ac:chgData name="SAVAGE, Angela" userId="d05b815f-4964-4ba9-a67a-b6cd79f08897" providerId="ADAL" clId="{CAA25835-E55A-4E52-871E-A0288A2E2976}" dt="2025-04-03T08:01:39.460" v="33" actId="26606"/>
          <ac:spMkLst>
            <pc:docMk/>
            <pc:sldMk cId="342417273" sldId="306"/>
            <ac:spMk id="12" creationId="{3FCB64ED-B050-4F57-8188-F233260082B0}"/>
          </ac:spMkLst>
        </pc:spChg>
        <pc:spChg chg="add">
          <ac:chgData name="SAVAGE, Angela" userId="d05b815f-4964-4ba9-a67a-b6cd79f08897" providerId="ADAL" clId="{CAA25835-E55A-4E52-871E-A0288A2E2976}" dt="2025-04-03T08:01:39.460" v="33" actId="26606"/>
          <ac:spMkLst>
            <pc:docMk/>
            <pc:sldMk cId="342417273" sldId="306"/>
            <ac:spMk id="14" creationId="{2BF5D0F4-EA4E-47A5-87BE-9ABB1AF66DCF}"/>
          </ac:spMkLst>
        </pc:spChg>
        <pc:spChg chg="add">
          <ac:chgData name="SAVAGE, Angela" userId="d05b815f-4964-4ba9-a67a-b6cd79f08897" providerId="ADAL" clId="{CAA25835-E55A-4E52-871E-A0288A2E2976}" dt="2025-04-03T08:01:39.460" v="33" actId="26606"/>
          <ac:spMkLst>
            <pc:docMk/>
            <pc:sldMk cId="342417273" sldId="306"/>
            <ac:spMk id="16" creationId="{34BFB7C5-23B6-4047-BF5E-F9EEBB437CD0}"/>
          </ac:spMkLst>
        </pc:spChg>
        <pc:spChg chg="add">
          <ac:chgData name="SAVAGE, Angela" userId="d05b815f-4964-4ba9-a67a-b6cd79f08897" providerId="ADAL" clId="{CAA25835-E55A-4E52-871E-A0288A2E2976}" dt="2025-04-03T08:01:39.460" v="33" actId="26606"/>
          <ac:spMkLst>
            <pc:docMk/>
            <pc:sldMk cId="342417273" sldId="306"/>
            <ac:spMk id="18" creationId="{FBC3CD9F-A361-4496-A6E0-24338B2A6901}"/>
          </ac:spMkLst>
        </pc:spChg>
        <pc:spChg chg="add">
          <ac:chgData name="SAVAGE, Angela" userId="d05b815f-4964-4ba9-a67a-b6cd79f08897" providerId="ADAL" clId="{CAA25835-E55A-4E52-871E-A0288A2E2976}" dt="2025-04-03T08:01:39.460" v="33" actId="26606"/>
          <ac:spMkLst>
            <pc:docMk/>
            <pc:sldMk cId="342417273" sldId="306"/>
            <ac:spMk id="20" creationId="{D37DA931-62D6-4B32-9103-84C0960AEA6D}"/>
          </ac:spMkLst>
        </pc:spChg>
        <pc:spChg chg="add">
          <ac:chgData name="SAVAGE, Angela" userId="d05b815f-4964-4ba9-a67a-b6cd79f08897" providerId="ADAL" clId="{CAA25835-E55A-4E52-871E-A0288A2E2976}" dt="2025-04-03T08:01:39.460" v="33" actId="26606"/>
          <ac:spMkLst>
            <pc:docMk/>
            <pc:sldMk cId="342417273" sldId="306"/>
            <ac:spMk id="22" creationId="{4695E140-9B6E-43E9-B17E-CDFE3FCA8AFB}"/>
          </ac:spMkLst>
        </pc:spChg>
        <pc:picChg chg="add mod">
          <ac:chgData name="SAVAGE, Angela" userId="d05b815f-4964-4ba9-a67a-b6cd79f08897" providerId="ADAL" clId="{CAA25835-E55A-4E52-871E-A0288A2E2976}" dt="2025-04-09T11:49:20.755" v="3803" actId="1076"/>
          <ac:picMkLst>
            <pc:docMk/>
            <pc:sldMk cId="342417273" sldId="306"/>
            <ac:picMk id="1026" creationId="{08FA67FC-E4F3-9585-49FE-DE368360116A}"/>
          </ac:picMkLst>
        </pc:picChg>
      </pc:sldChg>
      <pc:sldChg chg="new del">
        <pc:chgData name="SAVAGE, Angela" userId="d05b815f-4964-4ba9-a67a-b6cd79f08897" providerId="ADAL" clId="{CAA25835-E55A-4E52-871E-A0288A2E2976}" dt="2025-04-03T08:00:49.358" v="14" actId="47"/>
        <pc:sldMkLst>
          <pc:docMk/>
          <pc:sldMk cId="3277632719" sldId="306"/>
        </pc:sldMkLst>
      </pc:sldChg>
      <pc:sldChg chg="addSp delSp modSp new mod">
        <pc:chgData name="SAVAGE, Angela" userId="d05b815f-4964-4ba9-a67a-b6cd79f08897" providerId="ADAL" clId="{CAA25835-E55A-4E52-871E-A0288A2E2976}" dt="2025-05-04T18:10:18.587" v="4666" actId="2711"/>
        <pc:sldMkLst>
          <pc:docMk/>
          <pc:sldMk cId="2381978308" sldId="307"/>
        </pc:sldMkLst>
        <pc:spChg chg="mod">
          <ac:chgData name="SAVAGE, Angela" userId="d05b815f-4964-4ba9-a67a-b6cd79f08897" providerId="ADAL" clId="{CAA25835-E55A-4E52-871E-A0288A2E2976}" dt="2025-05-04T18:10:18.587" v="4666" actId="2711"/>
          <ac:spMkLst>
            <pc:docMk/>
            <pc:sldMk cId="2381978308" sldId="307"/>
            <ac:spMk id="2" creationId="{9E4318AF-8F80-F7F6-3ECA-4C91AAA9FBCC}"/>
          </ac:spMkLst>
        </pc:spChg>
      </pc:sldChg>
      <pc:sldChg chg="addSp delSp modSp add mod">
        <pc:chgData name="SAVAGE, Angela" userId="d05b815f-4964-4ba9-a67a-b6cd79f08897" providerId="ADAL" clId="{CAA25835-E55A-4E52-871E-A0288A2E2976}" dt="2025-05-04T18:10:32.144" v="4668" actId="2711"/>
        <pc:sldMkLst>
          <pc:docMk/>
          <pc:sldMk cId="3880780670" sldId="308"/>
        </pc:sldMkLst>
        <pc:spChg chg="add mod">
          <ac:chgData name="SAVAGE, Angela" userId="d05b815f-4964-4ba9-a67a-b6cd79f08897" providerId="ADAL" clId="{CAA25835-E55A-4E52-871E-A0288A2E2976}" dt="2025-05-04T18:10:32.144" v="4668" actId="2711"/>
          <ac:spMkLst>
            <pc:docMk/>
            <pc:sldMk cId="3880780670" sldId="308"/>
            <ac:spMk id="3" creationId="{B394D14A-A545-270D-A7E4-2EBE6DA570C5}"/>
          </ac:spMkLst>
        </pc:spChg>
        <pc:spChg chg="add mod">
          <ac:chgData name="SAVAGE, Angela" userId="d05b815f-4964-4ba9-a67a-b6cd79f08897" providerId="ADAL" clId="{CAA25835-E55A-4E52-871E-A0288A2E2976}" dt="2025-05-04T18:10:25.200" v="4667" actId="2711"/>
          <ac:spMkLst>
            <pc:docMk/>
            <pc:sldMk cId="3880780670" sldId="308"/>
            <ac:spMk id="5" creationId="{8977133A-DFB2-598E-7CAB-E60A59FFB3F6}"/>
          </ac:spMkLst>
        </pc:spChg>
      </pc:sldChg>
      <pc:sldChg chg="addSp delSp modSp add mod">
        <pc:chgData name="SAVAGE, Angela" userId="d05b815f-4964-4ba9-a67a-b6cd79f08897" providerId="ADAL" clId="{CAA25835-E55A-4E52-871E-A0288A2E2976}" dt="2025-05-04T18:10:51.915" v="4672" actId="255"/>
        <pc:sldMkLst>
          <pc:docMk/>
          <pc:sldMk cId="4260129749" sldId="309"/>
        </pc:sldMkLst>
        <pc:spChg chg="mod">
          <ac:chgData name="SAVAGE, Angela" userId="d05b815f-4964-4ba9-a67a-b6cd79f08897" providerId="ADAL" clId="{CAA25835-E55A-4E52-871E-A0288A2E2976}" dt="2025-05-04T18:10:42.573" v="4670" actId="2711"/>
          <ac:spMkLst>
            <pc:docMk/>
            <pc:sldMk cId="4260129749" sldId="309"/>
            <ac:spMk id="3" creationId="{9B2290BE-46FE-00B8-B865-010D515C5369}"/>
          </ac:spMkLst>
        </pc:spChg>
        <pc:spChg chg="add mod">
          <ac:chgData name="SAVAGE, Angela" userId="d05b815f-4964-4ba9-a67a-b6cd79f08897" providerId="ADAL" clId="{CAA25835-E55A-4E52-871E-A0288A2E2976}" dt="2025-05-04T18:10:51.915" v="4672" actId="255"/>
          <ac:spMkLst>
            <pc:docMk/>
            <pc:sldMk cId="4260129749" sldId="309"/>
            <ac:spMk id="4" creationId="{0537C732-2FB6-4036-46B4-4E775B8112B1}"/>
          </ac:spMkLst>
        </pc:spChg>
        <pc:spChg chg="mod">
          <ac:chgData name="SAVAGE, Angela" userId="d05b815f-4964-4ba9-a67a-b6cd79f08897" providerId="ADAL" clId="{CAA25835-E55A-4E52-871E-A0288A2E2976}" dt="2025-05-04T18:10:37.825" v="4669" actId="2711"/>
          <ac:spMkLst>
            <pc:docMk/>
            <pc:sldMk cId="4260129749" sldId="309"/>
            <ac:spMk id="5" creationId="{2C246F5F-F419-B757-CCED-F7E0069670DC}"/>
          </ac:spMkLst>
        </pc:spChg>
      </pc:sldChg>
      <pc:sldChg chg="delSp modSp new mod">
        <pc:chgData name="SAVAGE, Angela" userId="d05b815f-4964-4ba9-a67a-b6cd79f08897" providerId="ADAL" clId="{CAA25835-E55A-4E52-871E-A0288A2E2976}" dt="2025-05-04T18:11:03.266" v="4674" actId="2711"/>
        <pc:sldMkLst>
          <pc:docMk/>
          <pc:sldMk cId="1951446348" sldId="310"/>
        </pc:sldMkLst>
        <pc:spChg chg="mod">
          <ac:chgData name="SAVAGE, Angela" userId="d05b815f-4964-4ba9-a67a-b6cd79f08897" providerId="ADAL" clId="{CAA25835-E55A-4E52-871E-A0288A2E2976}" dt="2025-05-04T18:10:59.026" v="4673" actId="2711"/>
          <ac:spMkLst>
            <pc:docMk/>
            <pc:sldMk cId="1951446348" sldId="310"/>
            <ac:spMk id="2" creationId="{DBFDDBA9-97C7-A6E7-4BA0-10C85574F514}"/>
          </ac:spMkLst>
        </pc:spChg>
        <pc:spChg chg="mod">
          <ac:chgData name="SAVAGE, Angela" userId="d05b815f-4964-4ba9-a67a-b6cd79f08897" providerId="ADAL" clId="{CAA25835-E55A-4E52-871E-A0288A2E2976}" dt="2025-05-04T18:11:03.266" v="4674" actId="2711"/>
          <ac:spMkLst>
            <pc:docMk/>
            <pc:sldMk cId="1951446348" sldId="310"/>
            <ac:spMk id="4" creationId="{74BC96BE-D9E4-918F-947B-DDFC445F932C}"/>
          </ac:spMkLst>
        </pc:spChg>
      </pc:sldChg>
      <pc:sldChg chg="new del">
        <pc:chgData name="SAVAGE, Angela" userId="d05b815f-4964-4ba9-a67a-b6cd79f08897" providerId="ADAL" clId="{CAA25835-E55A-4E52-871E-A0288A2E2976}" dt="2025-04-08T10:08:13.137" v="2212" actId="47"/>
        <pc:sldMkLst>
          <pc:docMk/>
          <pc:sldMk cId="632555463" sldId="311"/>
        </pc:sldMkLst>
      </pc:sldChg>
      <pc:sldChg chg="addSp delSp modSp add mod">
        <pc:chgData name="SAVAGE, Angela" userId="d05b815f-4964-4ba9-a67a-b6cd79f08897" providerId="ADAL" clId="{CAA25835-E55A-4E52-871E-A0288A2E2976}" dt="2025-05-04T18:11:56.116" v="4681" actId="255"/>
        <pc:sldMkLst>
          <pc:docMk/>
          <pc:sldMk cId="1615309764" sldId="311"/>
        </pc:sldMkLst>
        <pc:spChg chg="mod">
          <ac:chgData name="SAVAGE, Angela" userId="d05b815f-4964-4ba9-a67a-b6cd79f08897" providerId="ADAL" clId="{CAA25835-E55A-4E52-871E-A0288A2E2976}" dt="2025-05-04T18:11:33.438" v="4677" actId="1076"/>
          <ac:spMkLst>
            <pc:docMk/>
            <pc:sldMk cId="1615309764" sldId="311"/>
            <ac:spMk id="2" creationId="{716238C0-6A70-4209-9B42-2C9D34D03A50}"/>
          </ac:spMkLst>
        </pc:spChg>
        <pc:spChg chg="add mod">
          <ac:chgData name="SAVAGE, Angela" userId="d05b815f-4964-4ba9-a67a-b6cd79f08897" providerId="ADAL" clId="{CAA25835-E55A-4E52-871E-A0288A2E2976}" dt="2025-04-08T10:08:41.934" v="2217" actId="478"/>
          <ac:spMkLst>
            <pc:docMk/>
            <pc:sldMk cId="1615309764" sldId="311"/>
            <ac:spMk id="5" creationId="{31996F3A-7A3A-66D2-0087-05861124890C}"/>
          </ac:spMkLst>
        </pc:spChg>
        <pc:graphicFrameChg chg="add mod modGraphic">
          <ac:chgData name="SAVAGE, Angela" userId="d05b815f-4964-4ba9-a67a-b6cd79f08897" providerId="ADAL" clId="{CAA25835-E55A-4E52-871E-A0288A2E2976}" dt="2025-05-04T18:11:56.116" v="4681" actId="255"/>
          <ac:graphicFrameMkLst>
            <pc:docMk/>
            <pc:sldMk cId="1615309764" sldId="311"/>
            <ac:graphicFrameMk id="6" creationId="{B991B648-5933-876D-EB93-8FCA011CB8BB}"/>
          </ac:graphicFrameMkLst>
        </pc:graphicFrameChg>
      </pc:sldChg>
      <pc:sldChg chg="addSp delSp modSp new mod">
        <pc:chgData name="SAVAGE, Angela" userId="d05b815f-4964-4ba9-a67a-b6cd79f08897" providerId="ADAL" clId="{CAA25835-E55A-4E52-871E-A0288A2E2976}" dt="2025-05-04T18:13:41.499" v="4698" actId="255"/>
        <pc:sldMkLst>
          <pc:docMk/>
          <pc:sldMk cId="3453307836" sldId="312"/>
        </pc:sldMkLst>
        <pc:spChg chg="mod">
          <ac:chgData name="SAVAGE, Angela" userId="d05b815f-4964-4ba9-a67a-b6cd79f08897" providerId="ADAL" clId="{CAA25835-E55A-4E52-871E-A0288A2E2976}" dt="2025-05-04T18:13:18.879" v="4695" actId="2711"/>
          <ac:spMkLst>
            <pc:docMk/>
            <pc:sldMk cId="3453307836" sldId="312"/>
            <ac:spMk id="2" creationId="{CADC1560-E151-452F-7854-5BDC645FC2A9}"/>
          </ac:spMkLst>
        </pc:spChg>
        <pc:graphicFrameChg chg="add mod modGraphic">
          <ac:chgData name="SAVAGE, Angela" userId="d05b815f-4964-4ba9-a67a-b6cd79f08897" providerId="ADAL" clId="{CAA25835-E55A-4E52-871E-A0288A2E2976}" dt="2025-05-04T18:13:41.499" v="4698" actId="255"/>
          <ac:graphicFrameMkLst>
            <pc:docMk/>
            <pc:sldMk cId="3453307836" sldId="312"/>
            <ac:graphicFrameMk id="5" creationId="{2536E331-39E9-317C-2DA7-981447E235F8}"/>
          </ac:graphicFrameMkLst>
        </pc:graphicFrameChg>
      </pc:sldChg>
      <pc:sldChg chg="modSp add mod ord">
        <pc:chgData name="SAVAGE, Angela" userId="d05b815f-4964-4ba9-a67a-b6cd79f08897" providerId="ADAL" clId="{CAA25835-E55A-4E52-871E-A0288A2E2976}" dt="2025-05-06T07:42:08.707" v="4712" actId="2711"/>
        <pc:sldMkLst>
          <pc:docMk/>
          <pc:sldMk cId="977531680" sldId="313"/>
        </pc:sldMkLst>
        <pc:spChg chg="mod">
          <ac:chgData name="SAVAGE, Angela" userId="d05b815f-4964-4ba9-a67a-b6cd79f08897" providerId="ADAL" clId="{CAA25835-E55A-4E52-871E-A0288A2E2976}" dt="2025-05-06T07:42:08.707" v="4712" actId="2711"/>
          <ac:spMkLst>
            <pc:docMk/>
            <pc:sldMk cId="977531680" sldId="313"/>
            <ac:spMk id="3" creationId="{4AD7439E-7CF6-8060-9932-31FFF3236C22}"/>
          </ac:spMkLst>
        </pc:spChg>
        <pc:spChg chg="mod">
          <ac:chgData name="SAVAGE, Angela" userId="d05b815f-4964-4ba9-a67a-b6cd79f08897" providerId="ADAL" clId="{CAA25835-E55A-4E52-871E-A0288A2E2976}" dt="2025-05-04T18:13:03.089" v="4693" actId="2711"/>
          <ac:spMkLst>
            <pc:docMk/>
            <pc:sldMk cId="977531680" sldId="313"/>
            <ac:spMk id="5" creationId="{933E6006-A415-F5C2-D2D4-0C1644F5853B}"/>
          </ac:spMkLst>
        </pc:spChg>
      </pc:sldChg>
      <pc:sldChg chg="delSp modSp new mod">
        <pc:chgData name="SAVAGE, Angela" userId="d05b815f-4964-4ba9-a67a-b6cd79f08897" providerId="ADAL" clId="{CAA25835-E55A-4E52-871E-A0288A2E2976}" dt="2025-05-04T18:14:01.083" v="4702" actId="2711"/>
        <pc:sldMkLst>
          <pc:docMk/>
          <pc:sldMk cId="2736507292" sldId="314"/>
        </pc:sldMkLst>
        <pc:spChg chg="mod">
          <ac:chgData name="SAVAGE, Angela" userId="d05b815f-4964-4ba9-a67a-b6cd79f08897" providerId="ADAL" clId="{CAA25835-E55A-4E52-871E-A0288A2E2976}" dt="2025-05-04T18:13:55.054" v="4701" actId="2711"/>
          <ac:spMkLst>
            <pc:docMk/>
            <pc:sldMk cId="2736507292" sldId="314"/>
            <ac:spMk id="2" creationId="{D8778EEF-FA71-C4FD-5D16-D085A43CB48C}"/>
          </ac:spMkLst>
        </pc:spChg>
        <pc:spChg chg="mod">
          <ac:chgData name="SAVAGE, Angela" userId="d05b815f-4964-4ba9-a67a-b6cd79f08897" providerId="ADAL" clId="{CAA25835-E55A-4E52-871E-A0288A2E2976}" dt="2025-05-04T18:14:01.083" v="4702" actId="2711"/>
          <ac:spMkLst>
            <pc:docMk/>
            <pc:sldMk cId="2736507292" sldId="314"/>
            <ac:spMk id="4" creationId="{BD4C139A-C8C6-B0CA-9228-5164EEB75B54}"/>
          </ac:spMkLst>
        </pc:spChg>
      </pc:sldChg>
      <pc:sldChg chg="delSp modSp new mod">
        <pc:chgData name="SAVAGE, Angela" userId="d05b815f-4964-4ba9-a67a-b6cd79f08897" providerId="ADAL" clId="{CAA25835-E55A-4E52-871E-A0288A2E2976}" dt="2025-05-04T18:14:31.691" v="4709" actId="2711"/>
        <pc:sldMkLst>
          <pc:docMk/>
          <pc:sldMk cId="2836426069" sldId="315"/>
        </pc:sldMkLst>
        <pc:spChg chg="mod">
          <ac:chgData name="SAVAGE, Angela" userId="d05b815f-4964-4ba9-a67a-b6cd79f08897" providerId="ADAL" clId="{CAA25835-E55A-4E52-871E-A0288A2E2976}" dt="2025-05-04T18:14:31.691" v="4709" actId="2711"/>
          <ac:spMkLst>
            <pc:docMk/>
            <pc:sldMk cId="2836426069" sldId="315"/>
            <ac:spMk id="2" creationId="{C4B279F6-2E0D-0030-8A09-4CE33809C4EC}"/>
          </ac:spMkLst>
        </pc:spChg>
        <pc:spChg chg="mod">
          <ac:chgData name="SAVAGE, Angela" userId="d05b815f-4964-4ba9-a67a-b6cd79f08897" providerId="ADAL" clId="{CAA25835-E55A-4E52-871E-A0288A2E2976}" dt="2025-05-04T18:14:25.342" v="4707" actId="14100"/>
          <ac:spMkLst>
            <pc:docMk/>
            <pc:sldMk cId="2836426069" sldId="315"/>
            <ac:spMk id="4" creationId="{C69EB1E1-9B21-E947-AF9E-9E9C34E45A89}"/>
          </ac:spMkLst>
        </pc:spChg>
      </pc:sldChg>
      <pc:sldChg chg="new del">
        <pc:chgData name="SAVAGE, Angela" userId="d05b815f-4964-4ba9-a67a-b6cd79f08897" providerId="ADAL" clId="{CAA25835-E55A-4E52-871E-A0288A2E2976}" dt="2025-04-08T12:17:45.012" v="3488" actId="47"/>
        <pc:sldMkLst>
          <pc:docMk/>
          <pc:sldMk cId="1622307861" sldId="316"/>
        </pc:sldMkLst>
      </pc:sldChg>
      <pc:sldChg chg="new del">
        <pc:chgData name="SAVAGE, Angela" userId="d05b815f-4964-4ba9-a67a-b6cd79f08897" providerId="ADAL" clId="{CAA25835-E55A-4E52-871E-A0288A2E2976}" dt="2025-04-08T12:07:28.469" v="3154" actId="47"/>
        <pc:sldMkLst>
          <pc:docMk/>
          <pc:sldMk cId="2284945473" sldId="316"/>
        </pc:sldMkLst>
      </pc:sldChg>
      <pc:sldChg chg="addSp delSp modSp add mod ord modNotesTx">
        <pc:chgData name="SAVAGE, Angela" userId="d05b815f-4964-4ba9-a67a-b6cd79f08897" providerId="ADAL" clId="{CAA25835-E55A-4E52-871E-A0288A2E2976}" dt="2025-05-04T18:13:13.440" v="4694" actId="255"/>
        <pc:sldMkLst>
          <pc:docMk/>
          <pc:sldMk cId="4267742394" sldId="316"/>
        </pc:sldMkLst>
        <pc:spChg chg="mod">
          <ac:chgData name="SAVAGE, Angela" userId="d05b815f-4964-4ba9-a67a-b6cd79f08897" providerId="ADAL" clId="{CAA25835-E55A-4E52-871E-A0288A2E2976}" dt="2025-05-04T18:13:13.440" v="4694" actId="255"/>
          <ac:spMkLst>
            <pc:docMk/>
            <pc:sldMk cId="4267742394" sldId="316"/>
            <ac:spMk id="2" creationId="{CDB900B8-DB36-3A2F-150B-01DE0AF85595}"/>
          </ac:spMkLst>
        </pc:spChg>
        <pc:spChg chg="add mod">
          <ac:chgData name="SAVAGE, Angela" userId="d05b815f-4964-4ba9-a67a-b6cd79f08897" providerId="ADAL" clId="{CAA25835-E55A-4E52-871E-A0288A2E2976}" dt="2025-05-04T18:12:49.669" v="4691" actId="2711"/>
          <ac:spMkLst>
            <pc:docMk/>
            <pc:sldMk cId="4267742394" sldId="316"/>
            <ac:spMk id="3" creationId="{ED64D62E-F2D9-EB29-15D1-744E7096EC87}"/>
          </ac:spMkLst>
        </pc:spChg>
        <pc:spChg chg="add mod">
          <ac:chgData name="SAVAGE, Angela" userId="d05b815f-4964-4ba9-a67a-b6cd79f08897" providerId="ADAL" clId="{CAA25835-E55A-4E52-871E-A0288A2E2976}" dt="2025-05-04T18:12:54.489" v="4692" actId="2711"/>
          <ac:spMkLst>
            <pc:docMk/>
            <pc:sldMk cId="4267742394" sldId="316"/>
            <ac:spMk id="8" creationId="{33EBAA30-94B6-21A3-66DD-AB2937DB6619}"/>
          </ac:spMkLst>
        </pc:spChg>
        <pc:picChg chg="add del mod modCrop">
          <ac:chgData name="SAVAGE, Angela" userId="d05b815f-4964-4ba9-a67a-b6cd79f08897" providerId="ADAL" clId="{CAA25835-E55A-4E52-871E-A0288A2E2976}" dt="2025-05-01T14:55:52.712" v="4541" actId="1076"/>
          <ac:picMkLst>
            <pc:docMk/>
            <pc:sldMk cId="4267742394" sldId="316"/>
            <ac:picMk id="7" creationId="{F6BD4D31-6E66-5E28-CC60-DA19DAACFE76}"/>
          </ac:picMkLst>
        </pc:picChg>
        <pc:picChg chg="add mod">
          <ac:chgData name="SAVAGE, Angela" userId="d05b815f-4964-4ba9-a67a-b6cd79f08897" providerId="ADAL" clId="{CAA25835-E55A-4E52-871E-A0288A2E2976}" dt="2025-05-01T14:56:57.956" v="4548" actId="732"/>
          <ac:picMkLst>
            <pc:docMk/>
            <pc:sldMk cId="4267742394" sldId="316"/>
            <ac:picMk id="1026" creationId="{848068A7-5A51-9A17-1162-80D9F2F594EC}"/>
          </ac:picMkLst>
        </pc:picChg>
      </pc:sldChg>
      <pc:sldChg chg="addSp delSp modSp add del mod ord modNotesTx">
        <pc:chgData name="SAVAGE, Angela" userId="d05b815f-4964-4ba9-a67a-b6cd79f08897" providerId="ADAL" clId="{CAA25835-E55A-4E52-871E-A0288A2E2976}" dt="2025-05-01T12:58:45.436" v="3923" actId="47"/>
        <pc:sldMkLst>
          <pc:docMk/>
          <pc:sldMk cId="1522511519" sldId="317"/>
        </pc:sldMkLst>
      </pc:sldChg>
      <pc:sldChg chg="addSp delSp modSp new del mod">
        <pc:chgData name="SAVAGE, Angela" userId="d05b815f-4964-4ba9-a67a-b6cd79f08897" providerId="ADAL" clId="{CAA25835-E55A-4E52-871E-A0288A2E2976}" dt="2025-04-14T12:50:32.875" v="3877" actId="47"/>
        <pc:sldMkLst>
          <pc:docMk/>
          <pc:sldMk cId="2319556405" sldId="318"/>
        </pc:sldMkLst>
      </pc:sldChg>
      <pc:sldMasterChg chg="delSldLayout">
        <pc:chgData name="SAVAGE, Angela" userId="d05b815f-4964-4ba9-a67a-b6cd79f08897" providerId="ADAL" clId="{CAA25835-E55A-4E52-871E-A0288A2E2976}" dt="2025-04-08T12:19:38.790" v="3624" actId="47"/>
        <pc:sldMasterMkLst>
          <pc:docMk/>
          <pc:sldMasterMk cId="435367333" sldId="2147483749"/>
        </pc:sldMasterMkLst>
        <pc:sldLayoutChg chg="del">
          <pc:chgData name="SAVAGE, Angela" userId="d05b815f-4964-4ba9-a67a-b6cd79f08897" providerId="ADAL" clId="{CAA25835-E55A-4E52-871E-A0288A2E2976}" dt="2025-04-03T19:12:42.750" v="1166" actId="2696"/>
          <pc:sldLayoutMkLst>
            <pc:docMk/>
            <pc:sldMasterMk cId="435367333" sldId="2147483749"/>
            <pc:sldLayoutMk cId="3087881288" sldId="2147483762"/>
          </pc:sldLayoutMkLst>
        </pc:sldLayoutChg>
        <pc:sldLayoutChg chg="del">
          <pc:chgData name="SAVAGE, Angela" userId="d05b815f-4964-4ba9-a67a-b6cd79f08897" providerId="ADAL" clId="{CAA25835-E55A-4E52-871E-A0288A2E2976}" dt="2025-04-08T12:19:38.790" v="3624" actId="47"/>
          <pc:sldLayoutMkLst>
            <pc:docMk/>
            <pc:sldMasterMk cId="435367333" sldId="2147483749"/>
            <pc:sldLayoutMk cId="2624815337" sldId="2147483763"/>
          </pc:sldLayoutMkLst>
        </pc:sldLayoutChg>
      </pc:sldMasterChg>
    </pc:docChg>
  </pc:docChgLst>
  <pc:docChgLst>
    <pc:chgData name="SAVAGE, Angela" userId="d05b815f-4964-4ba9-a67a-b6cd79f08897" providerId="ADAL" clId="{7B9439AF-0AA4-4DED-B1E8-775F30DF0AAF}"/>
    <pc:docChg chg="custSel modSld">
      <pc:chgData name="SAVAGE, Angela" userId="d05b815f-4964-4ba9-a67a-b6cd79f08897" providerId="ADAL" clId="{7B9439AF-0AA4-4DED-B1E8-775F30DF0AAF}" dt="2025-05-23T10:59:02.285" v="205" actId="1076"/>
      <pc:docMkLst>
        <pc:docMk/>
      </pc:docMkLst>
      <pc:sldChg chg="modSp">
        <pc:chgData name="SAVAGE, Angela" userId="d05b815f-4964-4ba9-a67a-b6cd79f08897" providerId="ADAL" clId="{7B9439AF-0AA4-4DED-B1E8-775F30DF0AAF}" dt="2025-05-16T06:10:42.082" v="176"/>
        <pc:sldMkLst>
          <pc:docMk/>
          <pc:sldMk cId="128123892" sldId="270"/>
        </pc:sldMkLst>
        <pc:spChg chg="mod">
          <ac:chgData name="SAVAGE, Angela" userId="d05b815f-4964-4ba9-a67a-b6cd79f08897" providerId="ADAL" clId="{7B9439AF-0AA4-4DED-B1E8-775F30DF0AAF}" dt="2025-05-16T06:10:42.082" v="176"/>
          <ac:spMkLst>
            <pc:docMk/>
            <pc:sldMk cId="128123892" sldId="270"/>
            <ac:spMk id="2" creationId="{ADC36B89-F7D1-AB3C-7425-CE1F0A89D42B}"/>
          </ac:spMkLst>
        </pc:spChg>
      </pc:sldChg>
      <pc:sldChg chg="addSp delSp modSp mod">
        <pc:chgData name="SAVAGE, Angela" userId="d05b815f-4964-4ba9-a67a-b6cd79f08897" providerId="ADAL" clId="{7B9439AF-0AA4-4DED-B1E8-775F30DF0AAF}" dt="2025-05-22T07:31:19.635" v="195" actId="33553"/>
        <pc:sldMkLst>
          <pc:docMk/>
          <pc:sldMk cId="1309332544" sldId="275"/>
        </pc:sldMkLst>
        <pc:spChg chg="del mod">
          <ac:chgData name="SAVAGE, Angela" userId="d05b815f-4964-4ba9-a67a-b6cd79f08897" providerId="ADAL" clId="{7B9439AF-0AA4-4DED-B1E8-775F30DF0AAF}" dt="2025-05-22T07:30:49.276" v="193" actId="478"/>
          <ac:spMkLst>
            <pc:docMk/>
            <pc:sldMk cId="1309332544" sldId="275"/>
            <ac:spMk id="2" creationId="{D5A6FB21-E7FF-6E77-B762-B6BFD34F2CB6}"/>
          </ac:spMkLst>
        </pc:spChg>
        <pc:spChg chg="mod ord">
          <ac:chgData name="SAVAGE, Angela" userId="d05b815f-4964-4ba9-a67a-b6cd79f08897" providerId="ADAL" clId="{7B9439AF-0AA4-4DED-B1E8-775F30DF0AAF}" dt="2025-05-22T07:31:19.635" v="195" actId="33553"/>
          <ac:spMkLst>
            <pc:docMk/>
            <pc:sldMk cId="1309332544" sldId="275"/>
            <ac:spMk id="3" creationId="{4465AF7B-24EC-11EE-4BD0-BF202F40D97D}"/>
          </ac:spMkLst>
        </pc:spChg>
        <pc:spChg chg="mod">
          <ac:chgData name="SAVAGE, Angela" userId="d05b815f-4964-4ba9-a67a-b6cd79f08897" providerId="ADAL" clId="{7B9439AF-0AA4-4DED-B1E8-775F30DF0AAF}" dt="2025-05-22T07:28:53.930" v="179" actId="962"/>
          <ac:spMkLst>
            <pc:docMk/>
            <pc:sldMk cId="1309332544" sldId="275"/>
            <ac:spMk id="4" creationId="{C3DBE7A7-A5E4-7A19-C7C6-EA5D11D2F618}"/>
          </ac:spMkLst>
        </pc:spChg>
        <pc:spChg chg="mod">
          <ac:chgData name="SAVAGE, Angela" userId="d05b815f-4964-4ba9-a67a-b6cd79f08897" providerId="ADAL" clId="{7B9439AF-0AA4-4DED-B1E8-775F30DF0AAF}" dt="2025-05-15T11:13:13.625" v="152" actId="1076"/>
          <ac:spMkLst>
            <pc:docMk/>
            <pc:sldMk cId="1309332544" sldId="275"/>
            <ac:spMk id="5" creationId="{FB53112C-93DA-A240-770B-39E229A995F9}"/>
          </ac:spMkLst>
        </pc:spChg>
        <pc:spChg chg="mod">
          <ac:chgData name="SAVAGE, Angela" userId="d05b815f-4964-4ba9-a67a-b6cd79f08897" providerId="ADAL" clId="{7B9439AF-0AA4-4DED-B1E8-775F30DF0AAF}" dt="2025-05-15T11:13:05.900" v="151" actId="20577"/>
          <ac:spMkLst>
            <pc:docMk/>
            <pc:sldMk cId="1309332544" sldId="275"/>
            <ac:spMk id="6" creationId="{5C1A8F09-C44D-3A84-B2F6-E59D83D55959}"/>
          </ac:spMkLst>
        </pc:spChg>
        <pc:spChg chg="mod">
          <ac:chgData name="SAVAGE, Angela" userId="d05b815f-4964-4ba9-a67a-b6cd79f08897" providerId="ADAL" clId="{7B9439AF-0AA4-4DED-B1E8-775F30DF0AAF}" dt="2025-05-22T07:28:58.293" v="180" actId="962"/>
          <ac:spMkLst>
            <pc:docMk/>
            <pc:sldMk cId="1309332544" sldId="275"/>
            <ac:spMk id="7" creationId="{E7EDEAC7-595C-C2AB-2030-002F54723F0E}"/>
          </ac:spMkLst>
        </pc:spChg>
        <pc:spChg chg="add del mod">
          <ac:chgData name="SAVAGE, Angela" userId="d05b815f-4964-4ba9-a67a-b6cd79f08897" providerId="ADAL" clId="{7B9439AF-0AA4-4DED-B1E8-775F30DF0AAF}" dt="2025-05-22T07:30:58.407" v="194" actId="478"/>
          <ac:spMkLst>
            <pc:docMk/>
            <pc:sldMk cId="1309332544" sldId="275"/>
            <ac:spMk id="9" creationId="{21612DB3-140E-E589-FD41-9A003538B3C8}"/>
          </ac:spMkLst>
        </pc:spChg>
      </pc:sldChg>
      <pc:sldChg chg="modSp mod">
        <pc:chgData name="SAVAGE, Angela" userId="d05b815f-4964-4ba9-a67a-b6cd79f08897" providerId="ADAL" clId="{7B9439AF-0AA4-4DED-B1E8-775F30DF0AAF}" dt="2025-05-23T10:58:45.443" v="203" actId="113"/>
        <pc:sldMkLst>
          <pc:docMk/>
          <pc:sldMk cId="1128161052" sldId="296"/>
        </pc:sldMkLst>
        <pc:spChg chg="mod">
          <ac:chgData name="SAVAGE, Angela" userId="d05b815f-4964-4ba9-a67a-b6cd79f08897" providerId="ADAL" clId="{7B9439AF-0AA4-4DED-B1E8-775F30DF0AAF}" dt="2025-05-23T10:58:45.443" v="203" actId="113"/>
          <ac:spMkLst>
            <pc:docMk/>
            <pc:sldMk cId="1128161052" sldId="296"/>
            <ac:spMk id="5" creationId="{96211C37-DEE1-E772-A487-2E2D2EA0A8A7}"/>
          </ac:spMkLst>
        </pc:spChg>
      </pc:sldChg>
      <pc:sldChg chg="modSp">
        <pc:chgData name="SAVAGE, Angela" userId="d05b815f-4964-4ba9-a67a-b6cd79f08897" providerId="ADAL" clId="{7B9439AF-0AA4-4DED-B1E8-775F30DF0AAF}" dt="2025-05-16T06:10:42.082" v="176"/>
        <pc:sldMkLst>
          <pc:docMk/>
          <pc:sldMk cId="108270108" sldId="299"/>
        </pc:sldMkLst>
        <pc:spChg chg="mod">
          <ac:chgData name="SAVAGE, Angela" userId="d05b815f-4964-4ba9-a67a-b6cd79f08897" providerId="ADAL" clId="{7B9439AF-0AA4-4DED-B1E8-775F30DF0AAF}" dt="2025-05-16T06:10:42.082" v="176"/>
          <ac:spMkLst>
            <pc:docMk/>
            <pc:sldMk cId="108270108" sldId="299"/>
            <ac:spMk id="2" creationId="{D77EF9C8-D9D4-DA61-7C74-84F948210DF5}"/>
          </ac:spMkLst>
        </pc:spChg>
      </pc:sldChg>
      <pc:sldChg chg="addSp delSp modSp mod delDesignElem">
        <pc:chgData name="SAVAGE, Angela" userId="d05b815f-4964-4ba9-a67a-b6cd79f08897" providerId="ADAL" clId="{7B9439AF-0AA4-4DED-B1E8-775F30DF0AAF}" dt="2025-05-23T10:58:15.419" v="202" actId="20577"/>
        <pc:sldMkLst>
          <pc:docMk/>
          <pc:sldMk cId="342417273" sldId="306"/>
        </pc:sldMkLst>
        <pc:spChg chg="mod">
          <ac:chgData name="SAVAGE, Angela" userId="d05b815f-4964-4ba9-a67a-b6cd79f08897" providerId="ADAL" clId="{7B9439AF-0AA4-4DED-B1E8-775F30DF0AAF}" dt="2025-05-23T10:58:15.419" v="202" actId="20577"/>
          <ac:spMkLst>
            <pc:docMk/>
            <pc:sldMk cId="342417273" sldId="306"/>
            <ac:spMk id="2" creationId="{0DCE838C-519C-F7B5-2DD3-FF2D8C4ED4E0}"/>
          </ac:spMkLst>
        </pc:spChg>
        <pc:spChg chg="add del">
          <ac:chgData name="SAVAGE, Angela" userId="d05b815f-4964-4ba9-a67a-b6cd79f08897" providerId="ADAL" clId="{7B9439AF-0AA4-4DED-B1E8-775F30DF0AAF}" dt="2025-05-16T06:10:42.082" v="176"/>
          <ac:spMkLst>
            <pc:docMk/>
            <pc:sldMk cId="342417273" sldId="306"/>
            <ac:spMk id="8" creationId="{F7660A3D-94D7-4E5D-AE77-F2DEE49DF4EE}"/>
          </ac:spMkLst>
        </pc:spChg>
        <pc:spChg chg="add del">
          <ac:chgData name="SAVAGE, Angela" userId="d05b815f-4964-4ba9-a67a-b6cd79f08897" providerId="ADAL" clId="{7B9439AF-0AA4-4DED-B1E8-775F30DF0AAF}" dt="2025-05-16T06:10:42.082" v="176"/>
          <ac:spMkLst>
            <pc:docMk/>
            <pc:sldMk cId="342417273" sldId="306"/>
            <ac:spMk id="10" creationId="{A44EB985-DC5C-4DAC-9D62-8DC7D0F25A8F}"/>
          </ac:spMkLst>
        </pc:spChg>
        <pc:spChg chg="add del">
          <ac:chgData name="SAVAGE, Angela" userId="d05b815f-4964-4ba9-a67a-b6cd79f08897" providerId="ADAL" clId="{7B9439AF-0AA4-4DED-B1E8-775F30DF0AAF}" dt="2025-05-16T06:10:42.082" v="176"/>
          <ac:spMkLst>
            <pc:docMk/>
            <pc:sldMk cId="342417273" sldId="306"/>
            <ac:spMk id="12" creationId="{3FCB64ED-B050-4F57-8188-F233260082B0}"/>
          </ac:spMkLst>
        </pc:spChg>
        <pc:spChg chg="add del">
          <ac:chgData name="SAVAGE, Angela" userId="d05b815f-4964-4ba9-a67a-b6cd79f08897" providerId="ADAL" clId="{7B9439AF-0AA4-4DED-B1E8-775F30DF0AAF}" dt="2025-05-16T06:10:42.082" v="176"/>
          <ac:spMkLst>
            <pc:docMk/>
            <pc:sldMk cId="342417273" sldId="306"/>
            <ac:spMk id="14" creationId="{2BF5D0F4-EA4E-47A5-87BE-9ABB1AF66DCF}"/>
          </ac:spMkLst>
        </pc:spChg>
        <pc:spChg chg="add del">
          <ac:chgData name="SAVAGE, Angela" userId="d05b815f-4964-4ba9-a67a-b6cd79f08897" providerId="ADAL" clId="{7B9439AF-0AA4-4DED-B1E8-775F30DF0AAF}" dt="2025-05-16T06:10:42.082" v="176"/>
          <ac:spMkLst>
            <pc:docMk/>
            <pc:sldMk cId="342417273" sldId="306"/>
            <ac:spMk id="16" creationId="{34BFB7C5-23B6-4047-BF5E-F9EEBB437CD0}"/>
          </ac:spMkLst>
        </pc:spChg>
        <pc:spChg chg="add del">
          <ac:chgData name="SAVAGE, Angela" userId="d05b815f-4964-4ba9-a67a-b6cd79f08897" providerId="ADAL" clId="{7B9439AF-0AA4-4DED-B1E8-775F30DF0AAF}" dt="2025-05-16T06:10:42.082" v="176"/>
          <ac:spMkLst>
            <pc:docMk/>
            <pc:sldMk cId="342417273" sldId="306"/>
            <ac:spMk id="18" creationId="{FBC3CD9F-A361-4496-A6E0-24338B2A6901}"/>
          </ac:spMkLst>
        </pc:spChg>
        <pc:spChg chg="add del">
          <ac:chgData name="SAVAGE, Angela" userId="d05b815f-4964-4ba9-a67a-b6cd79f08897" providerId="ADAL" clId="{7B9439AF-0AA4-4DED-B1E8-775F30DF0AAF}" dt="2025-05-16T06:10:42.082" v="176"/>
          <ac:spMkLst>
            <pc:docMk/>
            <pc:sldMk cId="342417273" sldId="306"/>
            <ac:spMk id="20" creationId="{D37DA931-62D6-4B32-9103-84C0960AEA6D}"/>
          </ac:spMkLst>
        </pc:spChg>
        <pc:spChg chg="add del">
          <ac:chgData name="SAVAGE, Angela" userId="d05b815f-4964-4ba9-a67a-b6cd79f08897" providerId="ADAL" clId="{7B9439AF-0AA4-4DED-B1E8-775F30DF0AAF}" dt="2025-05-16T06:10:42.082" v="176"/>
          <ac:spMkLst>
            <pc:docMk/>
            <pc:sldMk cId="342417273" sldId="306"/>
            <ac:spMk id="22" creationId="{4695E140-9B6E-43E9-B17E-CDFE3FCA8AFB}"/>
          </ac:spMkLst>
        </pc:spChg>
        <pc:picChg chg="mod">
          <ac:chgData name="SAVAGE, Angela" userId="d05b815f-4964-4ba9-a67a-b6cd79f08897" providerId="ADAL" clId="{7B9439AF-0AA4-4DED-B1E8-775F30DF0AAF}" dt="2025-05-22T07:28:48.427" v="178" actId="962"/>
          <ac:picMkLst>
            <pc:docMk/>
            <pc:sldMk cId="342417273" sldId="306"/>
            <ac:picMk id="1026" creationId="{08FA67FC-E4F3-9585-49FE-DE368360116A}"/>
          </ac:picMkLst>
        </pc:picChg>
      </pc:sldChg>
      <pc:sldChg chg="modSp mod">
        <pc:chgData name="SAVAGE, Angela" userId="d05b815f-4964-4ba9-a67a-b6cd79f08897" providerId="ADAL" clId="{7B9439AF-0AA4-4DED-B1E8-775F30DF0AAF}" dt="2025-05-22T07:29:49.409" v="185" actId="13244"/>
        <pc:sldMkLst>
          <pc:docMk/>
          <pc:sldMk cId="3880780670" sldId="308"/>
        </pc:sldMkLst>
        <pc:spChg chg="mod ord">
          <ac:chgData name="SAVAGE, Angela" userId="d05b815f-4964-4ba9-a67a-b6cd79f08897" providerId="ADAL" clId="{7B9439AF-0AA4-4DED-B1E8-775F30DF0AAF}" dt="2025-05-22T07:29:49.409" v="185" actId="13244"/>
          <ac:spMkLst>
            <pc:docMk/>
            <pc:sldMk cId="3880780670" sldId="308"/>
            <ac:spMk id="5" creationId="{8977133A-DFB2-598E-7CAB-E60A59FFB3F6}"/>
          </ac:spMkLst>
        </pc:spChg>
      </pc:sldChg>
      <pc:sldChg chg="modSp mod">
        <pc:chgData name="SAVAGE, Angela" userId="d05b815f-4964-4ba9-a67a-b6cd79f08897" providerId="ADAL" clId="{7B9439AF-0AA4-4DED-B1E8-775F30DF0AAF}" dt="2025-05-22T07:30:05.085" v="187" actId="13244"/>
        <pc:sldMkLst>
          <pc:docMk/>
          <pc:sldMk cId="4260129749" sldId="309"/>
        </pc:sldMkLst>
        <pc:spChg chg="ord">
          <ac:chgData name="SAVAGE, Angela" userId="d05b815f-4964-4ba9-a67a-b6cd79f08897" providerId="ADAL" clId="{7B9439AF-0AA4-4DED-B1E8-775F30DF0AAF}" dt="2025-05-22T07:30:05.085" v="187" actId="13244"/>
          <ac:spMkLst>
            <pc:docMk/>
            <pc:sldMk cId="4260129749" sldId="309"/>
            <ac:spMk id="4" creationId="{0537C732-2FB6-4036-46B4-4E775B8112B1}"/>
          </ac:spMkLst>
        </pc:spChg>
        <pc:spChg chg="ord">
          <ac:chgData name="SAVAGE, Angela" userId="d05b815f-4964-4ba9-a67a-b6cd79f08897" providerId="ADAL" clId="{7B9439AF-0AA4-4DED-B1E8-775F30DF0AAF}" dt="2025-05-22T07:30:03.180" v="186" actId="13244"/>
          <ac:spMkLst>
            <pc:docMk/>
            <pc:sldMk cId="4260129749" sldId="309"/>
            <ac:spMk id="5" creationId="{2C246F5F-F419-B757-CCED-F7E0069670DC}"/>
          </ac:spMkLst>
        </pc:spChg>
      </pc:sldChg>
      <pc:sldChg chg="modSp mod">
        <pc:chgData name="SAVAGE, Angela" userId="d05b815f-4964-4ba9-a67a-b6cd79f08897" providerId="ADAL" clId="{7B9439AF-0AA4-4DED-B1E8-775F30DF0AAF}" dt="2025-05-15T11:12:53.157" v="150" actId="113"/>
        <pc:sldMkLst>
          <pc:docMk/>
          <pc:sldMk cId="1951446348" sldId="310"/>
        </pc:sldMkLst>
        <pc:spChg chg="mod">
          <ac:chgData name="SAVAGE, Angela" userId="d05b815f-4964-4ba9-a67a-b6cd79f08897" providerId="ADAL" clId="{7B9439AF-0AA4-4DED-B1E8-775F30DF0AAF}" dt="2025-05-15T11:12:53.157" v="150" actId="113"/>
          <ac:spMkLst>
            <pc:docMk/>
            <pc:sldMk cId="1951446348" sldId="310"/>
            <ac:spMk id="4" creationId="{74BC96BE-D9E4-918F-947B-DDFC445F932C}"/>
          </ac:spMkLst>
        </pc:spChg>
      </pc:sldChg>
      <pc:sldChg chg="modSp mod modCm">
        <pc:chgData name="SAVAGE, Angela" userId="d05b815f-4964-4ba9-a67a-b6cd79f08897" providerId="ADAL" clId="{7B9439AF-0AA4-4DED-B1E8-775F30DF0AAF}" dt="2025-05-16T06:10:42.082" v="176"/>
        <pc:sldMkLst>
          <pc:docMk/>
          <pc:sldMk cId="1615309764" sldId="311"/>
        </pc:sldMkLst>
        <pc:spChg chg="mod">
          <ac:chgData name="SAVAGE, Angela" userId="d05b815f-4964-4ba9-a67a-b6cd79f08897" providerId="ADAL" clId="{7B9439AF-0AA4-4DED-B1E8-775F30DF0AAF}" dt="2025-05-16T06:10:42.082" v="176"/>
          <ac:spMkLst>
            <pc:docMk/>
            <pc:sldMk cId="1615309764" sldId="311"/>
            <ac:spMk id="5" creationId="{31996F3A-7A3A-66D2-0087-05861124890C}"/>
          </ac:spMkLst>
        </pc:spChg>
        <pc:graphicFrameChg chg="modGraphic">
          <ac:chgData name="SAVAGE, Angela" userId="d05b815f-4964-4ba9-a67a-b6cd79f08897" providerId="ADAL" clId="{7B9439AF-0AA4-4DED-B1E8-775F30DF0AAF}" dt="2025-05-15T13:39:24.067" v="154" actId="20577"/>
          <ac:graphicFrameMkLst>
            <pc:docMk/>
            <pc:sldMk cId="1615309764" sldId="311"/>
            <ac:graphicFrameMk id="6" creationId="{B991B648-5933-876D-EB93-8FCA011CB8BB}"/>
          </ac:graphicFrameMkLst>
        </pc:graphicFrameChg>
        <pc:extLst>
          <p:ext xmlns:p="http://schemas.openxmlformats.org/presentationml/2006/main" uri="{D6D511B9-2390-475A-947B-AFAB55BFBCF1}">
            <pc226:cmChg xmlns:pc226="http://schemas.microsoft.com/office/powerpoint/2022/06/main/command" chg="mod">
              <pc226:chgData name="SAVAGE, Angela" userId="d05b815f-4964-4ba9-a67a-b6cd79f08897" providerId="ADAL" clId="{7B9439AF-0AA4-4DED-B1E8-775F30DF0AAF}" dt="2025-05-15T13:39:24.067" v="154" actId="20577"/>
              <pc2:cmMkLst xmlns:pc2="http://schemas.microsoft.com/office/powerpoint/2019/9/main/command">
                <pc:docMk/>
                <pc:sldMk cId="1615309764" sldId="311"/>
                <pc2:cmMk id="{6146A90C-259E-4A7C-9B2F-4339392D93D7}"/>
              </pc2:cmMkLst>
            </pc226:cmChg>
          </p:ext>
        </pc:extLst>
      </pc:sldChg>
      <pc:sldChg chg="modSp mod">
        <pc:chgData name="SAVAGE, Angela" userId="d05b815f-4964-4ba9-a67a-b6cd79f08897" providerId="ADAL" clId="{7B9439AF-0AA4-4DED-B1E8-775F30DF0AAF}" dt="2025-05-23T10:59:02.285" v="205" actId="1076"/>
        <pc:sldMkLst>
          <pc:docMk/>
          <pc:sldMk cId="3453307836" sldId="312"/>
        </pc:sldMkLst>
        <pc:graphicFrameChg chg="mod modGraphic">
          <ac:chgData name="SAVAGE, Angela" userId="d05b815f-4964-4ba9-a67a-b6cd79f08897" providerId="ADAL" clId="{7B9439AF-0AA4-4DED-B1E8-775F30DF0AAF}" dt="2025-05-23T10:59:02.285" v="205" actId="1076"/>
          <ac:graphicFrameMkLst>
            <pc:docMk/>
            <pc:sldMk cId="3453307836" sldId="312"/>
            <ac:graphicFrameMk id="5" creationId="{2536E331-39E9-317C-2DA7-981447E235F8}"/>
          </ac:graphicFrameMkLst>
        </pc:graphicFrameChg>
      </pc:sldChg>
      <pc:sldChg chg="modSp mod">
        <pc:chgData name="SAVAGE, Angela" userId="d05b815f-4964-4ba9-a67a-b6cd79f08897" providerId="ADAL" clId="{7B9439AF-0AA4-4DED-B1E8-775F30DF0AAF}" dt="2025-05-22T07:31:50.067" v="198" actId="13244"/>
        <pc:sldMkLst>
          <pc:docMk/>
          <pc:sldMk cId="977531680" sldId="313"/>
        </pc:sldMkLst>
        <pc:spChg chg="ord">
          <ac:chgData name="SAVAGE, Angela" userId="d05b815f-4964-4ba9-a67a-b6cd79f08897" providerId="ADAL" clId="{7B9439AF-0AA4-4DED-B1E8-775F30DF0AAF}" dt="2025-05-22T07:31:50.067" v="198" actId="13244"/>
          <ac:spMkLst>
            <pc:docMk/>
            <pc:sldMk cId="977531680" sldId="313"/>
            <ac:spMk id="4" creationId="{0044EE77-8BCF-0D15-8FDA-1ED56BFD1749}"/>
          </ac:spMkLst>
        </pc:spChg>
        <pc:spChg chg="ord">
          <ac:chgData name="SAVAGE, Angela" userId="d05b815f-4964-4ba9-a67a-b6cd79f08897" providerId="ADAL" clId="{7B9439AF-0AA4-4DED-B1E8-775F30DF0AAF}" dt="2025-05-22T07:31:47.648" v="197" actId="13244"/>
          <ac:spMkLst>
            <pc:docMk/>
            <pc:sldMk cId="977531680" sldId="313"/>
            <ac:spMk id="5" creationId="{933E6006-A415-F5C2-D2D4-0C1644F5853B}"/>
          </ac:spMkLst>
        </pc:spChg>
      </pc:sldChg>
      <pc:sldChg chg="modSp">
        <pc:chgData name="SAVAGE, Angela" userId="d05b815f-4964-4ba9-a67a-b6cd79f08897" providerId="ADAL" clId="{7B9439AF-0AA4-4DED-B1E8-775F30DF0AAF}" dt="2025-05-16T06:10:42.082" v="176"/>
        <pc:sldMkLst>
          <pc:docMk/>
          <pc:sldMk cId="2736507292" sldId="314"/>
        </pc:sldMkLst>
        <pc:spChg chg="mod">
          <ac:chgData name="SAVAGE, Angela" userId="d05b815f-4964-4ba9-a67a-b6cd79f08897" providerId="ADAL" clId="{7B9439AF-0AA4-4DED-B1E8-775F30DF0AAF}" dt="2025-05-16T06:10:42.082" v="176"/>
          <ac:spMkLst>
            <pc:docMk/>
            <pc:sldMk cId="2736507292" sldId="314"/>
            <ac:spMk id="2" creationId="{D8778EEF-FA71-C4FD-5D16-D085A43CB48C}"/>
          </ac:spMkLst>
        </pc:spChg>
      </pc:sldChg>
      <pc:sldChg chg="modSp">
        <pc:chgData name="SAVAGE, Angela" userId="d05b815f-4964-4ba9-a67a-b6cd79f08897" providerId="ADAL" clId="{7B9439AF-0AA4-4DED-B1E8-775F30DF0AAF}" dt="2025-05-16T06:10:42.082" v="176"/>
        <pc:sldMkLst>
          <pc:docMk/>
          <pc:sldMk cId="2836426069" sldId="315"/>
        </pc:sldMkLst>
        <pc:spChg chg="mod">
          <ac:chgData name="SAVAGE, Angela" userId="d05b815f-4964-4ba9-a67a-b6cd79f08897" providerId="ADAL" clId="{7B9439AF-0AA4-4DED-B1E8-775F30DF0AAF}" dt="2025-05-16T06:10:42.082" v="176"/>
          <ac:spMkLst>
            <pc:docMk/>
            <pc:sldMk cId="2836426069" sldId="315"/>
            <ac:spMk id="2" creationId="{C4B279F6-2E0D-0030-8A09-4CE33809C4EC}"/>
          </ac:spMkLst>
        </pc:spChg>
      </pc:sldChg>
      <pc:sldChg chg="modSp mod">
        <pc:chgData name="SAVAGE, Angela" userId="d05b815f-4964-4ba9-a67a-b6cd79f08897" providerId="ADAL" clId="{7B9439AF-0AA4-4DED-B1E8-775F30DF0AAF}" dt="2025-05-22T07:31:37.083" v="196" actId="13244"/>
        <pc:sldMkLst>
          <pc:docMk/>
          <pc:sldMk cId="4267742394" sldId="316"/>
        </pc:sldMkLst>
        <pc:picChg chg="mod">
          <ac:chgData name="SAVAGE, Angela" userId="d05b815f-4964-4ba9-a67a-b6cd79f08897" providerId="ADAL" clId="{7B9439AF-0AA4-4DED-B1E8-775F30DF0AAF}" dt="2025-05-22T07:29:12.456" v="182" actId="962"/>
          <ac:picMkLst>
            <pc:docMk/>
            <pc:sldMk cId="4267742394" sldId="316"/>
            <ac:picMk id="7" creationId="{F6BD4D31-6E66-5E28-CC60-DA19DAACFE76}"/>
          </ac:picMkLst>
        </pc:picChg>
        <pc:picChg chg="mod">
          <ac:chgData name="SAVAGE, Angela" userId="d05b815f-4964-4ba9-a67a-b6cd79f08897" providerId="ADAL" clId="{7B9439AF-0AA4-4DED-B1E8-775F30DF0AAF}" dt="2025-05-22T07:31:37.083" v="196" actId="13244"/>
          <ac:picMkLst>
            <pc:docMk/>
            <pc:sldMk cId="4267742394" sldId="316"/>
            <ac:picMk id="1026" creationId="{848068A7-5A51-9A17-1162-80D9F2F594EC}"/>
          </ac:picMkLst>
        </pc:picChg>
      </pc:sldChg>
    </pc:docChg>
  </pc:docChgLst>
  <pc:docChgLst>
    <pc:chgData name="SAVAGE, Angela" userId="S::angela.savage@education.gov.uk::d05b815f-4964-4ba9-a67a-b6cd79f08897" providerId="AD" clId="Web-{2442E86B-03B8-9639-3CD7-C88264678254}"/>
    <pc:docChg chg="modSld">
      <pc:chgData name="SAVAGE, Angela" userId="S::angela.savage@education.gov.uk::d05b815f-4964-4ba9-a67a-b6cd79f08897" providerId="AD" clId="Web-{2442E86B-03B8-9639-3CD7-C88264678254}" dt="2025-04-29T13:34:13.538" v="15" actId="20577"/>
      <pc:docMkLst>
        <pc:docMk/>
      </pc:docMkLst>
      <pc:sldChg chg="modSp">
        <pc:chgData name="SAVAGE, Angela" userId="S::angela.savage@education.gov.uk::d05b815f-4964-4ba9-a67a-b6cd79f08897" providerId="AD" clId="Web-{2442E86B-03B8-9639-3CD7-C88264678254}" dt="2025-04-29T13:34:13.538" v="15" actId="20577"/>
        <pc:sldMkLst>
          <pc:docMk/>
          <pc:sldMk cId="108270108" sldId="299"/>
        </pc:sldMkLst>
        <pc:spChg chg="mod">
          <ac:chgData name="SAVAGE, Angela" userId="S::angela.savage@education.gov.uk::d05b815f-4964-4ba9-a67a-b6cd79f08897" providerId="AD" clId="Web-{2442E86B-03B8-9639-3CD7-C88264678254}" dt="2025-04-29T13:34:13.538" v="15" actId="20577"/>
          <ac:spMkLst>
            <pc:docMk/>
            <pc:sldMk cId="108270108" sldId="299"/>
            <ac:spMk id="4" creationId="{45132A54-7688-9EE4-8D45-063851A410B4}"/>
          </ac:spMkLst>
        </pc:spChg>
      </pc:sldChg>
      <pc:sldChg chg="modSp">
        <pc:chgData name="SAVAGE, Angela" userId="S::angela.savage@education.gov.uk::d05b815f-4964-4ba9-a67a-b6cd79f08897" providerId="AD" clId="Web-{2442E86B-03B8-9639-3CD7-C88264678254}" dt="2025-04-29T13:33:22.315" v="12" actId="20577"/>
        <pc:sldMkLst>
          <pc:docMk/>
          <pc:sldMk cId="1951446348" sldId="310"/>
        </pc:sldMkLst>
        <pc:spChg chg="mod">
          <ac:chgData name="SAVAGE, Angela" userId="S::angela.savage@education.gov.uk::d05b815f-4964-4ba9-a67a-b6cd79f08897" providerId="AD" clId="Web-{2442E86B-03B8-9639-3CD7-C88264678254}" dt="2025-04-29T13:33:22.315" v="12" actId="20577"/>
          <ac:spMkLst>
            <pc:docMk/>
            <pc:sldMk cId="1951446348" sldId="310"/>
            <ac:spMk id="4" creationId="{74BC96BE-D9E4-918F-947B-DDFC445F93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23/05/2025</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23/05/2025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1</a:t>
            </a:fld>
            <a:endParaRPr lang="en-GB"/>
          </a:p>
        </p:txBody>
      </p:sp>
    </p:spTree>
    <p:extLst>
      <p:ext uri="{BB962C8B-B14F-4D97-AF65-F5344CB8AC3E}">
        <p14:creationId xmlns:p14="http://schemas.microsoft.com/office/powerpoint/2010/main" val="268443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2</a:t>
            </a:fld>
            <a:endParaRPr lang="en-GB"/>
          </a:p>
        </p:txBody>
      </p:sp>
    </p:spTree>
    <p:extLst>
      <p:ext uri="{BB962C8B-B14F-4D97-AF65-F5344CB8AC3E}">
        <p14:creationId xmlns:p14="http://schemas.microsoft.com/office/powerpoint/2010/main" val="112641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7</a:t>
            </a:fld>
            <a:endParaRPr lang="en-GB"/>
          </a:p>
        </p:txBody>
      </p:sp>
    </p:spTree>
    <p:extLst>
      <p:ext uri="{BB962C8B-B14F-4D97-AF65-F5344CB8AC3E}">
        <p14:creationId xmlns:p14="http://schemas.microsoft.com/office/powerpoint/2010/main" val="136833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9298-E89C-E72B-FE19-8C235FC1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FD6E9-9646-5C08-D28D-6B55D7611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D33AF-518A-5FC5-722F-C31D33F10249}"/>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100"/>
              </a:spcAft>
              <a:buClrTx/>
              <a:buSzTx/>
              <a:buFont typeface="Symbol" panose="05050102010706020507" pitchFamily="18" charset="2"/>
              <a:buNone/>
              <a:tabLst/>
              <a:defRPr/>
            </a:pPr>
            <a:endParaRPr lang="en-GB"/>
          </a:p>
        </p:txBody>
      </p:sp>
      <p:sp>
        <p:nvSpPr>
          <p:cNvPr id="4" name="Slide Number Placeholder 3">
            <a:extLst>
              <a:ext uri="{FF2B5EF4-FFF2-40B4-BE49-F238E27FC236}">
                <a16:creationId xmlns:a16="http://schemas.microsoft.com/office/drawing/2014/main" id="{07084E38-32BE-51E1-C5FE-CF4096FDDDE6}"/>
              </a:ext>
            </a:extLst>
          </p:cNvPr>
          <p:cNvSpPr>
            <a:spLocks noGrp="1"/>
          </p:cNvSpPr>
          <p:nvPr>
            <p:ph type="sldNum" sz="quarter" idx="5"/>
          </p:nvPr>
        </p:nvSpPr>
        <p:spPr/>
        <p:txBody>
          <a:bodyPr/>
          <a:lstStyle/>
          <a:p>
            <a:fld id="{3E884835-F7F3-43EF-AF88-7BF1A5F85027}" type="slidenum">
              <a:rPr lang="en-GB" smtClean="0"/>
              <a:t>8</a:t>
            </a:fld>
            <a:endParaRPr lang="en-GB"/>
          </a:p>
        </p:txBody>
      </p:sp>
    </p:spTree>
    <p:extLst>
      <p:ext uri="{BB962C8B-B14F-4D97-AF65-F5344CB8AC3E}">
        <p14:creationId xmlns:p14="http://schemas.microsoft.com/office/powerpoint/2010/main" val="86097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a:solidFill>
                <a:srgbClr val="5925DC"/>
              </a:solidFill>
              <a:effectLst/>
              <a:latin typeface="Inter"/>
            </a:endParaRPr>
          </a:p>
        </p:txBody>
      </p:sp>
      <p:sp>
        <p:nvSpPr>
          <p:cNvPr id="4" name="Slide Number Placeholder 3"/>
          <p:cNvSpPr>
            <a:spLocks noGrp="1"/>
          </p:cNvSpPr>
          <p:nvPr>
            <p:ph type="sldNum" sz="quarter" idx="5"/>
          </p:nvPr>
        </p:nvSpPr>
        <p:spPr/>
        <p:txBody>
          <a:bodyPr/>
          <a:lstStyle/>
          <a:p>
            <a:fld id="{3E884835-F7F3-43EF-AF88-7BF1A5F85027}" type="slidenum">
              <a:rPr lang="en-GB" smtClean="0"/>
              <a:t>9</a:t>
            </a:fld>
            <a:endParaRPr lang="en-GB"/>
          </a:p>
        </p:txBody>
      </p:sp>
    </p:spTree>
    <p:extLst>
      <p:ext uri="{BB962C8B-B14F-4D97-AF65-F5344CB8AC3E}">
        <p14:creationId xmlns:p14="http://schemas.microsoft.com/office/powerpoint/2010/main" val="194935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FBB96-F069-690B-6B8D-EBDD58574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103BF-F8C6-2D35-1FAB-94FA98780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3B80D-1E8F-9F6B-7859-85F126E63B2E}"/>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100"/>
              </a:spcAft>
              <a:buClrTx/>
              <a:buSzTx/>
              <a:buFont typeface="Symbol" panose="05050102010706020507" pitchFamily="18" charset="2"/>
              <a:buNone/>
              <a:tabLst/>
              <a:defRPr/>
            </a:pPr>
            <a:endParaRPr lang="en-GB"/>
          </a:p>
        </p:txBody>
      </p:sp>
      <p:sp>
        <p:nvSpPr>
          <p:cNvPr id="4" name="Slide Number Placeholder 3">
            <a:extLst>
              <a:ext uri="{FF2B5EF4-FFF2-40B4-BE49-F238E27FC236}">
                <a16:creationId xmlns:a16="http://schemas.microsoft.com/office/drawing/2014/main" id="{A4E56887-2160-BEDC-9A57-7DC564E9AC08}"/>
              </a:ext>
            </a:extLst>
          </p:cNvPr>
          <p:cNvSpPr>
            <a:spLocks noGrp="1"/>
          </p:cNvSpPr>
          <p:nvPr>
            <p:ph type="sldNum" sz="quarter" idx="5"/>
          </p:nvPr>
        </p:nvSpPr>
        <p:spPr/>
        <p:txBody>
          <a:bodyPr/>
          <a:lstStyle/>
          <a:p>
            <a:fld id="{3E884835-F7F3-43EF-AF88-7BF1A5F85027}" type="slidenum">
              <a:rPr lang="en-GB" smtClean="0"/>
              <a:t>10</a:t>
            </a:fld>
            <a:endParaRPr lang="en-GB"/>
          </a:p>
        </p:txBody>
      </p:sp>
    </p:spTree>
    <p:extLst>
      <p:ext uri="{BB962C8B-B14F-4D97-AF65-F5344CB8AC3E}">
        <p14:creationId xmlns:p14="http://schemas.microsoft.com/office/powerpoint/2010/main" val="275402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F1A6D5-4679-4E14-830D-DEC41A1ADE16}" type="slidenum">
              <a:rPr lang="en-GB" smtClean="0"/>
              <a:t>14</a:t>
            </a:fld>
            <a:endParaRPr lang="en-GB"/>
          </a:p>
        </p:txBody>
      </p:sp>
    </p:spTree>
    <p:extLst>
      <p:ext uri="{BB962C8B-B14F-4D97-AF65-F5344CB8AC3E}">
        <p14:creationId xmlns:p14="http://schemas.microsoft.com/office/powerpoint/2010/main" val="376939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D118D-2BCC-4257-AFED-B794C7C526C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5/23/2025</a:t>
            </a:fld>
            <a:endParaRPr lang="en-US"/>
          </a:p>
        </p:txBody>
      </p:sp>
      <p:sp>
        <p:nvSpPr>
          <p:cNvPr id="6" name="Footer Placeholder 5"/>
          <p:cNvSpPr>
            <a:spLocks noGrp="1"/>
          </p:cNvSpPr>
          <p:nvPr>
            <p:ph type="ftr" sz="quarter" idx="11"/>
          </p:nvPr>
        </p:nvSpPr>
        <p:spPr/>
        <p:txBody>
          <a:bodyPr/>
          <a:lstStyle/>
          <a:p>
            <a:r>
              <a:rPr lang="en-GB"/>
              <a:t>Tuesday, 4 March, 2025</a:t>
            </a:r>
            <a:endParaRPr lang="en-GB" noProof="0"/>
          </a:p>
        </p:txBody>
      </p:sp>
      <p:sp>
        <p:nvSpPr>
          <p:cNvPr id="7" name="Slide Number Placeholder 6"/>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331667811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5/23/2025</a:t>
            </a:fld>
            <a:endParaRPr lang="en-US"/>
          </a:p>
        </p:txBody>
      </p:sp>
      <p:sp>
        <p:nvSpPr>
          <p:cNvPr id="8" name="Footer Placeholder 7"/>
          <p:cNvSpPr>
            <a:spLocks noGrp="1"/>
          </p:cNvSpPr>
          <p:nvPr>
            <p:ph type="ftr" sz="quarter" idx="11"/>
          </p:nvPr>
        </p:nvSpPr>
        <p:spPr/>
        <p:txBody>
          <a:bodyPr/>
          <a:lstStyle/>
          <a:p>
            <a:r>
              <a:rPr lang="en-GB"/>
              <a:t>Tuesday, 4 March, 2025</a:t>
            </a:r>
            <a:endParaRPr lang="en-GB" noProof="0"/>
          </a:p>
        </p:txBody>
      </p:sp>
      <p:sp>
        <p:nvSpPr>
          <p:cNvPr id="9" name="Slide Number Placeholder 8"/>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136266915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5/23/2025</a:t>
            </a:fld>
            <a:endParaRPr lang="en-US"/>
          </a:p>
        </p:txBody>
      </p:sp>
      <p:sp>
        <p:nvSpPr>
          <p:cNvPr id="4" name="Footer Placeholder 3"/>
          <p:cNvSpPr>
            <a:spLocks noGrp="1"/>
          </p:cNvSpPr>
          <p:nvPr>
            <p:ph type="ftr" sz="quarter" idx="11"/>
          </p:nvPr>
        </p:nvSpPr>
        <p:spPr/>
        <p:txBody>
          <a:bodyPr/>
          <a:lstStyle/>
          <a:p>
            <a:r>
              <a:rPr lang="en-GB"/>
              <a:t>Tuesday, 4 March, 2025</a:t>
            </a:r>
            <a:endParaRPr lang="en-GB" noProof="0"/>
          </a:p>
        </p:txBody>
      </p:sp>
      <p:sp>
        <p:nvSpPr>
          <p:cNvPr id="5" name="Slide Number Placeholder 4"/>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315707006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5/23/2025</a:t>
            </a:fld>
            <a:endParaRPr lang="en-US"/>
          </a:p>
        </p:txBody>
      </p:sp>
      <p:sp>
        <p:nvSpPr>
          <p:cNvPr id="3" name="Footer Placeholder 2"/>
          <p:cNvSpPr>
            <a:spLocks noGrp="1"/>
          </p:cNvSpPr>
          <p:nvPr>
            <p:ph type="ftr" sz="quarter" idx="11"/>
          </p:nvPr>
        </p:nvSpPr>
        <p:spPr/>
        <p:txBody>
          <a:bodyPr/>
          <a:lstStyle/>
          <a:p>
            <a:r>
              <a:rPr lang="en-GB"/>
              <a:t>Tuesday, 4 March, 2025</a:t>
            </a:r>
            <a:endParaRPr lang="en-GB" noProof="0"/>
          </a:p>
        </p:txBody>
      </p:sp>
      <p:sp>
        <p:nvSpPr>
          <p:cNvPr id="4" name="Slide Number Placeholder 3"/>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50749632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5/23/2025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GB"/>
              <a:t>Tuesday, 4 March, 2025</a:t>
            </a:r>
            <a:endParaRPr lang="en-GB" noProof="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40363895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5/23/2025</a:t>
            </a:fld>
            <a:endParaRPr lang="en-US"/>
          </a:p>
        </p:txBody>
      </p:sp>
      <p:sp>
        <p:nvSpPr>
          <p:cNvPr id="6" name="Footer Placeholder 5"/>
          <p:cNvSpPr>
            <a:spLocks noGrp="1"/>
          </p:cNvSpPr>
          <p:nvPr>
            <p:ph type="ftr" sz="quarter" idx="11"/>
          </p:nvPr>
        </p:nvSpPr>
        <p:spPr/>
        <p:txBody>
          <a:bodyPr/>
          <a:lstStyle/>
          <a:p>
            <a:r>
              <a:rPr lang="en-GB"/>
              <a:t>Tuesday, 4 March, 2025</a:t>
            </a:r>
            <a:endParaRPr lang="en-GB" noProof="0"/>
          </a:p>
        </p:txBody>
      </p:sp>
      <p:sp>
        <p:nvSpPr>
          <p:cNvPr id="7" name="Slide Number Placeholder 6"/>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304464642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5/23/2025</a:t>
            </a:fld>
            <a:endParaRPr lang="en-US"/>
          </a:p>
        </p:txBody>
      </p:sp>
      <p:sp>
        <p:nvSpPr>
          <p:cNvPr id="5" name="Footer Placeholder 4"/>
          <p:cNvSpPr>
            <a:spLocks noGrp="1"/>
          </p:cNvSpPr>
          <p:nvPr>
            <p:ph type="ftr" sz="quarter" idx="11"/>
          </p:nvPr>
        </p:nvSpPr>
        <p:spPr/>
        <p:txBody>
          <a:bodyPr/>
          <a:lstStyle/>
          <a:p>
            <a:r>
              <a:rPr lang="en-GB"/>
              <a:t>Tuesday, 4 March, 2025</a:t>
            </a:r>
            <a:endParaRPr lang="en-GB" noProof="0"/>
          </a:p>
        </p:txBody>
      </p:sp>
      <p:sp>
        <p:nvSpPr>
          <p:cNvPr id="6" name="Slide Number Placeholder 5"/>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44224515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5/23/2025</a:t>
            </a:fld>
            <a:endParaRPr lang="en-US"/>
          </a:p>
        </p:txBody>
      </p:sp>
      <p:sp>
        <p:nvSpPr>
          <p:cNvPr id="5" name="Footer Placeholder 4"/>
          <p:cNvSpPr>
            <a:spLocks noGrp="1"/>
          </p:cNvSpPr>
          <p:nvPr>
            <p:ph type="ftr" sz="quarter" idx="11"/>
          </p:nvPr>
        </p:nvSpPr>
        <p:spPr>
          <a:xfrm>
            <a:off x="581192" y="5951810"/>
            <a:ext cx="5922209" cy="365125"/>
          </a:xfrm>
        </p:spPr>
        <p:txBody>
          <a:bodyPr/>
          <a:lstStyle/>
          <a:p>
            <a:r>
              <a:rPr lang="en-GB"/>
              <a:t>Tuesday, 4 March, 2025</a:t>
            </a:r>
            <a:endParaRPr lang="en-GB" noProof="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130715161"/>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Tuesday, 4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5309522"/>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Tuesday, 4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0" y="1418399"/>
            <a:ext cx="798671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6467166"/>
      </p:ext>
    </p:extLst>
  </p:cSld>
  <p:clrMapOvr>
    <a:masterClrMapping/>
  </p:clrMapOvr>
  <p:extLst>
    <p:ext uri="{DCECCB84-F9BA-43D5-87BE-67443E8EF086}">
      <p15:sldGuideLst xmlns:p15="http://schemas.microsoft.com/office/powerpoint/2012/main">
        <p15:guide id="1" orient="horz" pos="37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399"/>
            <a:ext cx="3818762"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590400" y="1418400"/>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5"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Tuesday, 4 March, 2025</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1" y="6348399"/>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3" y="5775074"/>
            <a:ext cx="223043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12279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t>Tuesday, 4 March, 2025</a:t>
            </a:r>
            <a:endParaRPr lang="en-GB" noProof="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159561016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581192" y="2228003"/>
            <a:ext cx="7989752" cy="36307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5/23/2025</a:t>
            </a:fld>
            <a:endParaRPr lang="en-US"/>
          </a:p>
        </p:txBody>
      </p:sp>
      <p:sp>
        <p:nvSpPr>
          <p:cNvPr id="5" name="Footer Placeholder 4"/>
          <p:cNvSpPr>
            <a:spLocks noGrp="1"/>
          </p:cNvSpPr>
          <p:nvPr>
            <p:ph type="ftr" sz="quarter" idx="11"/>
          </p:nvPr>
        </p:nvSpPr>
        <p:spPr/>
        <p:txBody>
          <a:bodyPr/>
          <a:lstStyle/>
          <a:p>
            <a:r>
              <a:rPr lang="en-GB"/>
              <a:t>Tuesday, 4 March, 2025</a:t>
            </a:r>
            <a:endParaRPr lang="en-GB" noProof="0"/>
          </a:p>
        </p:txBody>
      </p:sp>
      <p:sp>
        <p:nvSpPr>
          <p:cNvPr id="6" name="Slide Number Placeholder 5"/>
          <p:cNvSpPr>
            <a:spLocks noGrp="1"/>
          </p:cNvSpPr>
          <p:nvPr>
            <p:ph type="sldNum" sz="quarter" idx="12"/>
          </p:nvPr>
        </p:nvSpPr>
        <p:spPr/>
        <p:txBody>
          <a:body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61503411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GB"/>
              <a:t>Click to edit Master title style</a:t>
            </a:r>
            <a:endParaRPr lang="en-US"/>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GB"/>
              <a:t>Tuesday, 4 March, 2025</a:t>
            </a:r>
            <a:endParaRPr lang="en-GB" noProof="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783923063"/>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5"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67" y="1417531"/>
            <a:ext cx="7981721"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81042" y="6241534"/>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Tuesday, 4 March, 2025</a:t>
            </a:r>
            <a:endParaRPr lang="en-GB" noProof="0"/>
          </a:p>
        </p:txBody>
      </p:sp>
      <p:sp>
        <p:nvSpPr>
          <p:cNvPr id="6" name="Slide Number Placeholder 5"/>
          <p:cNvSpPr>
            <a:spLocks noGrp="1"/>
          </p:cNvSpPr>
          <p:nvPr>
            <p:ph type="sldNum" sz="quarter" idx="4"/>
          </p:nvPr>
        </p:nvSpPr>
        <p:spPr>
          <a:xfrm>
            <a:off x="8009262" y="6241534"/>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Lst>
  <p:hf sldNum="0"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GB"/>
              <a:t>Click to edit Master title style</a:t>
            </a:r>
            <a:endParaRPr lang="en-US"/>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5/23/2025</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GB"/>
              <a:t>Tuesday, 4 March, 2025</a:t>
            </a:r>
            <a:endParaRPr lang="en-GB" noProof="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74D8B4B-93CA-40C4-A67B-39E5EDB6BC1B}" type="slidenum">
              <a:rPr lang="en-GB" noProof="0" smtClean="0"/>
              <a:pPr/>
              <a:t>‹#›</a:t>
            </a:fld>
            <a:endParaRPr lang="en-GB" noProof="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53673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6" name="Rectangle 15">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457200"/>
            <a:ext cx="4686340"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DCE838C-519C-F7B5-2DD3-FF2D8C4ED4E0}"/>
              </a:ext>
            </a:extLst>
          </p:cNvPr>
          <p:cNvSpPr>
            <a:spLocks noGrp="1"/>
          </p:cNvSpPr>
          <p:nvPr>
            <p:ph type="title"/>
          </p:nvPr>
        </p:nvSpPr>
        <p:spPr>
          <a:xfrm>
            <a:off x="1617259" y="849745"/>
            <a:ext cx="4407396" cy="4745836"/>
          </a:xfrm>
        </p:spPr>
        <p:txBody>
          <a:bodyPr vert="horz" lIns="91440" tIns="45720" rIns="91440" bIns="45720" rtlCol="0" anchor="ctr">
            <a:normAutofit/>
          </a:bodyPr>
          <a:lstStyle/>
          <a:p>
            <a:r>
              <a:rPr lang="en-US" sz="4000" dirty="0">
                <a:solidFill>
                  <a:schemeClr val="bg2"/>
                </a:solidFill>
                <a:latin typeface="Aptos" panose="020B0004020202020204" pitchFamily="34" charset="0"/>
              </a:rPr>
              <a:t>What are AAQs and reformed Technical Qualifications?</a:t>
            </a:r>
          </a:p>
        </p:txBody>
      </p:sp>
      <p:sp>
        <p:nvSpPr>
          <p:cNvPr id="22" name="Rectangle 21">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453642"/>
            <a:ext cx="2711696"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69A06662-1D65-98B4-FA92-4B40B28EA28D}"/>
              </a:ext>
            </a:extLst>
          </p:cNvPr>
          <p:cNvSpPr txBox="1"/>
          <p:nvPr/>
        </p:nvSpPr>
        <p:spPr>
          <a:xfrm>
            <a:off x="1740747" y="4809066"/>
            <a:ext cx="4090210" cy="400110"/>
          </a:xfrm>
          <a:prstGeom prst="rect">
            <a:avLst/>
          </a:prstGeom>
          <a:noFill/>
        </p:spPr>
        <p:txBody>
          <a:bodyPr wrap="square" rtlCol="0">
            <a:spAutoFit/>
          </a:bodyPr>
          <a:lstStyle/>
          <a:p>
            <a:pPr algn="ctr"/>
            <a:r>
              <a:rPr lang="en-GB" sz="2000">
                <a:solidFill>
                  <a:schemeClr val="bg1"/>
                </a:solidFill>
                <a:highlight>
                  <a:srgbClr val="008000"/>
                </a:highlight>
                <a:latin typeface="Aptos" panose="020B0004020202020204" pitchFamily="34" charset="0"/>
              </a:rPr>
              <a:t>ADD TEACHER NAME HERE</a:t>
            </a:r>
          </a:p>
        </p:txBody>
      </p:sp>
      <p:pic>
        <p:nvPicPr>
          <p:cNvPr id="1026" name="Picture 2" descr="Department for Education logo">
            <a:extLst>
              <a:ext uri="{FF2B5EF4-FFF2-40B4-BE49-F238E27FC236}">
                <a16:creationId xmlns:a16="http://schemas.microsoft.com/office/drawing/2014/main" id="{08FA67FC-E4F3-9585-49FE-DE3683601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539" y="5497797"/>
            <a:ext cx="1113568" cy="72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1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2753-C221-BA27-720B-D62D4A3E8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900B8-DB36-3A2F-150B-01DE0AF85595}"/>
              </a:ext>
            </a:extLst>
          </p:cNvPr>
          <p:cNvSpPr>
            <a:spLocks noGrp="1"/>
          </p:cNvSpPr>
          <p:nvPr>
            <p:ph type="title"/>
          </p:nvPr>
        </p:nvSpPr>
        <p:spPr>
          <a:xfrm>
            <a:off x="273463" y="219731"/>
            <a:ext cx="9263390" cy="945964"/>
          </a:xfrm>
        </p:spPr>
        <p:txBody>
          <a:bodyPr>
            <a:noAutofit/>
          </a:bodyPr>
          <a:lstStyle/>
          <a:p>
            <a:r>
              <a:rPr lang="en-GB" b="1">
                <a:solidFill>
                  <a:schemeClr val="tx2"/>
                </a:solidFill>
                <a:latin typeface="Aptos" panose="020B0004020202020204" pitchFamily="34" charset="0"/>
              </a:rPr>
              <a:t>WHAT COULD MY STUDY PROGRAMME LOOK LIKE?</a:t>
            </a:r>
          </a:p>
        </p:txBody>
      </p:sp>
      <p:pic>
        <p:nvPicPr>
          <p:cNvPr id="7" name="Picture 6" descr="Image of a student on work experience">
            <a:extLst>
              <a:ext uri="{FF2B5EF4-FFF2-40B4-BE49-F238E27FC236}">
                <a16:creationId xmlns:a16="http://schemas.microsoft.com/office/drawing/2014/main" id="{F6BD4D31-6E66-5E28-CC60-DA19DAACFE76}"/>
              </a:ext>
            </a:extLst>
          </p:cNvPr>
          <p:cNvPicPr>
            <a:picLocks noChangeAspect="1"/>
          </p:cNvPicPr>
          <p:nvPr/>
        </p:nvPicPr>
        <p:blipFill>
          <a:blip r:embed="rId3"/>
          <a:srcRect l="60711" t="65763" r="12118" b="10771"/>
          <a:stretch/>
        </p:blipFill>
        <p:spPr>
          <a:xfrm>
            <a:off x="197263" y="1261723"/>
            <a:ext cx="1974437" cy="2411692"/>
          </a:xfrm>
          <a:prstGeom prst="rect">
            <a:avLst/>
          </a:prstGeom>
        </p:spPr>
      </p:pic>
      <p:sp>
        <p:nvSpPr>
          <p:cNvPr id="3" name="TextBox 2">
            <a:extLst>
              <a:ext uri="{FF2B5EF4-FFF2-40B4-BE49-F238E27FC236}">
                <a16:creationId xmlns:a16="http://schemas.microsoft.com/office/drawing/2014/main" id="{ED64D62E-F2D9-EB29-15D1-744E7096EC87}"/>
              </a:ext>
            </a:extLst>
          </p:cNvPr>
          <p:cNvSpPr txBox="1"/>
          <p:nvPr/>
        </p:nvSpPr>
        <p:spPr>
          <a:xfrm>
            <a:off x="2372515" y="1436518"/>
            <a:ext cx="6661118" cy="2308324"/>
          </a:xfrm>
          <a:prstGeom prst="rect">
            <a:avLst/>
          </a:prstGeom>
          <a:noFill/>
          <a:ln w="19050">
            <a:solidFill>
              <a:schemeClr val="accent1"/>
            </a:solidFill>
          </a:ln>
        </p:spPr>
        <p:txBody>
          <a:bodyPr wrap="square" rtlCol="0">
            <a:spAutoFit/>
          </a:bodyPr>
          <a:lstStyle/>
          <a:p>
            <a:pPr algn="ctr"/>
            <a:r>
              <a:rPr lang="en-GB" sz="1600">
                <a:solidFill>
                  <a:schemeClr val="tx2"/>
                </a:solidFill>
                <a:latin typeface="Aptos" panose="020B0004020202020204" pitchFamily="34" charset="0"/>
              </a:rPr>
              <a:t>Chris (16 years old) wants to be a primary school teacher</a:t>
            </a:r>
          </a:p>
          <a:p>
            <a:pPr algn="ctr"/>
            <a:endParaRPr lang="en-GB" sz="1600">
              <a:solidFill>
                <a:schemeClr val="tx2"/>
              </a:solidFill>
              <a:latin typeface="Aptos" panose="020B0004020202020204" pitchFamily="34" charset="0"/>
            </a:endParaRPr>
          </a:p>
          <a:p>
            <a:pPr algn="ctr"/>
            <a:r>
              <a:rPr lang="en-GB" sz="1600">
                <a:solidFill>
                  <a:schemeClr val="tx2"/>
                </a:solidFill>
                <a:latin typeface="Aptos" panose="020B0004020202020204" pitchFamily="34" charset="0"/>
              </a:rPr>
              <a:t>Chris enrols on a level 3 study programme, which could include:</a:t>
            </a:r>
          </a:p>
          <a:p>
            <a:pPr algn="ctr"/>
            <a:r>
              <a:rPr lang="en-GB" sz="1600">
                <a:solidFill>
                  <a:schemeClr val="tx2"/>
                </a:solidFill>
                <a:latin typeface="Aptos" panose="020B0004020202020204" pitchFamily="34" charset="0"/>
              </a:rPr>
              <a:t>A levels e.g. English Language,  Art and Design</a:t>
            </a:r>
          </a:p>
          <a:p>
            <a:pPr algn="ctr"/>
            <a:r>
              <a:rPr lang="en-GB" sz="1600">
                <a:solidFill>
                  <a:schemeClr val="tx2"/>
                </a:solidFill>
                <a:latin typeface="Aptos" panose="020B0004020202020204" pitchFamily="34" charset="0"/>
              </a:rPr>
              <a:t>Alternative Academic Qualification e.g.  (AAQ) in Early Childhood Development</a:t>
            </a:r>
          </a:p>
          <a:p>
            <a:pPr algn="ctr"/>
            <a:endParaRPr lang="en-GB" sz="1600">
              <a:solidFill>
                <a:schemeClr val="tx2"/>
              </a:solidFill>
              <a:latin typeface="Aptos" panose="020B0004020202020204" pitchFamily="34" charset="0"/>
            </a:endParaRPr>
          </a:p>
          <a:p>
            <a:pPr algn="ctr"/>
            <a:r>
              <a:rPr lang="en-GB" sz="1600">
                <a:solidFill>
                  <a:schemeClr val="tx2"/>
                </a:solidFill>
                <a:latin typeface="Aptos" panose="020B0004020202020204" pitchFamily="34" charset="0"/>
              </a:rPr>
              <a:t>Chris enrols at university to continue studying towards becoming a teacher</a:t>
            </a:r>
          </a:p>
        </p:txBody>
      </p:sp>
      <p:pic>
        <p:nvPicPr>
          <p:cNvPr id="1026" name="Picture 2" descr="Image of a student doing work experience in a medical setting">
            <a:extLst>
              <a:ext uri="{FF2B5EF4-FFF2-40B4-BE49-F238E27FC236}">
                <a16:creationId xmlns:a16="http://schemas.microsoft.com/office/drawing/2014/main" id="{848068A7-5A51-9A17-1162-80D9F2F594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6157"/>
          <a:stretch/>
        </p:blipFill>
        <p:spPr bwMode="auto">
          <a:xfrm>
            <a:off x="197263" y="4229100"/>
            <a:ext cx="1974437" cy="2340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EBAA30-94B6-21A3-66DD-AB2937DB6619}"/>
              </a:ext>
            </a:extLst>
          </p:cNvPr>
          <p:cNvSpPr txBox="1"/>
          <p:nvPr/>
        </p:nvSpPr>
        <p:spPr>
          <a:xfrm>
            <a:off x="2372515" y="4148026"/>
            <a:ext cx="6661118" cy="2554545"/>
          </a:xfrm>
          <a:prstGeom prst="rect">
            <a:avLst/>
          </a:prstGeom>
          <a:noFill/>
          <a:ln w="19050">
            <a:solidFill>
              <a:schemeClr val="accent1"/>
            </a:solidFill>
          </a:ln>
        </p:spPr>
        <p:txBody>
          <a:bodyPr wrap="square" rtlCol="0">
            <a:spAutoFit/>
          </a:bodyPr>
          <a:lstStyle/>
          <a:p>
            <a:pPr algn="ctr"/>
            <a:r>
              <a:rPr lang="en-GB" sz="1600">
                <a:solidFill>
                  <a:schemeClr val="tx2"/>
                </a:solidFill>
                <a:latin typeface="Aptos" panose="020B0004020202020204" pitchFamily="34" charset="0"/>
              </a:rPr>
              <a:t>Hayley (16 years old) wants to be a Pharmacy Technician</a:t>
            </a:r>
          </a:p>
          <a:p>
            <a:pPr algn="ctr"/>
            <a:endParaRPr lang="en-GB" sz="1600">
              <a:solidFill>
                <a:schemeClr val="tx2"/>
              </a:solidFill>
              <a:latin typeface="Aptos" panose="020B0004020202020204" pitchFamily="34" charset="0"/>
            </a:endParaRPr>
          </a:p>
          <a:p>
            <a:pPr algn="ctr"/>
            <a:r>
              <a:rPr lang="en-GB" sz="1600">
                <a:solidFill>
                  <a:schemeClr val="tx2"/>
                </a:solidFill>
                <a:latin typeface="Aptos" panose="020B0004020202020204" pitchFamily="34" charset="0"/>
              </a:rPr>
              <a:t>Hayley enrols on a study programme that could include</a:t>
            </a:r>
          </a:p>
          <a:p>
            <a:pPr algn="ctr"/>
            <a:r>
              <a:rPr lang="en-GB" sz="1600">
                <a:solidFill>
                  <a:schemeClr val="tx2"/>
                </a:solidFill>
                <a:latin typeface="Aptos" panose="020B0004020202020204" pitchFamily="34" charset="0"/>
              </a:rPr>
              <a:t>Level 3 Technical Occupational Entry in the Principles and Practice for Pharmacy Technicians (Diploma)</a:t>
            </a:r>
          </a:p>
          <a:p>
            <a:pPr algn="ctr"/>
            <a:r>
              <a:rPr lang="en-GB" sz="1600">
                <a:solidFill>
                  <a:schemeClr val="tx2"/>
                </a:solidFill>
                <a:latin typeface="Aptos" panose="020B0004020202020204" pitchFamily="34" charset="0"/>
              </a:rPr>
              <a:t>Alternative Academic Qualification (AAQ) in Human Biology (Extended Certificate)</a:t>
            </a:r>
          </a:p>
          <a:p>
            <a:pPr algn="ctr"/>
            <a:r>
              <a:rPr lang="en-GB" sz="1600">
                <a:solidFill>
                  <a:schemeClr val="tx2"/>
                </a:solidFill>
                <a:latin typeface="Aptos" panose="020B0004020202020204" pitchFamily="34" charset="0"/>
              </a:rPr>
              <a:t>Resit English GCSE</a:t>
            </a:r>
          </a:p>
          <a:p>
            <a:pPr algn="ctr"/>
            <a:endParaRPr lang="en-GB" sz="1600">
              <a:solidFill>
                <a:schemeClr val="tx2"/>
              </a:solidFill>
              <a:latin typeface="Aptos" panose="020B0004020202020204" pitchFamily="34" charset="0"/>
            </a:endParaRPr>
          </a:p>
          <a:p>
            <a:pPr algn="ctr"/>
            <a:r>
              <a:rPr lang="en-GB" sz="1600">
                <a:solidFill>
                  <a:schemeClr val="tx2"/>
                </a:solidFill>
                <a:latin typeface="Aptos" panose="020B0004020202020204" pitchFamily="34" charset="0"/>
              </a:rPr>
              <a:t>Hayley begins a job in her local pharmacy as a Pharmacy Technician</a:t>
            </a:r>
          </a:p>
        </p:txBody>
      </p:sp>
    </p:spTree>
    <p:extLst>
      <p:ext uri="{BB962C8B-B14F-4D97-AF65-F5344CB8AC3E}">
        <p14:creationId xmlns:p14="http://schemas.microsoft.com/office/powerpoint/2010/main" val="426774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46577-89B4-1973-77E9-D95D8131B21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3E6006-A415-F5C2-D2D4-0C1644F5853B}"/>
              </a:ext>
            </a:extLst>
          </p:cNvPr>
          <p:cNvSpPr>
            <a:spLocks noGrp="1"/>
          </p:cNvSpPr>
          <p:nvPr>
            <p:ph type="title"/>
          </p:nvPr>
        </p:nvSpPr>
        <p:spPr>
          <a:xfrm>
            <a:off x="577124" y="682555"/>
            <a:ext cx="7989752" cy="1083329"/>
          </a:xfrm>
        </p:spPr>
        <p:txBody>
          <a:bodyPr>
            <a:normAutofit fontScale="90000"/>
          </a:bodyPr>
          <a:lstStyle/>
          <a:p>
            <a:r>
              <a:rPr lang="en-GB" sz="3600" b="1">
                <a:solidFill>
                  <a:schemeClr val="tx2"/>
                </a:solidFill>
                <a:latin typeface="Aptos" panose="020B0004020202020204" pitchFamily="34" charset="0"/>
              </a:rPr>
              <a:t>What questions do you have about these qualifications?</a:t>
            </a:r>
          </a:p>
        </p:txBody>
      </p:sp>
      <p:sp>
        <p:nvSpPr>
          <p:cNvPr id="4" name="Speech Bubble: Rectangle with Corners Rounded 3">
            <a:extLst>
              <a:ext uri="{FF2B5EF4-FFF2-40B4-BE49-F238E27FC236}">
                <a16:creationId xmlns:a16="http://schemas.microsoft.com/office/drawing/2014/main" id="{0044EE77-8BCF-0D15-8FDA-1ED56BFD1749}"/>
              </a:ext>
            </a:extLst>
          </p:cNvPr>
          <p:cNvSpPr/>
          <p:nvPr/>
        </p:nvSpPr>
        <p:spPr>
          <a:xfrm>
            <a:off x="251791" y="2372140"/>
            <a:ext cx="4041913" cy="2637182"/>
          </a:xfrm>
          <a:prstGeom prst="wedgeRoundRectCallou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bg2"/>
                </a:solidFill>
              </a:rPr>
              <a:t>DISCUSS WITH THE PERSON SITTING NEXT TO YOU AND BE PREPARED TO FEED BACK</a:t>
            </a:r>
          </a:p>
        </p:txBody>
      </p:sp>
      <p:sp>
        <p:nvSpPr>
          <p:cNvPr id="3" name="TextBox 2">
            <a:extLst>
              <a:ext uri="{FF2B5EF4-FFF2-40B4-BE49-F238E27FC236}">
                <a16:creationId xmlns:a16="http://schemas.microsoft.com/office/drawing/2014/main" id="{4AD7439E-7CF6-8060-9932-31FFF3236C22}"/>
              </a:ext>
            </a:extLst>
          </p:cNvPr>
          <p:cNvSpPr txBox="1"/>
          <p:nvPr/>
        </p:nvSpPr>
        <p:spPr>
          <a:xfrm>
            <a:off x="4582695" y="2372140"/>
            <a:ext cx="4309514" cy="3539430"/>
          </a:xfrm>
          <a:prstGeom prst="rect">
            <a:avLst/>
          </a:prstGeom>
          <a:noFill/>
        </p:spPr>
        <p:txBody>
          <a:bodyPr wrap="square" rtlCol="0">
            <a:spAutoFit/>
          </a:bodyPr>
          <a:lstStyle/>
          <a:p>
            <a:r>
              <a:rPr lang="nb-NO" sz="3200">
                <a:solidFill>
                  <a:schemeClr val="tx2"/>
                </a:solidFill>
                <a:latin typeface="Aptos" panose="020B0004020202020204" pitchFamily="34" charset="0"/>
              </a:rPr>
              <a:t>What do you want to know?</a:t>
            </a:r>
          </a:p>
          <a:p>
            <a:endParaRPr lang="nb-NO" sz="3200">
              <a:solidFill>
                <a:schemeClr val="tx2"/>
              </a:solidFill>
              <a:latin typeface="Aptos" panose="020B0004020202020204" pitchFamily="34" charset="0"/>
            </a:endParaRPr>
          </a:p>
          <a:p>
            <a:r>
              <a:rPr lang="nb-NO" sz="3200">
                <a:solidFill>
                  <a:schemeClr val="tx2"/>
                </a:solidFill>
                <a:latin typeface="Aptos" panose="020B0004020202020204" pitchFamily="34" charset="0"/>
              </a:rPr>
              <a:t>Do you think any of these qualifications would work for your next steps?</a:t>
            </a:r>
          </a:p>
        </p:txBody>
      </p:sp>
    </p:spTree>
    <p:extLst>
      <p:ext uri="{BB962C8B-B14F-4D97-AF65-F5344CB8AC3E}">
        <p14:creationId xmlns:p14="http://schemas.microsoft.com/office/powerpoint/2010/main" val="97753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1560-E151-452F-7854-5BDC645FC2A9}"/>
              </a:ext>
            </a:extLst>
          </p:cNvPr>
          <p:cNvSpPr>
            <a:spLocks noGrp="1"/>
          </p:cNvSpPr>
          <p:nvPr>
            <p:ph type="title"/>
          </p:nvPr>
        </p:nvSpPr>
        <p:spPr>
          <a:xfrm>
            <a:off x="465229" y="62646"/>
            <a:ext cx="7989752" cy="1083329"/>
          </a:xfrm>
        </p:spPr>
        <p:txBody>
          <a:bodyPr/>
          <a:lstStyle/>
          <a:p>
            <a:r>
              <a:rPr lang="en-GB" b="1">
                <a:solidFill>
                  <a:schemeClr val="tx2"/>
                </a:solidFill>
                <a:latin typeface="Aptos" panose="020B0004020202020204" pitchFamily="34" charset="0"/>
              </a:rPr>
              <a:t>IN SUMMARY</a:t>
            </a:r>
          </a:p>
        </p:txBody>
      </p:sp>
      <p:graphicFrame>
        <p:nvGraphicFramePr>
          <p:cNvPr id="5" name="Table 4" descr="Undergraduate degrees offer a traditional academic route, spanning at least three years and providing a classroom-based learning environment, sometimes enhanced by practical placements. Despite the relatively high tuition fees, student finance support is available, and graduates can anticipate a good average salary post-graduation. Apprenticeships, on the other hand, offer a blend of work-based learning and part-time study, catering to those who prefer hands-on experience alongside academic qualifications. With no tuition fees and a guaranteed minimum wage during the apprenticeship, this option can be financially attractive, but salary outcomes after completing the apprenticeship may vary. Meanwhile, employment straight out of school offers immediate entry into the workforce, with on-the-job training and a lower average salary compared to degree holders. Finally, Higher Technical Qualifications (HTQs) provide a focused, shorter-term alternative, typically lasting 1 to 2 years and offering a mix of classroom-based learning and practical experiences. While HTQs incur tuition fees, they are eligible for student finance, and graduates can expect competitive salaries post-completion.">
            <a:extLst>
              <a:ext uri="{FF2B5EF4-FFF2-40B4-BE49-F238E27FC236}">
                <a16:creationId xmlns:a16="http://schemas.microsoft.com/office/drawing/2014/main" id="{2536E331-39E9-317C-2DA7-981447E235F8}"/>
              </a:ext>
            </a:extLst>
          </p:cNvPr>
          <p:cNvGraphicFramePr>
            <a:graphicFrameLocks noGrp="1"/>
          </p:cNvGraphicFramePr>
          <p:nvPr>
            <p:extLst>
              <p:ext uri="{D42A27DB-BD31-4B8C-83A1-F6EECF244321}">
                <p14:modId xmlns:p14="http://schemas.microsoft.com/office/powerpoint/2010/main" val="3590653799"/>
              </p:ext>
            </p:extLst>
          </p:nvPr>
        </p:nvGraphicFramePr>
        <p:xfrm>
          <a:off x="167599" y="1145975"/>
          <a:ext cx="8808802" cy="5372100"/>
        </p:xfrm>
        <a:graphic>
          <a:graphicData uri="http://schemas.openxmlformats.org/drawingml/2006/table">
            <a:tbl>
              <a:tblPr firstRow="1" firstCol="1" bandRow="1">
                <a:tableStyleId>{00A15C55-8517-42AA-B614-E9B94910E393}</a:tableStyleId>
              </a:tblPr>
              <a:tblGrid>
                <a:gridCol w="2258459">
                  <a:extLst>
                    <a:ext uri="{9D8B030D-6E8A-4147-A177-3AD203B41FA5}">
                      <a16:colId xmlns:a16="http://schemas.microsoft.com/office/drawing/2014/main" val="3307836354"/>
                    </a:ext>
                  </a:extLst>
                </a:gridCol>
                <a:gridCol w="3282288">
                  <a:extLst>
                    <a:ext uri="{9D8B030D-6E8A-4147-A177-3AD203B41FA5}">
                      <a16:colId xmlns:a16="http://schemas.microsoft.com/office/drawing/2014/main" val="2897236552"/>
                    </a:ext>
                  </a:extLst>
                </a:gridCol>
                <a:gridCol w="3268055">
                  <a:extLst>
                    <a:ext uri="{9D8B030D-6E8A-4147-A177-3AD203B41FA5}">
                      <a16:colId xmlns:a16="http://schemas.microsoft.com/office/drawing/2014/main" val="710645312"/>
                    </a:ext>
                  </a:extLst>
                </a:gridCol>
              </a:tblGrid>
              <a:tr h="388620">
                <a:tc>
                  <a:txBody>
                    <a:bodyPr/>
                    <a:lstStyle/>
                    <a:p>
                      <a:pPr algn="ctr"/>
                      <a:endParaRPr lang="en-GB" sz="155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US" sz="1550">
                          <a:solidFill>
                            <a:schemeClr val="bg2"/>
                          </a:solidFill>
                          <a:latin typeface="Aptos" panose="020B0004020202020204" pitchFamily="34" charset="0"/>
                          <a:cs typeface="Arial" panose="020B0604020202020204" pitchFamily="34" charset="0"/>
                        </a:rPr>
                        <a:t>Alternative Academic Qualifications</a:t>
                      </a:r>
                    </a:p>
                    <a:p>
                      <a:pPr algn="ctr"/>
                      <a:r>
                        <a:rPr lang="en-US" sz="1550">
                          <a:solidFill>
                            <a:schemeClr val="bg2"/>
                          </a:solidFill>
                          <a:latin typeface="Aptos" panose="020B0004020202020204" pitchFamily="34" charset="0"/>
                          <a:cs typeface="Arial" panose="020B0604020202020204" pitchFamily="34" charset="0"/>
                        </a:rPr>
                        <a:t>Level 3</a:t>
                      </a:r>
                      <a:endParaRPr lang="en-GB" sz="1550">
                        <a:solidFill>
                          <a:schemeClr val="bg2"/>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GB" sz="1550">
                          <a:solidFill>
                            <a:schemeClr val="bg2"/>
                          </a:solidFill>
                          <a:latin typeface="Aptos" panose="020B0004020202020204" pitchFamily="34" charset="0"/>
                          <a:cs typeface="Arial" panose="020B0604020202020204" pitchFamily="34" charset="0"/>
                        </a:rPr>
                        <a:t>Reformed Technical Qualifications</a:t>
                      </a:r>
                    </a:p>
                    <a:p>
                      <a:pPr algn="ctr"/>
                      <a:r>
                        <a:rPr lang="en-GB" sz="1550">
                          <a:solidFill>
                            <a:schemeClr val="bg2"/>
                          </a:solidFill>
                          <a:latin typeface="Aptos" panose="020B0004020202020204" pitchFamily="34" charset="0"/>
                          <a:cs typeface="Arial" panose="020B0604020202020204" pitchFamily="34" charset="0"/>
                        </a:rPr>
                        <a:t>Level 2/ 3</a:t>
                      </a:r>
                    </a:p>
                  </a:txBody>
                  <a:tcPr marL="68580" marR="68580" marT="34290" marB="34290">
                    <a:solidFill>
                      <a:schemeClr val="accent1"/>
                    </a:solidFill>
                  </a:tcPr>
                </a:tc>
                <a:extLst>
                  <a:ext uri="{0D108BD9-81ED-4DB2-BD59-A6C34878D82A}">
                    <a16:rowId xmlns:a16="http://schemas.microsoft.com/office/drawing/2014/main" val="2380790822"/>
                  </a:ext>
                </a:extLst>
              </a:tr>
              <a:tr h="610314">
                <a:tc>
                  <a:txBody>
                    <a:bodyPr/>
                    <a:lstStyle/>
                    <a:p>
                      <a:pPr algn="ctr"/>
                      <a:r>
                        <a:rPr lang="en-GB" sz="1550">
                          <a:solidFill>
                            <a:schemeClr val="bg2"/>
                          </a:solidFill>
                          <a:latin typeface="Aptos" panose="020B0004020202020204" pitchFamily="34" charset="0"/>
                          <a:cs typeface="Arial" panose="020B0604020202020204" pitchFamily="34" charset="0"/>
                        </a:rPr>
                        <a:t>What is the purpose of these qualifications?</a:t>
                      </a:r>
                    </a:p>
                  </a:txBody>
                  <a:tcPr marL="68580" marR="68580" marT="34290" marB="34290">
                    <a:solidFill>
                      <a:schemeClr val="accent1"/>
                    </a:solidFill>
                  </a:tcPr>
                </a:tc>
                <a:tc>
                  <a:txBody>
                    <a:bodyPr/>
                    <a:lstStyle/>
                    <a:p>
                      <a:pPr marL="0" indent="0" algn="ctr">
                        <a:buNone/>
                      </a:pPr>
                      <a:r>
                        <a:rPr lang="en-GB" sz="1550">
                          <a:latin typeface="Aptos" panose="020B0004020202020204" pitchFamily="34" charset="0"/>
                        </a:rPr>
                        <a:t>Designed to support entry to higher education and include elements of applied learning.</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550" kern="0">
                          <a:effectLst/>
                          <a:latin typeface="Aptos" panose="020B0004020202020204" pitchFamily="34" charset="0"/>
                          <a:ea typeface="Times New Roman" panose="02020603050405020304" pitchFamily="18" charset="0"/>
                          <a:cs typeface="Times New Roman" panose="02020603050405020304" pitchFamily="18" charset="0"/>
                        </a:rPr>
                        <a:t>These qualifications focus on real-world skills that employers value</a:t>
                      </a:r>
                      <a:r>
                        <a:rPr lang="en-GB" sz="1550" b="0" i="0">
                          <a:solidFill>
                            <a:srgbClr val="000000"/>
                          </a:solidFill>
                          <a:effectLst/>
                          <a:latin typeface="Aptos" panose="020B0004020202020204" pitchFamily="34" charset="0"/>
                        </a:rPr>
                        <a:t> because they are based on employer led occupational standards</a:t>
                      </a:r>
                      <a:r>
                        <a:rPr lang="en-GB" sz="1550" kern="0">
                          <a:effectLst/>
                          <a:latin typeface="Aptos" panose="020B0004020202020204" pitchFamily="34" charset="0"/>
                          <a:ea typeface="Times New Roman" panose="02020603050405020304" pitchFamily="18" charset="0"/>
                          <a:cs typeface="Times New Roman" panose="02020603050405020304" pitchFamily="18" charset="0"/>
                        </a:rPr>
                        <a:t>. </a:t>
                      </a:r>
                    </a:p>
                  </a:txBody>
                  <a:tcPr marL="68580" marR="68580" marT="34290" marB="34290"/>
                </a:tc>
                <a:extLst>
                  <a:ext uri="{0D108BD9-81ED-4DB2-BD59-A6C34878D82A}">
                    <a16:rowId xmlns:a16="http://schemas.microsoft.com/office/drawing/2014/main" val="1172709678"/>
                  </a:ext>
                </a:extLst>
              </a:tr>
              <a:tr h="610314">
                <a:tc>
                  <a:txBody>
                    <a:bodyPr/>
                    <a:lstStyle/>
                    <a:p>
                      <a:pPr algn="ctr"/>
                      <a:r>
                        <a:rPr lang="en-US" sz="1550">
                          <a:solidFill>
                            <a:schemeClr val="bg2"/>
                          </a:solidFill>
                          <a:latin typeface="Aptos" panose="020B0004020202020204" pitchFamily="34" charset="0"/>
                          <a:cs typeface="Arial" panose="020B0604020202020204" pitchFamily="34" charset="0"/>
                        </a:rPr>
                        <a:t>Where would you study for these?</a:t>
                      </a:r>
                      <a:endParaRPr lang="en-GB" sz="1550">
                        <a:solidFill>
                          <a:schemeClr val="bg2"/>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550">
                          <a:latin typeface="Aptos" panose="020B0004020202020204" pitchFamily="34" charset="0"/>
                          <a:cs typeface="Arial"/>
                        </a:rPr>
                        <a:t>At a Post 16 college (FE or Sixth form) or school based sixth form provision.</a:t>
                      </a:r>
                    </a:p>
                    <a:p>
                      <a:pPr lvl="0" algn="ctr">
                        <a:buNone/>
                      </a:pPr>
                      <a:endParaRPr lang="en-GB" sz="155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550">
                          <a:latin typeface="Aptos" panose="020B0004020202020204" pitchFamily="34" charset="0"/>
                          <a:cs typeface="Arial"/>
                        </a:rPr>
                        <a:t>At a Post 16 college (FE or Sixth form) or school based sixth form provision.</a:t>
                      </a:r>
                    </a:p>
                    <a:p>
                      <a:pPr lvl="0" algn="ctr">
                        <a:buNone/>
                      </a:pPr>
                      <a:endParaRPr lang="en-GB" sz="1550">
                        <a:latin typeface="Aptos" panose="020B0004020202020204" pitchFamily="34" charset="0"/>
                        <a:cs typeface="Arial"/>
                      </a:endParaRPr>
                    </a:p>
                  </a:txBody>
                  <a:tcPr marL="68580" marR="68580" marT="34290" marB="34290"/>
                </a:tc>
                <a:extLst>
                  <a:ext uri="{0D108BD9-81ED-4DB2-BD59-A6C34878D82A}">
                    <a16:rowId xmlns:a16="http://schemas.microsoft.com/office/drawing/2014/main" val="55877453"/>
                  </a:ext>
                </a:extLst>
              </a:tr>
              <a:tr h="388620">
                <a:tc>
                  <a:txBody>
                    <a:bodyPr/>
                    <a:lstStyle/>
                    <a:p>
                      <a:pPr algn="ctr"/>
                      <a:r>
                        <a:rPr lang="en-US" sz="1550">
                          <a:solidFill>
                            <a:schemeClr val="bg2"/>
                          </a:solidFill>
                          <a:latin typeface="Aptos" panose="020B0004020202020204" pitchFamily="34" charset="0"/>
                          <a:cs typeface="Arial" panose="020B0604020202020204" pitchFamily="34" charset="0"/>
                        </a:rPr>
                        <a:t>Length of study</a:t>
                      </a:r>
                      <a:endParaRPr lang="en-GB" sz="1550">
                        <a:solidFill>
                          <a:schemeClr val="bg2"/>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50">
                          <a:latin typeface="Aptos" panose="020B0004020202020204" pitchFamily="34" charset="0"/>
                          <a:cs typeface="Arial"/>
                        </a:rPr>
                        <a:t>Usually 2 years full-time study. </a:t>
                      </a:r>
                      <a:endParaRPr lang="en-GB" sz="1550">
                        <a:latin typeface="Aptos" panose="020B0004020202020204" pitchFamily="34" charset="0"/>
                        <a:cs typeface="Arial"/>
                      </a:endParaRPr>
                    </a:p>
                    <a:p>
                      <a:pPr algn="ctr"/>
                      <a:endParaRPr lang="en-GB" sz="1550">
                        <a:latin typeface="Aptos" panose="020B0004020202020204" pitchFamily="34" charset="0"/>
                        <a:cs typeface="Arial"/>
                      </a:endParaRPr>
                    </a:p>
                  </a:txBody>
                  <a:tcPr marL="68580" marR="68580" marT="34290" marB="34290"/>
                </a:tc>
                <a:tc>
                  <a:txBody>
                    <a:bodyPr/>
                    <a:lstStyle/>
                    <a:p>
                      <a:pPr lvl="0" algn="ctr">
                        <a:buNone/>
                      </a:pPr>
                      <a:r>
                        <a:rPr lang="en-GB" sz="1550">
                          <a:latin typeface="Aptos" panose="020B0004020202020204" pitchFamily="34" charset="0"/>
                          <a:cs typeface="Arial"/>
                        </a:rPr>
                        <a:t>This depends on the qualification size and part-time/ full-time study.</a:t>
                      </a:r>
                    </a:p>
                  </a:txBody>
                  <a:tcPr marL="68580" marR="68580" marT="34290" marB="34290"/>
                </a:tc>
                <a:extLst>
                  <a:ext uri="{0D108BD9-81ED-4DB2-BD59-A6C34878D82A}">
                    <a16:rowId xmlns:a16="http://schemas.microsoft.com/office/drawing/2014/main" val="1845080748"/>
                  </a:ext>
                </a:extLst>
              </a:tr>
              <a:tr h="548640">
                <a:tc>
                  <a:txBody>
                    <a:bodyPr/>
                    <a:lstStyle/>
                    <a:p>
                      <a:pPr algn="ctr"/>
                      <a:r>
                        <a:rPr lang="en-US" sz="1550">
                          <a:solidFill>
                            <a:schemeClr val="bg2"/>
                          </a:solidFill>
                          <a:latin typeface="Aptos" panose="020B0004020202020204" pitchFamily="34" charset="0"/>
                          <a:cs typeface="Arial" panose="020B0604020202020204" pitchFamily="34" charset="0"/>
                        </a:rPr>
                        <a:t>Study/ training focused</a:t>
                      </a:r>
                      <a:endParaRPr lang="en-GB" sz="1550">
                        <a:solidFill>
                          <a:schemeClr val="bg2"/>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50">
                          <a:latin typeface="Aptos" panose="020B0004020202020204" pitchFamily="34" charset="0"/>
                          <a:cs typeface="Arial"/>
                        </a:rPr>
                        <a:t>Classroom-based.</a:t>
                      </a:r>
                      <a:endParaRPr lang="en-GB" sz="1550">
                        <a:latin typeface="Aptos" panose="020B0004020202020204" pitchFamily="34" charset="0"/>
                        <a:cs typeface="Arial" panose="020B0604020202020204" pitchFamily="34" charset="0"/>
                      </a:endParaRPr>
                    </a:p>
                    <a:p>
                      <a:pPr algn="ctr"/>
                      <a:endParaRPr lang="en-GB" sz="1550">
                        <a:latin typeface="Aptos" panose="020B0004020202020204" pitchFamily="34" charset="0"/>
                        <a:cs typeface="Arial" panose="020B0604020202020204" pitchFamily="34" charset="0"/>
                      </a:endParaRPr>
                    </a:p>
                  </a:txBody>
                  <a:tcPr marL="68580" marR="68580" marT="34290" marB="34290"/>
                </a:tc>
                <a:tc>
                  <a:txBody>
                    <a:bodyPr/>
                    <a:lstStyle/>
                    <a:p>
                      <a:pPr algn="ctr"/>
                      <a:r>
                        <a:rPr lang="en-US" sz="1550">
                          <a:latin typeface="Aptos" panose="020B0004020202020204" pitchFamily="34" charset="0"/>
                          <a:cs typeface="Arial"/>
                        </a:rPr>
                        <a:t>Classroom-based, some with workshops, labs and other specialist settings. May include a work placement</a:t>
                      </a:r>
                      <a:endParaRPr lang="en-GB" sz="1550">
                        <a:latin typeface="Aptos" panose="020B00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612641666"/>
                  </a:ext>
                </a:extLst>
              </a:tr>
              <a:tr h="708660">
                <a:tc>
                  <a:txBody>
                    <a:bodyPr/>
                    <a:lstStyle/>
                    <a:p>
                      <a:pPr algn="ctr"/>
                      <a:r>
                        <a:rPr lang="en-US" sz="1550">
                          <a:solidFill>
                            <a:schemeClr val="bg2"/>
                          </a:solidFill>
                          <a:latin typeface="Aptos" panose="020B0004020202020204" pitchFamily="34" charset="0"/>
                          <a:cs typeface="Arial" panose="020B0604020202020204" pitchFamily="34" charset="0"/>
                        </a:rPr>
                        <a:t>What could they lead to?</a:t>
                      </a:r>
                      <a:endParaRPr lang="en-GB" sz="1550">
                        <a:solidFill>
                          <a:schemeClr val="bg2"/>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550">
                          <a:latin typeface="Aptos" panose="020B0004020202020204" pitchFamily="34" charset="0"/>
                          <a:cs typeface="Arial" panose="020B0604020202020204" pitchFamily="34" charset="0"/>
                        </a:rPr>
                        <a:t>Progression to Higher Education (Undergraduate degree/ HTQ), employment or an apprenticeship.</a:t>
                      </a:r>
                    </a:p>
                    <a:p>
                      <a:pPr algn="ctr"/>
                      <a:endParaRPr lang="en-GB" sz="155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550" dirty="0">
                          <a:latin typeface="Aptos" panose="020B0004020202020204" pitchFamily="34" charset="0"/>
                          <a:cs typeface="Arial" panose="020B0604020202020204" pitchFamily="34" charset="0"/>
                        </a:rPr>
                        <a:t>Progression to skilled employment, further and higher education (Undergraduate degree/ HTQ), or a higher-level apprenticeship</a:t>
                      </a:r>
                      <a:endParaRPr lang="en-GB" sz="1550" dirty="0">
                        <a:latin typeface="Aptos" panose="020B0004020202020204" pitchFamily="34" charset="0"/>
                        <a:cs typeface="Arial"/>
                      </a:endParaRPr>
                    </a:p>
                    <a:p>
                      <a:pPr algn="ctr"/>
                      <a:endParaRPr lang="en-GB" sz="1550" dirty="0">
                        <a:latin typeface="Aptos" panose="020B0004020202020204" pitchFamily="34" charset="0"/>
                        <a:cs typeface="Arial"/>
                      </a:endParaRPr>
                    </a:p>
                  </a:txBody>
                  <a:tcPr marL="68580" marR="68580" marT="34290" marB="34290"/>
                </a:tc>
                <a:extLst>
                  <a:ext uri="{0D108BD9-81ED-4DB2-BD59-A6C34878D82A}">
                    <a16:rowId xmlns:a16="http://schemas.microsoft.com/office/drawing/2014/main" val="402863443"/>
                  </a:ext>
                </a:extLst>
              </a:tr>
            </a:tbl>
          </a:graphicData>
        </a:graphic>
      </p:graphicFrame>
    </p:spTree>
    <p:extLst>
      <p:ext uri="{BB962C8B-B14F-4D97-AF65-F5344CB8AC3E}">
        <p14:creationId xmlns:p14="http://schemas.microsoft.com/office/powerpoint/2010/main" val="345330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8EEF-FA71-C4FD-5D16-D085A43CB48C}"/>
              </a:ext>
            </a:extLst>
          </p:cNvPr>
          <p:cNvSpPr>
            <a:spLocks noGrp="1"/>
          </p:cNvSpPr>
          <p:nvPr>
            <p:ph type="title"/>
          </p:nvPr>
        </p:nvSpPr>
        <p:spPr/>
        <p:txBody>
          <a:bodyPr/>
          <a:lstStyle/>
          <a:p>
            <a:r>
              <a:rPr lang="en-GB" b="1">
                <a:solidFill>
                  <a:schemeClr val="tx2"/>
                </a:solidFill>
                <a:latin typeface="Aptos" panose="020B0004020202020204" pitchFamily="34" charset="0"/>
              </a:rPr>
              <a:t>LEARNING CHECK</a:t>
            </a:r>
          </a:p>
        </p:txBody>
      </p:sp>
      <p:sp>
        <p:nvSpPr>
          <p:cNvPr id="4" name="Content Placeholder 3">
            <a:extLst>
              <a:ext uri="{FF2B5EF4-FFF2-40B4-BE49-F238E27FC236}">
                <a16:creationId xmlns:a16="http://schemas.microsoft.com/office/drawing/2014/main" id="{BD4C139A-C8C6-B0CA-9228-5164EEB75B54}"/>
              </a:ext>
            </a:extLst>
          </p:cNvPr>
          <p:cNvSpPr>
            <a:spLocks noGrp="1"/>
          </p:cNvSpPr>
          <p:nvPr>
            <p:ph sz="quarter" idx="12"/>
          </p:nvPr>
        </p:nvSpPr>
        <p:spPr>
          <a:xfrm>
            <a:off x="431888" y="2204435"/>
            <a:ext cx="8280223" cy="4064389"/>
          </a:xfrm>
        </p:spPr>
        <p:txBody>
          <a:bodyPr>
            <a:normAutofit lnSpcReduction="10000"/>
          </a:bodyPr>
          <a:lstStyle/>
          <a:p>
            <a:pPr>
              <a:buFont typeface="Wingdings" panose="05000000000000000000" pitchFamily="2" charset="2"/>
              <a:buChar char="§"/>
            </a:pPr>
            <a:r>
              <a:rPr kumimoji="0" lang="nb-NO" sz="3200" b="0" i="0" u="none" strike="noStrike" kern="1200" cap="none" spc="0" normalizeH="0" baseline="0" noProof="0">
                <a:ln>
                  <a:noFill/>
                </a:ln>
                <a:effectLst/>
                <a:uLnTx/>
                <a:uFillTx/>
                <a:latin typeface="Aptos" panose="020B0004020202020204" pitchFamily="34" charset="0"/>
                <a:ea typeface="+mj-ea"/>
                <a:cs typeface="Arial" panose="020B0604020202020204" pitchFamily="34" charset="0"/>
              </a:rPr>
              <a:t>What makes these qualifications different to other pathways?</a:t>
            </a:r>
          </a:p>
          <a:p>
            <a:pPr marL="0" indent="0">
              <a:buNone/>
            </a:pPr>
            <a:endParaRPr kumimoji="0" lang="nb-NO" sz="3200" b="0" i="0" u="none" strike="noStrike" kern="1200" cap="none" spc="0" normalizeH="0" baseline="0" noProof="0">
              <a:ln>
                <a:noFill/>
              </a:ln>
              <a:effectLst/>
              <a:uLnTx/>
              <a:uFillTx/>
              <a:latin typeface="Aptos" panose="020B0004020202020204" pitchFamily="34" charset="0"/>
              <a:ea typeface="+mj-ea"/>
              <a:cs typeface="Arial" panose="020B0604020202020204" pitchFamily="34" charset="0"/>
            </a:endParaRPr>
          </a:p>
          <a:p>
            <a:pPr marL="0" indent="0">
              <a:buNone/>
            </a:pPr>
            <a:r>
              <a:rPr lang="en-GB" sz="3200">
                <a:latin typeface="Aptos" panose="020B0004020202020204" pitchFamily="34" charset="0"/>
              </a:rPr>
              <a:t>You should now be able to:</a:t>
            </a:r>
          </a:p>
          <a:p>
            <a:pPr>
              <a:buFont typeface="Wingdings" panose="05000000000000000000" pitchFamily="2" charset="2"/>
              <a:buChar char="§"/>
            </a:pPr>
            <a:r>
              <a:rPr lang="en-GB" sz="3200">
                <a:latin typeface="Aptos" panose="020B0004020202020204" pitchFamily="34" charset="0"/>
              </a:rPr>
              <a:t>explain what these new qualifications are</a:t>
            </a:r>
          </a:p>
          <a:p>
            <a:pPr>
              <a:buFont typeface="Wingdings" panose="05000000000000000000" pitchFamily="2" charset="2"/>
              <a:buChar char="§"/>
            </a:pPr>
            <a:r>
              <a:rPr lang="en-GB" sz="3200">
                <a:latin typeface="Aptos" panose="020B0004020202020204" pitchFamily="34" charset="0"/>
              </a:rPr>
              <a:t>explain what you could progress on to from one of these qualifications.</a:t>
            </a:r>
          </a:p>
          <a:p>
            <a:endParaRPr lang="en-GB"/>
          </a:p>
        </p:txBody>
      </p:sp>
    </p:spTree>
    <p:extLst>
      <p:ext uri="{BB962C8B-B14F-4D97-AF65-F5344CB8AC3E}">
        <p14:creationId xmlns:p14="http://schemas.microsoft.com/office/powerpoint/2010/main" val="273650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6B89-F7D1-AB3C-7425-CE1F0A89D42B}"/>
              </a:ext>
            </a:extLst>
          </p:cNvPr>
          <p:cNvSpPr>
            <a:spLocks noGrp="1"/>
          </p:cNvSpPr>
          <p:nvPr>
            <p:ph type="title"/>
          </p:nvPr>
        </p:nvSpPr>
        <p:spPr/>
        <p:txBody>
          <a:bodyPr/>
          <a:lstStyle/>
          <a:p>
            <a:r>
              <a:rPr lang="nb-NO" b="1">
                <a:solidFill>
                  <a:schemeClr val="bg2"/>
                </a:solidFill>
                <a:latin typeface="Aptos" panose="020B0004020202020204" pitchFamily="34" charset="0"/>
              </a:rPr>
              <a:t>Next steps</a:t>
            </a:r>
          </a:p>
        </p:txBody>
      </p:sp>
      <p:sp>
        <p:nvSpPr>
          <p:cNvPr id="8" name="TextBox 7">
            <a:extLst>
              <a:ext uri="{FF2B5EF4-FFF2-40B4-BE49-F238E27FC236}">
                <a16:creationId xmlns:a16="http://schemas.microsoft.com/office/drawing/2014/main" id="{1C26EE4F-73C6-D5D4-A91C-1F0EB337F792}"/>
              </a:ext>
            </a:extLst>
          </p:cNvPr>
          <p:cNvSpPr txBox="1"/>
          <p:nvPr/>
        </p:nvSpPr>
        <p:spPr>
          <a:xfrm>
            <a:off x="396394" y="2182516"/>
            <a:ext cx="8295119" cy="792525"/>
          </a:xfrm>
          <a:prstGeom prst="rect">
            <a:avLst/>
          </a:prstGeom>
          <a:noFill/>
        </p:spPr>
        <p:txBody>
          <a:bodyPr wrap="square" rtlCol="0">
            <a:spAutoFit/>
          </a:bodyPr>
          <a:lstStyle/>
          <a:p>
            <a:pPr lvl="0">
              <a:defRPr/>
            </a:pPr>
            <a:r>
              <a:rPr lang="nb-NO" sz="1600" b="1">
                <a:solidFill>
                  <a:schemeClr val="tx2"/>
                </a:solidFill>
                <a:latin typeface="Aptos" panose="020B0004020202020204" pitchFamily="34" charset="0"/>
                <a:cs typeface="Arial" panose="020B0604020202020204" pitchFamily="34" charset="0"/>
              </a:rPr>
              <a:t>If you are interested in one of these qualifications or in any of the other routes that we have talked about today:</a:t>
            </a:r>
          </a:p>
          <a:p>
            <a:endParaRPr lang="en-GB" sz="1350"/>
          </a:p>
        </p:txBody>
      </p:sp>
      <p:graphicFrame>
        <p:nvGraphicFramePr>
          <p:cNvPr id="3" name="Table 2">
            <a:extLst>
              <a:ext uri="{FF2B5EF4-FFF2-40B4-BE49-F238E27FC236}">
                <a16:creationId xmlns:a16="http://schemas.microsoft.com/office/drawing/2014/main" id="{6D9C6AA8-E8BE-968A-2665-9BE40A34A7C7}"/>
              </a:ext>
            </a:extLst>
          </p:cNvPr>
          <p:cNvGraphicFramePr>
            <a:graphicFrameLocks noGrp="1"/>
          </p:cNvGraphicFramePr>
          <p:nvPr>
            <p:extLst>
              <p:ext uri="{D42A27DB-BD31-4B8C-83A1-F6EECF244321}">
                <p14:modId xmlns:p14="http://schemas.microsoft.com/office/powerpoint/2010/main" val="2029242856"/>
              </p:ext>
            </p:extLst>
          </p:nvPr>
        </p:nvGraphicFramePr>
        <p:xfrm>
          <a:off x="223521" y="3060784"/>
          <a:ext cx="8730830" cy="2544487"/>
        </p:xfrm>
        <a:graphic>
          <a:graphicData uri="http://schemas.openxmlformats.org/drawingml/2006/table">
            <a:tbl>
              <a:tblPr firstRow="1" bandRow="1">
                <a:tableStyleId>{5C22544A-7EE6-4342-B048-85BDC9FD1C3A}</a:tableStyleId>
              </a:tblPr>
              <a:tblGrid>
                <a:gridCol w="1746166">
                  <a:extLst>
                    <a:ext uri="{9D8B030D-6E8A-4147-A177-3AD203B41FA5}">
                      <a16:colId xmlns:a16="http://schemas.microsoft.com/office/drawing/2014/main" val="2190858604"/>
                    </a:ext>
                  </a:extLst>
                </a:gridCol>
                <a:gridCol w="1746166">
                  <a:extLst>
                    <a:ext uri="{9D8B030D-6E8A-4147-A177-3AD203B41FA5}">
                      <a16:colId xmlns:a16="http://schemas.microsoft.com/office/drawing/2014/main" val="2099877247"/>
                    </a:ext>
                  </a:extLst>
                </a:gridCol>
                <a:gridCol w="1746166">
                  <a:extLst>
                    <a:ext uri="{9D8B030D-6E8A-4147-A177-3AD203B41FA5}">
                      <a16:colId xmlns:a16="http://schemas.microsoft.com/office/drawing/2014/main" val="333763665"/>
                    </a:ext>
                  </a:extLst>
                </a:gridCol>
                <a:gridCol w="1746166">
                  <a:extLst>
                    <a:ext uri="{9D8B030D-6E8A-4147-A177-3AD203B41FA5}">
                      <a16:colId xmlns:a16="http://schemas.microsoft.com/office/drawing/2014/main" val="281125508"/>
                    </a:ext>
                  </a:extLst>
                </a:gridCol>
                <a:gridCol w="1746166">
                  <a:extLst>
                    <a:ext uri="{9D8B030D-6E8A-4147-A177-3AD203B41FA5}">
                      <a16:colId xmlns:a16="http://schemas.microsoft.com/office/drawing/2014/main" val="1610907557"/>
                    </a:ext>
                  </a:extLst>
                </a:gridCol>
              </a:tblGrid>
              <a:tr h="2544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rPr>
                        <a:t>Follow the links in this presentation to find out more. </a:t>
                      </a:r>
                    </a:p>
                    <a:p>
                      <a:pPr algn="ctr"/>
                      <a:endParaRPr lang="en-GB" sz="1400">
                        <a:solidFill>
                          <a:schemeClr val="tx2"/>
                        </a:solidFill>
                        <a:latin typeface="Aptos" panose="020B0004020202020204" pitchFamily="34" charset="0"/>
                      </a:endParaRPr>
                    </a:p>
                  </a:txBody>
                  <a:tcPr marL="68580" marR="68580" marT="34290" marB="3429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rPr>
                        <a:t>Visit our webpages to find out more about the options. </a:t>
                      </a:r>
                      <a:endParaRPr lang="en-GB" sz="1400">
                        <a:solidFill>
                          <a:schemeClr val="tx2"/>
                        </a:solidFill>
                        <a:latin typeface="Aptos" panose="020B0004020202020204" pitchFamily="34" charset="0"/>
                      </a:endParaRPr>
                    </a:p>
                  </a:txBody>
                  <a:tcPr marL="68580" marR="68580" marT="34290" marB="3429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rPr>
                        <a:t>Arrange to see a careers adviser to talk through your options and find out more about how to apply. </a:t>
                      </a:r>
                    </a:p>
                    <a:p>
                      <a:pPr algn="ctr"/>
                      <a:endParaRPr lang="en-GB" sz="1400">
                        <a:solidFill>
                          <a:schemeClr val="tx2"/>
                        </a:solidFill>
                        <a:latin typeface="Aptos" panose="020B0004020202020204" pitchFamily="34" charset="0"/>
                      </a:endParaRPr>
                    </a:p>
                  </a:txBody>
                  <a:tcPr marL="68580" marR="68580" marT="34290" marB="3429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rPr>
                        <a:t>Talk about your choice with your parents and your teachers. </a:t>
                      </a:r>
                    </a:p>
                    <a:p>
                      <a:pPr algn="ctr"/>
                      <a:endParaRPr lang="en-GB" sz="1400">
                        <a:solidFill>
                          <a:schemeClr val="tx2"/>
                        </a:solidFill>
                        <a:latin typeface="Aptos" panose="020B0004020202020204" pitchFamily="34" charset="0"/>
                      </a:endParaRPr>
                    </a:p>
                  </a:txBody>
                  <a:tcPr marL="68580" marR="68580" marT="34290" marB="34290">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chemeClr val="tx2"/>
                          </a:solidFill>
                          <a:effectLst/>
                          <a:uLnTx/>
                          <a:uFillTx/>
                          <a:latin typeface="Aptos" panose="020B0004020202020204" pitchFamily="34" charset="0"/>
                          <a:ea typeface="+mn-ea"/>
                          <a:cs typeface="Arial" panose="020B0604020202020204" pitchFamily="34" charset="0"/>
                        </a:rPr>
                        <a:t>If possible reach out to the education or training provider and ask what they are looking for before you apply. </a:t>
                      </a:r>
                    </a:p>
                    <a:p>
                      <a:pPr algn="ctr"/>
                      <a:endParaRPr lang="en-GB" sz="1400">
                        <a:solidFill>
                          <a:schemeClr val="tx2"/>
                        </a:solidFill>
                        <a:latin typeface="Aptos" panose="020B0004020202020204" pitchFamily="34" charset="0"/>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3609930555"/>
                  </a:ext>
                </a:extLst>
              </a:tr>
            </a:tbl>
          </a:graphicData>
        </a:graphic>
      </p:graphicFrame>
      <p:sp>
        <p:nvSpPr>
          <p:cNvPr id="6" name="Rectangle 5">
            <a:extLst>
              <a:ext uri="{FF2B5EF4-FFF2-40B4-BE49-F238E27FC236}">
                <a16:creationId xmlns:a16="http://schemas.microsoft.com/office/drawing/2014/main" id="{2CF70A9E-BA1C-FD33-506B-4EB6A9123B8E}"/>
              </a:ext>
              <a:ext uri="{C183D7F6-B498-43B3-948B-1728B52AA6E4}">
                <adec:decorative xmlns:adec="http://schemas.microsoft.com/office/drawing/2017/decorative" val="1"/>
              </a:ext>
            </a:extLst>
          </p:cNvPr>
          <p:cNvSpPr/>
          <p:nvPr/>
        </p:nvSpPr>
        <p:spPr>
          <a:xfrm>
            <a:off x="2200275" y="3267076"/>
            <a:ext cx="1371600" cy="1304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highlight>
                <a:srgbClr val="00FFFF"/>
              </a:highlight>
            </a:endParaRPr>
          </a:p>
        </p:txBody>
      </p:sp>
    </p:spTree>
    <p:extLst>
      <p:ext uri="{BB962C8B-B14F-4D97-AF65-F5344CB8AC3E}">
        <p14:creationId xmlns:p14="http://schemas.microsoft.com/office/powerpoint/2010/main" val="12812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79F6-2E0D-0030-8A09-4CE33809C4EC}"/>
              </a:ext>
            </a:extLst>
          </p:cNvPr>
          <p:cNvSpPr>
            <a:spLocks noGrp="1"/>
          </p:cNvSpPr>
          <p:nvPr>
            <p:ph type="title"/>
          </p:nvPr>
        </p:nvSpPr>
        <p:spPr/>
        <p:txBody>
          <a:bodyPr>
            <a:normAutofit/>
          </a:bodyPr>
          <a:lstStyle/>
          <a:p>
            <a:r>
              <a:rPr lang="en-GB" sz="4000" b="1">
                <a:solidFill>
                  <a:schemeClr val="tx2"/>
                </a:solidFill>
                <a:latin typeface="Aptos" panose="020B0004020202020204" pitchFamily="34" charset="0"/>
              </a:rPr>
              <a:t>Do ONE THING!</a:t>
            </a:r>
          </a:p>
        </p:txBody>
      </p:sp>
      <p:sp>
        <p:nvSpPr>
          <p:cNvPr id="4" name="Content Placeholder 3">
            <a:extLst>
              <a:ext uri="{FF2B5EF4-FFF2-40B4-BE49-F238E27FC236}">
                <a16:creationId xmlns:a16="http://schemas.microsoft.com/office/drawing/2014/main" id="{C69EB1E1-9B21-E947-AF9E-9E9C34E45A89}"/>
              </a:ext>
            </a:extLst>
          </p:cNvPr>
          <p:cNvSpPr>
            <a:spLocks noGrp="1"/>
          </p:cNvSpPr>
          <p:nvPr>
            <p:ph sz="quarter" idx="12"/>
          </p:nvPr>
        </p:nvSpPr>
        <p:spPr>
          <a:xfrm>
            <a:off x="590400" y="2581275"/>
            <a:ext cx="7986713" cy="3403599"/>
          </a:xfrm>
        </p:spPr>
        <p:txBody>
          <a:bodyPr/>
          <a:lstStyle/>
          <a:p>
            <a:r>
              <a:rPr lang="nb-NO" sz="3600">
                <a:latin typeface="Aptos" panose="020B0004020202020204" pitchFamily="34" charset="0"/>
              </a:rPr>
              <a:t>Make a note of one thing that you will do after this session to help you take your next steps. </a:t>
            </a:r>
          </a:p>
          <a:p>
            <a:endParaRPr lang="en-GB"/>
          </a:p>
        </p:txBody>
      </p:sp>
    </p:spTree>
    <p:extLst>
      <p:ext uri="{BB962C8B-B14F-4D97-AF65-F5344CB8AC3E}">
        <p14:creationId xmlns:p14="http://schemas.microsoft.com/office/powerpoint/2010/main" val="283642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18AF-8F80-F7F6-3ECA-4C91AAA9FBCC}"/>
              </a:ext>
            </a:extLst>
          </p:cNvPr>
          <p:cNvSpPr>
            <a:spLocks noGrp="1"/>
          </p:cNvSpPr>
          <p:nvPr>
            <p:ph type="title"/>
          </p:nvPr>
        </p:nvSpPr>
        <p:spPr>
          <a:xfrm>
            <a:off x="581192" y="687473"/>
            <a:ext cx="7989752" cy="4719413"/>
          </a:xfrm>
        </p:spPr>
        <p:txBody>
          <a:bodyPr>
            <a:normAutofit fontScale="90000"/>
          </a:bodyPr>
          <a:lstStyle/>
          <a:p>
            <a:r>
              <a:rPr lang="en-GB" sz="4800">
                <a:solidFill>
                  <a:schemeClr val="tx2"/>
                </a:solidFill>
                <a:latin typeface="Aptos" panose="020B0004020202020204" pitchFamily="34" charset="0"/>
              </a:rPr>
              <a:t>WHAT DOES </a:t>
            </a:r>
            <a:r>
              <a:rPr lang="en-GB" sz="4800" b="1">
                <a:solidFill>
                  <a:schemeClr val="tx2"/>
                </a:solidFill>
                <a:latin typeface="Aptos" panose="020B0004020202020204" pitchFamily="34" charset="0"/>
              </a:rPr>
              <a:t>AAQ </a:t>
            </a:r>
            <a:r>
              <a:rPr lang="en-GB" sz="4800">
                <a:solidFill>
                  <a:schemeClr val="tx2"/>
                </a:solidFill>
                <a:latin typeface="Aptos" panose="020B0004020202020204" pitchFamily="34" charset="0"/>
              </a:rPr>
              <a:t>stand for?</a:t>
            </a:r>
            <a:br>
              <a:rPr lang="en-GB" sz="4800">
                <a:solidFill>
                  <a:schemeClr val="tx2"/>
                </a:solidFill>
                <a:latin typeface="Aptos" panose="020B0004020202020204" pitchFamily="34" charset="0"/>
              </a:rPr>
            </a:br>
            <a:br>
              <a:rPr lang="en-GB" sz="4800" b="1">
                <a:solidFill>
                  <a:schemeClr val="tx2"/>
                </a:solidFill>
                <a:latin typeface="Aptos" panose="020B0004020202020204" pitchFamily="34" charset="0"/>
              </a:rPr>
            </a:br>
            <a:r>
              <a:rPr lang="en-GB" sz="4800">
                <a:solidFill>
                  <a:schemeClr val="tx2"/>
                </a:solidFill>
                <a:latin typeface="Aptos" panose="020B0004020202020204" pitchFamily="34" charset="0"/>
              </a:rPr>
              <a:t>WHAT IS A </a:t>
            </a:r>
            <a:r>
              <a:rPr lang="en-GB" sz="4800" b="1">
                <a:solidFill>
                  <a:schemeClr val="tx2"/>
                </a:solidFill>
                <a:latin typeface="Aptos" panose="020B0004020202020204" pitchFamily="34" charset="0"/>
              </a:rPr>
              <a:t>REFORMED TECHNICAL </a:t>
            </a:r>
            <a:r>
              <a:rPr lang="en-GB" sz="4800">
                <a:solidFill>
                  <a:schemeClr val="tx2"/>
                </a:solidFill>
                <a:latin typeface="Aptos" panose="020B0004020202020204" pitchFamily="34" charset="0"/>
              </a:rPr>
              <a:t>QUALIFICATION?</a:t>
            </a:r>
            <a:br>
              <a:rPr lang="en-GB" b="1">
                <a:solidFill>
                  <a:schemeClr val="tx2"/>
                </a:solidFill>
                <a:latin typeface="Aptos" panose="020B0004020202020204" pitchFamily="34" charset="0"/>
              </a:rPr>
            </a:br>
            <a:endParaRPr lang="en-GB" b="1">
              <a:solidFill>
                <a:schemeClr val="tx2"/>
              </a:solidFill>
              <a:latin typeface="Aptos" panose="020B0004020202020204" pitchFamily="34" charset="0"/>
            </a:endParaRPr>
          </a:p>
        </p:txBody>
      </p:sp>
    </p:spTree>
    <p:extLst>
      <p:ext uri="{BB962C8B-B14F-4D97-AF65-F5344CB8AC3E}">
        <p14:creationId xmlns:p14="http://schemas.microsoft.com/office/powerpoint/2010/main" val="238197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EDC3B-74FC-A2AB-1428-1B1C96C9DF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77133A-DFB2-598E-7CAB-E60A59FFB3F6}"/>
              </a:ext>
            </a:extLst>
          </p:cNvPr>
          <p:cNvSpPr>
            <a:spLocks noGrp="1"/>
          </p:cNvSpPr>
          <p:nvPr>
            <p:ph type="title"/>
          </p:nvPr>
        </p:nvSpPr>
        <p:spPr/>
        <p:txBody>
          <a:bodyPr>
            <a:normAutofit/>
          </a:bodyPr>
          <a:lstStyle/>
          <a:p>
            <a:r>
              <a:rPr lang="en-GB" sz="3600" b="1">
                <a:solidFill>
                  <a:schemeClr val="tx2"/>
                </a:solidFill>
                <a:latin typeface="Aptos" panose="020B0004020202020204" pitchFamily="34" charset="0"/>
              </a:rPr>
              <a:t>Learning outcomes:</a:t>
            </a:r>
          </a:p>
        </p:txBody>
      </p:sp>
      <p:sp>
        <p:nvSpPr>
          <p:cNvPr id="3" name="TextBox 2">
            <a:extLst>
              <a:ext uri="{FF2B5EF4-FFF2-40B4-BE49-F238E27FC236}">
                <a16:creationId xmlns:a16="http://schemas.microsoft.com/office/drawing/2014/main" id="{B394D14A-A545-270D-A7E4-2EBE6DA570C5}"/>
              </a:ext>
            </a:extLst>
          </p:cNvPr>
          <p:cNvSpPr txBox="1"/>
          <p:nvPr/>
        </p:nvSpPr>
        <p:spPr>
          <a:xfrm>
            <a:off x="218662" y="1961321"/>
            <a:ext cx="8753060" cy="4031873"/>
          </a:xfrm>
          <a:prstGeom prst="rect">
            <a:avLst/>
          </a:prstGeom>
          <a:noFill/>
        </p:spPr>
        <p:txBody>
          <a:bodyPr wrap="square" rtlCol="0">
            <a:spAutoFit/>
          </a:bodyPr>
          <a:lstStyle/>
          <a:p>
            <a:r>
              <a:rPr lang="en-GB" sz="3200">
                <a:solidFill>
                  <a:schemeClr val="tx2"/>
                </a:solidFill>
                <a:latin typeface="Aptos" panose="020B0004020202020204" pitchFamily="34" charset="0"/>
              </a:rPr>
              <a:t>By the end of this session, you should:</a:t>
            </a:r>
          </a:p>
          <a:p>
            <a:endParaRPr lang="en-GB" sz="3200">
              <a:solidFill>
                <a:schemeClr val="tx2"/>
              </a:solidFill>
              <a:latin typeface="Aptos" panose="020B0004020202020204" pitchFamily="34" charset="0"/>
            </a:endParaRPr>
          </a:p>
          <a:p>
            <a:pPr marL="457200" indent="-457200">
              <a:buClr>
                <a:schemeClr val="accent3"/>
              </a:buClr>
              <a:buFont typeface="Wingdings" panose="05000000000000000000" pitchFamily="2" charset="2"/>
              <a:buChar char="§"/>
            </a:pPr>
            <a:r>
              <a:rPr lang="en-GB" sz="3200">
                <a:solidFill>
                  <a:schemeClr val="tx2"/>
                </a:solidFill>
                <a:latin typeface="Aptos" panose="020B0004020202020204" pitchFamily="34" charset="0"/>
              </a:rPr>
              <a:t>Be able to explain what an AAQ and Reformed Technical Qualification is</a:t>
            </a:r>
          </a:p>
          <a:p>
            <a:pPr marL="457200" indent="-457200">
              <a:buClr>
                <a:schemeClr val="accent3"/>
              </a:buClr>
              <a:buFont typeface="Wingdings" panose="05000000000000000000" pitchFamily="2" charset="2"/>
              <a:buChar char="§"/>
            </a:pPr>
            <a:endParaRPr lang="en-GB" sz="3200">
              <a:solidFill>
                <a:schemeClr val="tx2"/>
              </a:solidFill>
              <a:latin typeface="Aptos" panose="020B0004020202020204" pitchFamily="34" charset="0"/>
            </a:endParaRPr>
          </a:p>
          <a:p>
            <a:pPr marL="457200" indent="-457200">
              <a:buClr>
                <a:schemeClr val="accent3"/>
              </a:buClr>
              <a:buFont typeface="Wingdings" panose="05000000000000000000" pitchFamily="2" charset="2"/>
              <a:buChar char="§"/>
            </a:pPr>
            <a:r>
              <a:rPr lang="en-GB" sz="3200">
                <a:solidFill>
                  <a:schemeClr val="tx2"/>
                </a:solidFill>
                <a:latin typeface="Aptos" panose="020B0004020202020204" pitchFamily="34" charset="0"/>
              </a:rPr>
              <a:t>Explain what progression options you would have if you </a:t>
            </a:r>
            <a:r>
              <a:rPr lang="en-GB" sz="3200" dirty="0">
                <a:solidFill>
                  <a:schemeClr val="tx2"/>
                </a:solidFill>
                <a:latin typeface="Aptos" panose="020B0004020202020204" pitchFamily="34" charset="0"/>
              </a:rPr>
              <a:t>choose</a:t>
            </a:r>
            <a:r>
              <a:rPr lang="en-GB" sz="3200">
                <a:solidFill>
                  <a:schemeClr val="tx2"/>
                </a:solidFill>
                <a:latin typeface="Aptos" panose="020B0004020202020204" pitchFamily="34" charset="0"/>
              </a:rPr>
              <a:t> to study one of these qualifications</a:t>
            </a:r>
          </a:p>
        </p:txBody>
      </p:sp>
    </p:spTree>
    <p:extLst>
      <p:ext uri="{BB962C8B-B14F-4D97-AF65-F5344CB8AC3E}">
        <p14:creationId xmlns:p14="http://schemas.microsoft.com/office/powerpoint/2010/main" val="388078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8963E-F59D-CDBF-AF7D-4736D51562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C246F5F-F419-B757-CCED-F7E0069670DC}"/>
              </a:ext>
            </a:extLst>
          </p:cNvPr>
          <p:cNvSpPr>
            <a:spLocks noGrp="1"/>
          </p:cNvSpPr>
          <p:nvPr>
            <p:ph type="title"/>
          </p:nvPr>
        </p:nvSpPr>
        <p:spPr>
          <a:xfrm>
            <a:off x="577124" y="409178"/>
            <a:ext cx="7989752" cy="1083329"/>
          </a:xfrm>
        </p:spPr>
        <p:txBody>
          <a:bodyPr>
            <a:normAutofit/>
          </a:bodyPr>
          <a:lstStyle/>
          <a:p>
            <a:r>
              <a:rPr lang="en-GB" sz="3600" b="1">
                <a:solidFill>
                  <a:schemeClr val="tx2"/>
                </a:solidFill>
                <a:latin typeface="Aptos" panose="020B0004020202020204" pitchFamily="34" charset="0"/>
              </a:rPr>
              <a:t>THINK ABOUT THESE QUESTIONS:</a:t>
            </a:r>
          </a:p>
        </p:txBody>
      </p:sp>
      <p:sp>
        <p:nvSpPr>
          <p:cNvPr id="4" name="Speech Bubble: Rectangle with Corners Rounded 3">
            <a:extLst>
              <a:ext uri="{FF2B5EF4-FFF2-40B4-BE49-F238E27FC236}">
                <a16:creationId xmlns:a16="http://schemas.microsoft.com/office/drawing/2014/main" id="{0537C732-2FB6-4036-46B4-4E775B8112B1}"/>
              </a:ext>
            </a:extLst>
          </p:cNvPr>
          <p:cNvSpPr/>
          <p:nvPr/>
        </p:nvSpPr>
        <p:spPr>
          <a:xfrm>
            <a:off x="251791" y="2372140"/>
            <a:ext cx="4041913" cy="2637182"/>
          </a:xfrm>
          <a:prstGeom prst="wedgeRoundRectCallou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bg2"/>
                </a:solidFill>
                <a:latin typeface="Aptos" panose="020B0004020202020204" pitchFamily="34" charset="0"/>
              </a:rPr>
              <a:t>DISCUSS WITH THE PERSON SITTING NEXT TO YOU AND BE PREPARED TO FEED BACK</a:t>
            </a:r>
          </a:p>
        </p:txBody>
      </p:sp>
      <p:sp>
        <p:nvSpPr>
          <p:cNvPr id="3" name="TextBox 2">
            <a:extLst>
              <a:ext uri="{FF2B5EF4-FFF2-40B4-BE49-F238E27FC236}">
                <a16:creationId xmlns:a16="http://schemas.microsoft.com/office/drawing/2014/main" id="{9B2290BE-46FE-00B8-B865-010D515C5369}"/>
              </a:ext>
            </a:extLst>
          </p:cNvPr>
          <p:cNvSpPr txBox="1"/>
          <p:nvPr/>
        </p:nvSpPr>
        <p:spPr>
          <a:xfrm>
            <a:off x="4572000" y="1961321"/>
            <a:ext cx="4309514" cy="4524315"/>
          </a:xfrm>
          <a:prstGeom prst="rect">
            <a:avLst/>
          </a:prstGeom>
          <a:noFill/>
        </p:spPr>
        <p:txBody>
          <a:bodyPr wrap="square" rtlCol="0">
            <a:spAutoFit/>
          </a:bodyPr>
          <a:lstStyle/>
          <a:p>
            <a:r>
              <a:rPr lang="nb-NO" sz="3200">
                <a:solidFill>
                  <a:schemeClr val="tx2"/>
                </a:solidFill>
                <a:latin typeface="Aptos" panose="020B0004020202020204" pitchFamily="34" charset="0"/>
              </a:rPr>
              <a:t>Who has a plan for when they leave school?</a:t>
            </a:r>
          </a:p>
          <a:p>
            <a:endParaRPr lang="nb-NO" sz="3200">
              <a:solidFill>
                <a:schemeClr val="tx2"/>
              </a:solidFill>
              <a:latin typeface="Aptos" panose="020B0004020202020204" pitchFamily="34" charset="0"/>
            </a:endParaRPr>
          </a:p>
          <a:p>
            <a:r>
              <a:rPr lang="nb-NO" sz="3200">
                <a:solidFill>
                  <a:schemeClr val="tx2"/>
                </a:solidFill>
                <a:latin typeface="Aptos" panose="020B0004020202020204" pitchFamily="34" charset="0"/>
              </a:rPr>
              <a:t>What are your options after leaving school?</a:t>
            </a:r>
          </a:p>
          <a:p>
            <a:endParaRPr lang="nb-NO" sz="3200">
              <a:solidFill>
                <a:schemeClr val="tx2"/>
              </a:solidFill>
              <a:latin typeface="Aptos" panose="020B0004020202020204" pitchFamily="34" charset="0"/>
            </a:endParaRPr>
          </a:p>
          <a:p>
            <a:r>
              <a:rPr lang="nb-NO" sz="3200">
                <a:solidFill>
                  <a:schemeClr val="tx2"/>
                </a:solidFill>
                <a:latin typeface="Aptos" panose="020B0004020202020204" pitchFamily="34" charset="0"/>
              </a:rPr>
              <a:t>Which options are you currently considering?</a:t>
            </a:r>
          </a:p>
        </p:txBody>
      </p:sp>
    </p:spTree>
    <p:extLst>
      <p:ext uri="{BB962C8B-B14F-4D97-AF65-F5344CB8AC3E}">
        <p14:creationId xmlns:p14="http://schemas.microsoft.com/office/powerpoint/2010/main" val="426012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DBA9-97C7-A6E7-4BA0-10C85574F514}"/>
              </a:ext>
            </a:extLst>
          </p:cNvPr>
          <p:cNvSpPr>
            <a:spLocks noGrp="1"/>
          </p:cNvSpPr>
          <p:nvPr>
            <p:ph type="title"/>
          </p:nvPr>
        </p:nvSpPr>
        <p:spPr>
          <a:xfrm>
            <a:off x="450802" y="696489"/>
            <a:ext cx="8242395" cy="1119809"/>
          </a:xfrm>
        </p:spPr>
        <p:txBody>
          <a:bodyPr/>
          <a:lstStyle/>
          <a:p>
            <a:r>
              <a:rPr lang="en-GB" b="1">
                <a:solidFill>
                  <a:schemeClr val="tx2"/>
                </a:solidFill>
                <a:latin typeface="Aptos" panose="020B0004020202020204" pitchFamily="34" charset="0"/>
              </a:rPr>
              <a:t>THE MAIN POST-16 options FROM September 2025</a:t>
            </a:r>
          </a:p>
        </p:txBody>
      </p:sp>
      <p:sp>
        <p:nvSpPr>
          <p:cNvPr id="4" name="Content Placeholder 3">
            <a:extLst>
              <a:ext uri="{FF2B5EF4-FFF2-40B4-BE49-F238E27FC236}">
                <a16:creationId xmlns:a16="http://schemas.microsoft.com/office/drawing/2014/main" id="{74BC96BE-D9E4-918F-947B-DDFC445F932C}"/>
              </a:ext>
            </a:extLst>
          </p:cNvPr>
          <p:cNvSpPr>
            <a:spLocks noGrp="1"/>
          </p:cNvSpPr>
          <p:nvPr>
            <p:ph sz="quarter" idx="12"/>
          </p:nvPr>
        </p:nvSpPr>
        <p:spPr>
          <a:xfrm>
            <a:off x="451010" y="2089650"/>
            <a:ext cx="8625257" cy="4544848"/>
          </a:xfrm>
        </p:spPr>
        <p:txBody>
          <a:bodyPr>
            <a:normAutofit lnSpcReduction="10000"/>
          </a:bodyPr>
          <a:lstStyle/>
          <a:p>
            <a:pPr marL="305435" indent="-305435">
              <a:buFont typeface="Wingdings" panose="05000000000000000000" pitchFamily="2" charset="2"/>
              <a:buChar char="§"/>
            </a:pPr>
            <a:r>
              <a:rPr lang="en-GB" sz="2400">
                <a:latin typeface="Aptos"/>
              </a:rPr>
              <a:t>A levels or AS levels (Level 3 Qualification)</a:t>
            </a:r>
            <a:endParaRPr lang="en-US">
              <a:latin typeface="Aptos"/>
            </a:endParaRPr>
          </a:p>
          <a:p>
            <a:pPr marL="305435" indent="-305435">
              <a:buFont typeface="Wingdings" panose="05000000000000000000" pitchFamily="2" charset="2"/>
              <a:buChar char="§"/>
            </a:pPr>
            <a:r>
              <a:rPr lang="en-GB" sz="2400">
                <a:latin typeface="Aptos"/>
              </a:rPr>
              <a:t>T Levels (Level 3 Qualification)</a:t>
            </a:r>
          </a:p>
          <a:p>
            <a:pPr marL="305435" indent="-305435">
              <a:buFont typeface="Wingdings" panose="05000000000000000000" pitchFamily="2" charset="2"/>
              <a:buChar char="§"/>
            </a:pPr>
            <a:r>
              <a:rPr lang="en-GB" sz="2400" dirty="0">
                <a:latin typeface="Aptos"/>
              </a:rPr>
              <a:t>Apprenticeship (Level 2/3 Training)</a:t>
            </a:r>
          </a:p>
          <a:p>
            <a:pPr marL="305435" indent="-305435">
              <a:buFont typeface="Wingdings" panose="05000000000000000000" pitchFamily="2" charset="2"/>
              <a:buChar char="§"/>
            </a:pPr>
            <a:r>
              <a:rPr lang="en-GB" sz="2400" b="1" dirty="0">
                <a:latin typeface="Aptos"/>
              </a:rPr>
              <a:t>Alternative Academic Qualifications * </a:t>
            </a:r>
            <a:r>
              <a:rPr lang="en-GB" sz="2400" dirty="0">
                <a:latin typeface="Aptos"/>
              </a:rPr>
              <a:t>(Level 3 Qualification)</a:t>
            </a:r>
          </a:p>
          <a:p>
            <a:pPr marL="305435" indent="-305435">
              <a:buFont typeface="Wingdings" panose="05000000000000000000" pitchFamily="2" charset="2"/>
              <a:buChar char="§"/>
            </a:pPr>
            <a:r>
              <a:rPr lang="en-GB" sz="2400" b="1" dirty="0">
                <a:latin typeface="Aptos"/>
              </a:rPr>
              <a:t>Reformed Technical Qualifications * </a:t>
            </a:r>
            <a:r>
              <a:rPr lang="en-GB" sz="2400" dirty="0">
                <a:latin typeface="Aptos"/>
              </a:rPr>
              <a:t>(Level 2/3 Qualifications)</a:t>
            </a:r>
          </a:p>
          <a:p>
            <a:pPr marL="305435" indent="-305435">
              <a:buFont typeface="Wingdings" panose="05000000000000000000" pitchFamily="2" charset="2"/>
              <a:buChar char="§"/>
            </a:pPr>
            <a:r>
              <a:rPr lang="en-GB" sz="2400" dirty="0">
                <a:latin typeface="Aptos"/>
              </a:rPr>
              <a:t>Applied General Qualifications (Level 2/3 Qualifications)</a:t>
            </a:r>
          </a:p>
          <a:p>
            <a:pPr marL="305435" indent="-305435">
              <a:buFont typeface="Wingdings" panose="05000000000000000000" pitchFamily="2" charset="2"/>
              <a:buChar char="§"/>
            </a:pPr>
            <a:r>
              <a:rPr lang="en-GB" sz="2400" dirty="0">
                <a:latin typeface="Aptos"/>
              </a:rPr>
              <a:t>T Level Foundation year (Level 2 Study programme)</a:t>
            </a:r>
          </a:p>
          <a:p>
            <a:pPr marL="305435" indent="-305435">
              <a:buFont typeface="Arial" panose="05020102010507070707" pitchFamily="18" charset="2"/>
              <a:buChar char="•"/>
            </a:pPr>
            <a:endParaRPr lang="en-GB" sz="2400">
              <a:latin typeface="Aptos" panose="020B0004020202020204" pitchFamily="34" charset="0"/>
            </a:endParaRPr>
          </a:p>
          <a:p>
            <a:pPr marL="0" indent="0">
              <a:buNone/>
            </a:pPr>
            <a:r>
              <a:rPr lang="en-GB" sz="1400" dirty="0">
                <a:latin typeface="Aptos"/>
              </a:rPr>
              <a:t>*NEW FOR 2025</a:t>
            </a:r>
          </a:p>
        </p:txBody>
      </p:sp>
    </p:spTree>
    <p:extLst>
      <p:ext uri="{BB962C8B-B14F-4D97-AF65-F5344CB8AC3E}">
        <p14:creationId xmlns:p14="http://schemas.microsoft.com/office/powerpoint/2010/main" val="195144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A755E-0252-D503-F803-30F76C842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238C0-6A70-4209-9B42-2C9D34D03A50}"/>
              </a:ext>
            </a:extLst>
          </p:cNvPr>
          <p:cNvSpPr>
            <a:spLocks noGrp="1"/>
          </p:cNvSpPr>
          <p:nvPr>
            <p:ph type="title"/>
          </p:nvPr>
        </p:nvSpPr>
        <p:spPr>
          <a:xfrm>
            <a:off x="227852" y="433551"/>
            <a:ext cx="8688296" cy="538641"/>
          </a:xfrm>
        </p:spPr>
        <p:txBody>
          <a:bodyPr>
            <a:normAutofit/>
          </a:bodyPr>
          <a:lstStyle/>
          <a:p>
            <a:r>
              <a:rPr lang="en-GB" sz="2400" b="1">
                <a:solidFill>
                  <a:schemeClr val="tx2"/>
                </a:solidFill>
              </a:rPr>
              <a:t>Comparing POST-16 OPTIONS SEPTEMBER 2025</a:t>
            </a:r>
          </a:p>
        </p:txBody>
      </p:sp>
      <p:sp>
        <p:nvSpPr>
          <p:cNvPr id="5" name="Content Placeholder 4">
            <a:extLst>
              <a:ext uri="{FF2B5EF4-FFF2-40B4-BE49-F238E27FC236}">
                <a16:creationId xmlns:a16="http://schemas.microsoft.com/office/drawing/2014/main" id="{31996F3A-7A3A-66D2-0087-05861124890C}"/>
              </a:ext>
            </a:extLst>
          </p:cNvPr>
          <p:cNvSpPr>
            <a:spLocks noGrp="1"/>
          </p:cNvSpPr>
          <p:nvPr>
            <p:ph sz="quarter" idx="12"/>
          </p:nvPr>
        </p:nvSpPr>
        <p:spPr/>
        <p:txBody>
          <a:bodyPr/>
          <a:lstStyle/>
          <a:p>
            <a:endParaRPr lang="en-GB"/>
          </a:p>
        </p:txBody>
      </p:sp>
      <p:graphicFrame>
        <p:nvGraphicFramePr>
          <p:cNvPr id="6" name="Table 5" descr="Undergraduate degrees offer a traditional academic route, spanning at least three years and providing a classroom-based learning environment, sometimes enhanced by practical placements. Despite the relatively high tuition fees, student finance support is available, and graduates can anticipate a good average salary post-graduation. Apprenticeships, on the other hand, offer a blend of work-based learning and part-time study, catering to those who prefer hands-on experience alongside academic qualifications. With no tuition fees and a guaranteed minimum wage during the apprenticeship, this option can be financially attractive, but salary outcomes after completing the apprenticeship may vary. Meanwhile, employment straight out of school offers immediate entry into the workforce, with on-the-job training and a lower average salary compared to degree holders. Finally, Higher Technical Qualifications (HTQs) provide a focused, shorter-term alternative, typically lasting 1 to 2 years and offering a mix of classroom-based learning and practical experiences. While HTQs incur tuition fees, they are eligible for student finance, and graduates can expect competitive salaries post-completion.">
            <a:extLst>
              <a:ext uri="{FF2B5EF4-FFF2-40B4-BE49-F238E27FC236}">
                <a16:creationId xmlns:a16="http://schemas.microsoft.com/office/drawing/2014/main" id="{B991B648-5933-876D-EB93-8FCA011CB8BB}"/>
              </a:ext>
            </a:extLst>
          </p:cNvPr>
          <p:cNvGraphicFramePr>
            <a:graphicFrameLocks noGrp="1"/>
          </p:cNvGraphicFramePr>
          <p:nvPr>
            <p:extLst>
              <p:ext uri="{D42A27DB-BD31-4B8C-83A1-F6EECF244321}">
                <p14:modId xmlns:p14="http://schemas.microsoft.com/office/powerpoint/2010/main" val="2518264447"/>
              </p:ext>
            </p:extLst>
          </p:nvPr>
        </p:nvGraphicFramePr>
        <p:xfrm>
          <a:off x="227852" y="972192"/>
          <a:ext cx="8688296" cy="5855208"/>
        </p:xfrm>
        <a:graphic>
          <a:graphicData uri="http://schemas.openxmlformats.org/drawingml/2006/table">
            <a:tbl>
              <a:tblPr firstRow="1" firstCol="1" bandRow="1">
                <a:tableStyleId>{00A15C55-8517-42AA-B614-E9B94910E393}</a:tableStyleId>
              </a:tblPr>
              <a:tblGrid>
                <a:gridCol w="798839">
                  <a:extLst>
                    <a:ext uri="{9D8B030D-6E8A-4147-A177-3AD203B41FA5}">
                      <a16:colId xmlns:a16="http://schemas.microsoft.com/office/drawing/2014/main" val="3307836354"/>
                    </a:ext>
                  </a:extLst>
                </a:gridCol>
                <a:gridCol w="1024282">
                  <a:extLst>
                    <a:ext uri="{9D8B030D-6E8A-4147-A177-3AD203B41FA5}">
                      <a16:colId xmlns:a16="http://schemas.microsoft.com/office/drawing/2014/main" val="106592740"/>
                    </a:ext>
                  </a:extLst>
                </a:gridCol>
                <a:gridCol w="1217744">
                  <a:extLst>
                    <a:ext uri="{9D8B030D-6E8A-4147-A177-3AD203B41FA5}">
                      <a16:colId xmlns:a16="http://schemas.microsoft.com/office/drawing/2014/main" val="2422496482"/>
                    </a:ext>
                  </a:extLst>
                </a:gridCol>
                <a:gridCol w="1053867">
                  <a:extLst>
                    <a:ext uri="{9D8B030D-6E8A-4147-A177-3AD203B41FA5}">
                      <a16:colId xmlns:a16="http://schemas.microsoft.com/office/drawing/2014/main" val="2419532664"/>
                    </a:ext>
                  </a:extLst>
                </a:gridCol>
                <a:gridCol w="1160977">
                  <a:extLst>
                    <a:ext uri="{9D8B030D-6E8A-4147-A177-3AD203B41FA5}">
                      <a16:colId xmlns:a16="http://schemas.microsoft.com/office/drawing/2014/main" val="2897236552"/>
                    </a:ext>
                  </a:extLst>
                </a:gridCol>
                <a:gridCol w="1183651">
                  <a:extLst>
                    <a:ext uri="{9D8B030D-6E8A-4147-A177-3AD203B41FA5}">
                      <a16:colId xmlns:a16="http://schemas.microsoft.com/office/drawing/2014/main" val="710645312"/>
                    </a:ext>
                  </a:extLst>
                </a:gridCol>
                <a:gridCol w="1124468">
                  <a:extLst>
                    <a:ext uri="{9D8B030D-6E8A-4147-A177-3AD203B41FA5}">
                      <a16:colId xmlns:a16="http://schemas.microsoft.com/office/drawing/2014/main" val="135900875"/>
                    </a:ext>
                  </a:extLst>
                </a:gridCol>
                <a:gridCol w="1124468">
                  <a:extLst>
                    <a:ext uri="{9D8B030D-6E8A-4147-A177-3AD203B41FA5}">
                      <a16:colId xmlns:a16="http://schemas.microsoft.com/office/drawing/2014/main" val="2571746134"/>
                    </a:ext>
                  </a:extLst>
                </a:gridCol>
              </a:tblGrid>
              <a:tr h="167115">
                <a:tc>
                  <a:txBody>
                    <a:bodyPr/>
                    <a:lstStyle/>
                    <a:p>
                      <a:pPr algn="ct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GB" sz="940">
                          <a:solidFill>
                            <a:srgbClr val="FFFFFF"/>
                          </a:solidFill>
                          <a:latin typeface="Aptos" panose="020B0004020202020204" pitchFamily="34" charset="0"/>
                          <a:cs typeface="Arial" panose="020B0604020202020204" pitchFamily="34" charset="0"/>
                        </a:rPr>
                        <a:t>A levels</a:t>
                      </a:r>
                    </a:p>
                    <a:p>
                      <a:pPr algn="ctr"/>
                      <a:r>
                        <a:rPr lang="en-GB" sz="940">
                          <a:solidFill>
                            <a:srgbClr val="FFFFFF"/>
                          </a:solidFill>
                          <a:latin typeface="Aptos" panose="020B0004020202020204" pitchFamily="34" charset="0"/>
                          <a:cs typeface="Arial" panose="020B0604020202020204" pitchFamily="34" charset="0"/>
                        </a:rPr>
                        <a:t>Level 3</a:t>
                      </a:r>
                    </a:p>
                  </a:txBody>
                  <a:tcPr marL="68580" marR="68580" marT="34290" marB="34290">
                    <a:solidFill>
                      <a:schemeClr val="accent1"/>
                    </a:solidFill>
                  </a:tcPr>
                </a:tc>
                <a:tc>
                  <a:txBody>
                    <a:bodyPr/>
                    <a:lstStyle/>
                    <a:p>
                      <a:pPr algn="ctr"/>
                      <a:r>
                        <a:rPr lang="en-US" sz="940">
                          <a:solidFill>
                            <a:srgbClr val="FFFFFF"/>
                          </a:solidFill>
                          <a:latin typeface="Aptos" panose="020B0004020202020204" pitchFamily="34" charset="0"/>
                          <a:cs typeface="Arial" panose="020B0604020202020204" pitchFamily="34" charset="0"/>
                        </a:rPr>
                        <a:t>T Levels</a:t>
                      </a:r>
                    </a:p>
                    <a:p>
                      <a:pPr algn="ctr"/>
                      <a:r>
                        <a:rPr lang="en-US" sz="940">
                          <a:solidFill>
                            <a:srgbClr val="FFFFFF"/>
                          </a:solidFill>
                          <a:latin typeface="Aptos" panose="020B0004020202020204" pitchFamily="34" charset="0"/>
                          <a:cs typeface="Arial" panose="020B0604020202020204" pitchFamily="34" charset="0"/>
                        </a:rPr>
                        <a:t>Level 3</a:t>
                      </a: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US" sz="940">
                          <a:solidFill>
                            <a:srgbClr val="FFFFFF"/>
                          </a:solidFill>
                          <a:latin typeface="Aptos" panose="020B0004020202020204" pitchFamily="34" charset="0"/>
                          <a:cs typeface="Arial" panose="020B0604020202020204" pitchFamily="34" charset="0"/>
                        </a:rPr>
                        <a:t>Apprenticeship</a:t>
                      </a:r>
                    </a:p>
                    <a:p>
                      <a:pPr algn="ctr"/>
                      <a:r>
                        <a:rPr lang="en-US" sz="940">
                          <a:solidFill>
                            <a:srgbClr val="FFFFFF"/>
                          </a:solidFill>
                          <a:latin typeface="Aptos" panose="020B0004020202020204" pitchFamily="34" charset="0"/>
                          <a:cs typeface="Arial" panose="020B0604020202020204" pitchFamily="34" charset="0"/>
                        </a:rPr>
                        <a:t>Level 2/3</a:t>
                      </a: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US" sz="940">
                          <a:solidFill>
                            <a:srgbClr val="FFFFFF"/>
                          </a:solidFill>
                          <a:latin typeface="Aptos" panose="020B0004020202020204" pitchFamily="34" charset="0"/>
                          <a:cs typeface="Arial" panose="020B0604020202020204" pitchFamily="34" charset="0"/>
                        </a:rPr>
                        <a:t>Alternative Academic Qualifications</a:t>
                      </a:r>
                    </a:p>
                    <a:p>
                      <a:pPr algn="ctr"/>
                      <a:r>
                        <a:rPr lang="en-US" sz="940">
                          <a:solidFill>
                            <a:srgbClr val="FFFFFF"/>
                          </a:solidFill>
                          <a:latin typeface="Aptos" panose="020B0004020202020204" pitchFamily="34" charset="0"/>
                          <a:cs typeface="Arial" panose="020B0604020202020204" pitchFamily="34" charset="0"/>
                        </a:rPr>
                        <a:t>Level 3</a:t>
                      </a: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GB" sz="940">
                          <a:solidFill>
                            <a:srgbClr val="FFFFFF"/>
                          </a:solidFill>
                          <a:latin typeface="Aptos" panose="020B0004020202020204" pitchFamily="34" charset="0"/>
                          <a:cs typeface="Arial" panose="020B0604020202020204" pitchFamily="34" charset="0"/>
                        </a:rPr>
                        <a:t>Reformed Technical Qualifications</a:t>
                      </a:r>
                    </a:p>
                    <a:p>
                      <a:pPr algn="ctr"/>
                      <a:r>
                        <a:rPr lang="en-GB" sz="940">
                          <a:solidFill>
                            <a:srgbClr val="FFFFFF"/>
                          </a:solidFill>
                          <a:latin typeface="Aptos" panose="020B0004020202020204" pitchFamily="34" charset="0"/>
                          <a:cs typeface="Arial" panose="020B0604020202020204" pitchFamily="34" charset="0"/>
                        </a:rPr>
                        <a:t>Level 2/ 3</a:t>
                      </a:r>
                    </a:p>
                  </a:txBody>
                  <a:tcPr marL="68580" marR="68580" marT="34290" marB="34290">
                    <a:solidFill>
                      <a:schemeClr val="accent1"/>
                    </a:solidFill>
                  </a:tcPr>
                </a:tc>
                <a:tc>
                  <a:txBody>
                    <a:bodyPr/>
                    <a:lstStyle/>
                    <a:p>
                      <a:pPr algn="ctr"/>
                      <a:r>
                        <a:rPr lang="en-GB" sz="940">
                          <a:solidFill>
                            <a:srgbClr val="FFFFFF"/>
                          </a:solidFill>
                          <a:latin typeface="Aptos" panose="020B0004020202020204" pitchFamily="34" charset="0"/>
                          <a:cs typeface="Arial" panose="020B0604020202020204" pitchFamily="34" charset="0"/>
                        </a:rPr>
                        <a:t>Applied General Qualifications</a:t>
                      </a:r>
                    </a:p>
                    <a:p>
                      <a:pPr algn="ctr"/>
                      <a:r>
                        <a:rPr lang="en-GB" sz="940">
                          <a:solidFill>
                            <a:srgbClr val="FFFFFF"/>
                          </a:solidFill>
                          <a:latin typeface="Aptos" panose="020B0004020202020204" pitchFamily="34" charset="0"/>
                          <a:cs typeface="Arial" panose="020B0604020202020204" pitchFamily="34" charset="0"/>
                        </a:rPr>
                        <a:t>Level 2/ 3</a:t>
                      </a:r>
                    </a:p>
                  </a:txBody>
                  <a:tcPr marL="68580" marR="68580" marT="34290" marB="34290">
                    <a:solidFill>
                      <a:schemeClr val="accent1"/>
                    </a:solidFill>
                  </a:tcPr>
                </a:tc>
                <a:tc>
                  <a:txBody>
                    <a:bodyPr/>
                    <a:lstStyle/>
                    <a:p>
                      <a:pPr algn="ctr"/>
                      <a:r>
                        <a:rPr lang="en-GB" sz="940">
                          <a:solidFill>
                            <a:srgbClr val="FFFFFF"/>
                          </a:solidFill>
                          <a:latin typeface="Aptos" panose="020B0004020202020204" pitchFamily="34" charset="0"/>
                          <a:cs typeface="Arial" panose="020B0604020202020204" pitchFamily="34" charset="0"/>
                        </a:rPr>
                        <a:t>T Level Foundation Year</a:t>
                      </a:r>
                    </a:p>
                    <a:p>
                      <a:pPr algn="ctr"/>
                      <a:r>
                        <a:rPr lang="en-GB" sz="940">
                          <a:solidFill>
                            <a:srgbClr val="FFFFFF"/>
                          </a:solidFill>
                          <a:latin typeface="Aptos" panose="020B0004020202020204" pitchFamily="34" charset="0"/>
                          <a:cs typeface="Arial" panose="020B0604020202020204" pitchFamily="34" charset="0"/>
                        </a:rPr>
                        <a:t>Level 2</a:t>
                      </a:r>
                    </a:p>
                  </a:txBody>
                  <a:tcPr marL="68580" marR="68580" marT="34290" marB="34290">
                    <a:solidFill>
                      <a:schemeClr val="accent1"/>
                    </a:solidFill>
                  </a:tcPr>
                </a:tc>
                <a:extLst>
                  <a:ext uri="{0D108BD9-81ED-4DB2-BD59-A6C34878D82A}">
                    <a16:rowId xmlns:a16="http://schemas.microsoft.com/office/drawing/2014/main" val="2380790822"/>
                  </a:ext>
                </a:extLst>
              </a:tr>
              <a:tr h="610314">
                <a:tc>
                  <a:txBody>
                    <a:bodyPr/>
                    <a:lstStyle/>
                    <a:p>
                      <a:pPr algn="ctr"/>
                      <a:r>
                        <a:rPr lang="en-US" sz="940">
                          <a:solidFill>
                            <a:srgbClr val="FFFFFF"/>
                          </a:solidFill>
                          <a:latin typeface="Aptos" panose="020B0004020202020204" pitchFamily="34" charset="0"/>
                          <a:cs typeface="Arial" panose="020B0604020202020204" pitchFamily="34" charset="0"/>
                        </a:rPr>
                        <a:t>Where would you study for these?</a:t>
                      </a: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GB" sz="940">
                          <a:latin typeface="Aptos" panose="020B0004020202020204" pitchFamily="34" charset="0"/>
                          <a:cs typeface="Arial"/>
                        </a:rPr>
                        <a:t>At a Post 16 college (FE or Sixth form) or school based sixth form provision.</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a:rPr>
                        <a:t>At a Post 16 college (FE or Sixth form) or school based sixth form provision.</a:t>
                      </a:r>
                    </a:p>
                    <a:p>
                      <a:pPr algn="ctr"/>
                      <a:endParaRPr lang="en-GB" sz="940">
                        <a:latin typeface="Aptos" panose="020B0004020202020204" pitchFamily="34" charset="0"/>
                        <a:cs typeface="Arial"/>
                      </a:endParaRPr>
                    </a:p>
                  </a:txBody>
                  <a:tcPr marL="68580" marR="68580" marT="34290" marB="34290"/>
                </a:tc>
                <a:tc>
                  <a:txBody>
                    <a:bodyPr/>
                    <a:lstStyle/>
                    <a:p>
                      <a:pPr lvl="0" algn="ctr">
                        <a:buNone/>
                      </a:pPr>
                      <a:r>
                        <a:rPr lang="en-US" sz="940">
                          <a:latin typeface="Aptos" panose="020B0004020202020204" pitchFamily="34" charset="0"/>
                          <a:cs typeface="Arial"/>
                        </a:rPr>
                        <a:t>Work for an employer and part-time study.</a:t>
                      </a: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a:rPr>
                        <a:t>At a Post 16 college (FE or Sixth form) or school based sixth form provision.</a:t>
                      </a:r>
                    </a:p>
                    <a:p>
                      <a:pPr lvl="0" algn="ctr">
                        <a:buNone/>
                      </a:pP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a:rPr>
                        <a:t>At a Post 16 college (FE or Sixth form) or school based sixth form provision.</a:t>
                      </a:r>
                    </a:p>
                    <a:p>
                      <a:pPr lvl="0" algn="ctr">
                        <a:buNone/>
                      </a:pP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a:rPr>
                        <a:t>At a Post 16 college (FE or Sixth form) or school based sixth form provision.</a:t>
                      </a:r>
                    </a:p>
                    <a:p>
                      <a:pPr lvl="0" algn="ctr">
                        <a:buNone/>
                      </a:pP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a:rPr>
                        <a:t>At a Post 16 college (FE or Sixth form) or school based sixth form provision.</a:t>
                      </a:r>
                    </a:p>
                    <a:p>
                      <a:pPr lvl="0" algn="ctr">
                        <a:buNone/>
                      </a:pPr>
                      <a:endParaRPr lang="en-GB" sz="940">
                        <a:latin typeface="Aptos" panose="020B0004020202020204" pitchFamily="34" charset="0"/>
                        <a:cs typeface="Arial"/>
                      </a:endParaRPr>
                    </a:p>
                  </a:txBody>
                  <a:tcPr marL="68580" marR="68580" marT="34290" marB="34290"/>
                </a:tc>
                <a:extLst>
                  <a:ext uri="{0D108BD9-81ED-4DB2-BD59-A6C34878D82A}">
                    <a16:rowId xmlns:a16="http://schemas.microsoft.com/office/drawing/2014/main" val="55877453"/>
                  </a:ext>
                </a:extLst>
              </a:tr>
              <a:tr h="610314">
                <a:tc>
                  <a:txBody>
                    <a:bodyPr/>
                    <a:lstStyle/>
                    <a:p>
                      <a:pPr algn="ctr"/>
                      <a:r>
                        <a:rPr lang="en-GB" sz="940">
                          <a:solidFill>
                            <a:srgbClr val="FFFFFF"/>
                          </a:solidFill>
                          <a:latin typeface="Aptos" panose="020B0004020202020204" pitchFamily="34" charset="0"/>
                          <a:cs typeface="Arial" panose="020B0604020202020204" pitchFamily="34" charset="0"/>
                        </a:rPr>
                        <a:t>Main focus</a:t>
                      </a:r>
                    </a:p>
                  </a:txBody>
                  <a:tcPr marL="68580" marR="68580" marT="34290" marB="3429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effectLst/>
                          <a:latin typeface="Aptos" panose="020B0004020202020204" pitchFamily="34" charset="0"/>
                        </a:rPr>
                        <a:t>Academic study to support progression to higher education.</a:t>
                      </a:r>
                      <a:endParaRPr lang="en-GB" sz="940" kern="1200">
                        <a:solidFill>
                          <a:schemeClr val="dk1"/>
                        </a:solidFill>
                        <a:latin typeface="Aptos" panose="020B0004020202020204" pitchFamily="34" charset="0"/>
                        <a:ea typeface="+mn-ea"/>
                        <a:cs typeface="Arial"/>
                      </a:endParaRPr>
                    </a:p>
                    <a:p>
                      <a:pPr algn="ctr"/>
                      <a:endParaRPr lang="en-GB" sz="940">
                        <a:latin typeface="Aptos" panose="020B0004020202020204" pitchFamily="34" charset="0"/>
                        <a:cs typeface="Arial"/>
                      </a:endParaRPr>
                    </a:p>
                  </a:txBody>
                  <a:tcPr marL="68580" marR="68580" marT="34290" marB="34290"/>
                </a:tc>
                <a:tc>
                  <a:txBody>
                    <a:bodyPr/>
                    <a:lstStyle/>
                    <a:p>
                      <a:pPr algn="ctr"/>
                      <a:r>
                        <a:rPr lang="en-US" sz="940">
                          <a:effectLst/>
                          <a:latin typeface="Aptos" panose="020B0004020202020204" pitchFamily="34" charset="0"/>
                        </a:rPr>
                        <a:t>Employer-designed to prepare for skilled employment or further study.</a:t>
                      </a: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effectLst/>
                          <a:latin typeface="Aptos" panose="020B0004020202020204" pitchFamily="34" charset="0"/>
                        </a:rPr>
                        <a:t>Job-specific training in the workplace with part-time study.</a:t>
                      </a:r>
                      <a:endParaRPr lang="en-GB" sz="940">
                        <a:effectLst/>
                        <a:latin typeface="Aptos" panose="020B0004020202020204" pitchFamily="34" charset="0"/>
                        <a:ea typeface="MS Mincho" panose="02020609040205080304" pitchFamily="49" charset="-128"/>
                        <a:cs typeface="Times New Roman" panose="02020603050405020304" pitchFamily="18" charset="0"/>
                      </a:endParaRPr>
                    </a:p>
                    <a:p>
                      <a:pPr lvl="0" algn="ctr">
                        <a:buNone/>
                      </a:pP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effectLst/>
                          <a:latin typeface="Aptos" panose="020B0004020202020204" pitchFamily="34" charset="0"/>
                        </a:rPr>
                        <a:t>Blend of academic and applied learning for HE entry.</a:t>
                      </a:r>
                      <a:endParaRPr lang="en-GB" sz="940">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34290" marB="34290"/>
                </a:tc>
                <a:tc>
                  <a:txBody>
                    <a:bodyPr/>
                    <a:lstStyle/>
                    <a:p>
                      <a:pPr lvl="0" algn="ctr">
                        <a:buNone/>
                      </a:pPr>
                      <a:r>
                        <a:rPr lang="en-US" sz="940">
                          <a:effectLst/>
                          <a:latin typeface="Aptos" panose="020B0004020202020204" pitchFamily="34" charset="0"/>
                        </a:rPr>
                        <a:t>Prepare for occupational roles</a:t>
                      </a: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effectLst/>
                          <a:latin typeface="Aptos" panose="020B0004020202020204" pitchFamily="34" charset="0"/>
                        </a:rPr>
                        <a:t>Applied learning for HE or work; often taken with A levels.</a:t>
                      </a:r>
                      <a:endParaRPr lang="en-GB" sz="940">
                        <a:effectLst/>
                        <a:latin typeface="Aptos" panose="020B0004020202020204" pitchFamily="34" charset="0"/>
                        <a:ea typeface="MS Mincho" panose="02020609040205080304" pitchFamily="49" charset="-128"/>
                        <a:cs typeface="Times New Roman" panose="02020603050405020304" pitchFamily="18" charset="0"/>
                      </a:endParaRPr>
                    </a:p>
                    <a:p>
                      <a:pPr lvl="0" algn="ctr">
                        <a:buNone/>
                      </a:pPr>
                      <a:endParaRPr lang="en-GB" sz="940">
                        <a:latin typeface="Aptos" panose="020B0004020202020204" pitchFamily="34" charset="0"/>
                        <a:cs typeface="Arial"/>
                      </a:endParaRPr>
                    </a:p>
                  </a:txBody>
                  <a:tcPr marL="68580" marR="68580" marT="34290" marB="34290"/>
                </a:tc>
                <a:tc>
                  <a:txBody>
                    <a:bodyPr/>
                    <a:lstStyle/>
                    <a:p>
                      <a:pPr lvl="0" algn="ctr">
                        <a:buNone/>
                      </a:pPr>
                      <a:r>
                        <a:rPr lang="en-GB" sz="940">
                          <a:latin typeface="Aptos" panose="020B0004020202020204" pitchFamily="34" charset="0"/>
                          <a:cs typeface="Arial"/>
                        </a:rPr>
                        <a:t>This level 2  programme provides a high-quality route onto T Levels for students who would benefit from additional study and preparation time.</a:t>
                      </a:r>
                    </a:p>
                  </a:txBody>
                  <a:tcPr marL="68580" marR="68580" marT="34290" marB="34290"/>
                </a:tc>
                <a:extLst>
                  <a:ext uri="{0D108BD9-81ED-4DB2-BD59-A6C34878D82A}">
                    <a16:rowId xmlns:a16="http://schemas.microsoft.com/office/drawing/2014/main" val="1888998484"/>
                  </a:ext>
                </a:extLst>
              </a:tr>
              <a:tr h="388620">
                <a:tc>
                  <a:txBody>
                    <a:bodyPr/>
                    <a:lstStyle/>
                    <a:p>
                      <a:pPr algn="ctr"/>
                      <a:r>
                        <a:rPr lang="en-US" sz="940">
                          <a:solidFill>
                            <a:srgbClr val="FFFFFF"/>
                          </a:solidFill>
                          <a:latin typeface="Aptos" panose="020B0004020202020204" pitchFamily="34" charset="0"/>
                          <a:cs typeface="Arial" panose="020B0604020202020204" pitchFamily="34" charset="0"/>
                        </a:rPr>
                        <a:t>Length of study</a:t>
                      </a: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US" sz="940">
                          <a:latin typeface="Aptos" panose="020B0004020202020204" pitchFamily="34" charset="0"/>
                          <a:cs typeface="Arial"/>
                        </a:rPr>
                        <a:t>Usually 2 years full-time study. </a:t>
                      </a:r>
                      <a:endParaRPr lang="en-GB" sz="940">
                        <a:latin typeface="Aptos" panose="020B0004020202020204" pitchFamily="34" charset="0"/>
                        <a:cs typeface="Arial"/>
                      </a:endParaRPr>
                    </a:p>
                  </a:txBody>
                  <a:tcPr marL="68580" marR="68580" marT="34290" marB="34290"/>
                </a:tc>
                <a:tc>
                  <a:txBody>
                    <a:bodyPr/>
                    <a:lstStyle/>
                    <a:p>
                      <a:pPr algn="ctr"/>
                      <a:r>
                        <a:rPr lang="en-US" sz="940">
                          <a:latin typeface="Aptos" panose="020B0004020202020204" pitchFamily="34" charset="0"/>
                          <a:cs typeface="Arial"/>
                        </a:rPr>
                        <a:t>2 Years full-time study.</a:t>
                      </a:r>
                      <a:endParaRPr lang="en-GB" sz="940">
                        <a:latin typeface="Aptos" panose="020B0004020202020204" pitchFamily="34" charset="0"/>
                        <a:cs typeface="Arial"/>
                      </a:endParaRPr>
                    </a:p>
                  </a:txBody>
                  <a:tcPr marL="68580" marR="68580" marT="34290" marB="34290"/>
                </a:tc>
                <a:tc>
                  <a:txBody>
                    <a:bodyPr/>
                    <a:lstStyle/>
                    <a:p>
                      <a:pPr lvl="0" algn="ctr">
                        <a:buNone/>
                      </a:pPr>
                      <a:r>
                        <a:rPr lang="en-GB" sz="940">
                          <a:latin typeface="Aptos" panose="020B0004020202020204" pitchFamily="34" charset="0"/>
                          <a:cs typeface="Arial"/>
                        </a:rPr>
                        <a:t>Usually 1-2 years.</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Usually 2 years full-time study. </a:t>
                      </a:r>
                      <a:endParaRPr lang="en-GB" sz="940">
                        <a:latin typeface="Aptos" panose="020B0004020202020204" pitchFamily="34" charset="0"/>
                        <a:cs typeface="Arial"/>
                      </a:endParaRPr>
                    </a:p>
                    <a:p>
                      <a:pPr algn="ctr"/>
                      <a:endParaRPr lang="en-GB" sz="940">
                        <a:latin typeface="Aptos" panose="020B0004020202020204" pitchFamily="34" charset="0"/>
                        <a:cs typeface="Arial"/>
                      </a:endParaRPr>
                    </a:p>
                  </a:txBody>
                  <a:tcPr marL="68580" marR="68580" marT="34290" marB="34290"/>
                </a:tc>
                <a:tc>
                  <a:txBody>
                    <a:bodyPr/>
                    <a:lstStyle/>
                    <a:p>
                      <a:pPr lvl="0" algn="ctr">
                        <a:buNone/>
                      </a:pPr>
                      <a:r>
                        <a:rPr lang="en-GB" sz="940">
                          <a:latin typeface="Aptos" panose="020B0004020202020204" pitchFamily="34" charset="0"/>
                          <a:cs typeface="Arial"/>
                        </a:rPr>
                        <a:t>This depends on the qualification size and part-time/ full-time study.</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Usually 1-2 years full-time study. </a:t>
                      </a:r>
                      <a:endParaRPr lang="en-GB" sz="940">
                        <a:latin typeface="Aptos" panose="020B0004020202020204" pitchFamily="34" charset="0"/>
                        <a:cs typeface="Arial"/>
                      </a:endParaRPr>
                    </a:p>
                    <a:p>
                      <a:pPr lvl="0" algn="ctr">
                        <a:buNone/>
                      </a:pP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Usually 1 year of full-time study. </a:t>
                      </a:r>
                      <a:endParaRPr lang="en-GB" sz="940">
                        <a:latin typeface="Aptos" panose="020B0004020202020204" pitchFamily="34" charset="0"/>
                        <a:cs typeface="Arial"/>
                      </a:endParaRPr>
                    </a:p>
                    <a:p>
                      <a:pPr lvl="0" algn="ctr">
                        <a:buNone/>
                      </a:pPr>
                      <a:endParaRPr lang="en-GB" sz="940">
                        <a:latin typeface="Aptos" panose="020B0004020202020204" pitchFamily="34" charset="0"/>
                        <a:cs typeface="Arial"/>
                      </a:endParaRPr>
                    </a:p>
                  </a:txBody>
                  <a:tcPr marL="68580" marR="68580" marT="34290" marB="34290"/>
                </a:tc>
                <a:extLst>
                  <a:ext uri="{0D108BD9-81ED-4DB2-BD59-A6C34878D82A}">
                    <a16:rowId xmlns:a16="http://schemas.microsoft.com/office/drawing/2014/main" val="1845080748"/>
                  </a:ext>
                </a:extLst>
              </a:tr>
              <a:tr h="548640">
                <a:tc>
                  <a:txBody>
                    <a:bodyPr/>
                    <a:lstStyle/>
                    <a:p>
                      <a:pPr algn="ctr"/>
                      <a:r>
                        <a:rPr lang="en-US" sz="940">
                          <a:solidFill>
                            <a:srgbClr val="FFFFFF"/>
                          </a:solidFill>
                          <a:latin typeface="Aptos" panose="020B0004020202020204" pitchFamily="34" charset="0"/>
                          <a:cs typeface="Arial" panose="020B0604020202020204" pitchFamily="34" charset="0"/>
                        </a:rPr>
                        <a:t>Study/ training focused</a:t>
                      </a: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US" sz="940">
                          <a:latin typeface="Aptos" panose="020B0004020202020204" pitchFamily="34" charset="0"/>
                          <a:cs typeface="Arial"/>
                        </a:rPr>
                        <a:t>Classroom-based.</a:t>
                      </a:r>
                      <a:endParaRPr lang="en-GB" sz="940">
                        <a:latin typeface="Aptos" panose="020B0004020202020204" pitchFamily="34" charset="0"/>
                        <a:cs typeface="Arial" panose="020B0604020202020204" pitchFamily="34" charset="0"/>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80% classroom-based, some with workshops, labs and specialist settings, 20% industry placement.</a:t>
                      </a:r>
                      <a:endParaRPr lang="en-GB" sz="940">
                        <a:latin typeface="Aptos" panose="020B0004020202020204" pitchFamily="34" charset="0"/>
                        <a:cs typeface="Arial" panose="020B0604020202020204" pitchFamily="34" charset="0"/>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Work-based, while studying for a qualification. </a:t>
                      </a:r>
                      <a:endParaRPr lang="en-GB" sz="940">
                        <a:latin typeface="Aptos" panose="020B0004020202020204" pitchFamily="34" charset="0"/>
                        <a:cs typeface="Arial" panose="020B0604020202020204" pitchFamily="34" charset="0"/>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Classroom-based.</a:t>
                      </a:r>
                      <a:endParaRPr lang="en-GB" sz="940">
                        <a:latin typeface="Aptos" panose="020B0004020202020204" pitchFamily="34" charset="0"/>
                        <a:cs typeface="Arial" panose="020B0604020202020204" pitchFamily="34" charset="0"/>
                      </a:endParaRPr>
                    </a:p>
                    <a:p>
                      <a:pPr algn="ctr"/>
                      <a:endParaRPr lang="en-GB" sz="940">
                        <a:latin typeface="Aptos" panose="020B0004020202020204" pitchFamily="34" charset="0"/>
                        <a:cs typeface="Arial" panose="020B0604020202020204" pitchFamily="34" charset="0"/>
                      </a:endParaRPr>
                    </a:p>
                  </a:txBody>
                  <a:tcPr marL="68580" marR="68580" marT="34290" marB="34290"/>
                </a:tc>
                <a:tc>
                  <a:txBody>
                    <a:bodyPr/>
                    <a:lstStyle/>
                    <a:p>
                      <a:pPr algn="ctr"/>
                      <a:r>
                        <a:rPr lang="en-US" sz="940">
                          <a:latin typeface="Aptos" panose="020B0004020202020204" pitchFamily="34" charset="0"/>
                          <a:cs typeface="Arial"/>
                        </a:rPr>
                        <a:t>Classroom-based, some with workshops, labs and other specialist settings.</a:t>
                      </a:r>
                      <a:endParaRPr lang="en-GB" sz="940">
                        <a:latin typeface="Aptos" panose="020B0004020202020204" pitchFamily="34" charset="0"/>
                        <a:cs typeface="Arial" panose="020B0604020202020204" pitchFamily="34" charset="0"/>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Classroom-based.</a:t>
                      </a:r>
                      <a:endParaRPr lang="en-GB" sz="940">
                        <a:latin typeface="Aptos" panose="020B0004020202020204" pitchFamily="34" charset="0"/>
                        <a:cs typeface="Arial" panose="020B0604020202020204" pitchFamily="34" charset="0"/>
                      </a:endParaRPr>
                    </a:p>
                    <a:p>
                      <a:pPr algn="ctr"/>
                      <a:endParaRPr lang="en-GB" sz="940">
                        <a:latin typeface="Aptos" panose="020B0004020202020204" pitchFamily="34" charset="0"/>
                        <a:cs typeface="Arial" panose="020B0604020202020204" pitchFamily="34" charset="0"/>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40">
                          <a:latin typeface="Aptos" panose="020B0004020202020204" pitchFamily="34" charset="0"/>
                          <a:cs typeface="Arial"/>
                        </a:rPr>
                        <a:t>Classroom-based.</a:t>
                      </a:r>
                      <a:endParaRPr lang="en-GB" sz="940">
                        <a:latin typeface="Aptos" panose="020B0004020202020204" pitchFamily="34" charset="0"/>
                        <a:cs typeface="Arial" panose="020B0604020202020204" pitchFamily="34" charset="0"/>
                      </a:endParaRPr>
                    </a:p>
                    <a:p>
                      <a:pPr algn="ctr"/>
                      <a:endParaRPr lang="en-GB" sz="940">
                        <a:latin typeface="Aptos" panose="020B00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612641666"/>
                  </a:ext>
                </a:extLst>
              </a:tr>
              <a:tr h="708660">
                <a:tc>
                  <a:txBody>
                    <a:bodyPr/>
                    <a:lstStyle/>
                    <a:p>
                      <a:pPr algn="ctr"/>
                      <a:r>
                        <a:rPr lang="en-US" sz="940">
                          <a:solidFill>
                            <a:srgbClr val="FFFFFF"/>
                          </a:solidFill>
                          <a:latin typeface="Aptos" panose="020B0004020202020204" pitchFamily="34" charset="0"/>
                          <a:cs typeface="Arial" panose="020B0604020202020204" pitchFamily="34" charset="0"/>
                        </a:rPr>
                        <a:t>What could they lead to?</a:t>
                      </a:r>
                      <a:endParaRPr lang="en-GB" sz="940">
                        <a:solidFill>
                          <a:srgbClr val="FFFFFF"/>
                        </a:solidFill>
                        <a:latin typeface="Aptos" panose="020B0004020202020204" pitchFamily="34" charset="0"/>
                        <a:cs typeface="Arial" panose="020B0604020202020204" pitchFamily="34" charset="0"/>
                      </a:endParaRPr>
                    </a:p>
                  </a:txBody>
                  <a:tcPr marL="68580" marR="68580" marT="34290" marB="34290">
                    <a:solidFill>
                      <a:schemeClr val="accent1"/>
                    </a:solidFill>
                  </a:tcPr>
                </a:tc>
                <a:tc>
                  <a:txBody>
                    <a:bodyPr/>
                    <a:lstStyle/>
                    <a:p>
                      <a:pPr algn="ctr"/>
                      <a:r>
                        <a:rPr lang="en-GB" sz="940">
                          <a:latin typeface="Aptos" panose="020B0004020202020204" pitchFamily="34" charset="0"/>
                          <a:cs typeface="Arial" panose="020B0604020202020204" pitchFamily="34" charset="0"/>
                        </a:rPr>
                        <a:t>Progression to Higher Education (Undergraduate degree/ HTQ), employment or an apprenticeship.</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panose="020B0604020202020204" pitchFamily="34" charset="0"/>
                        </a:rPr>
                        <a:t>Progression to skilled employment, higher education (Undergraduate degree/ HTQ), or a higher-level apprenticeship.</a:t>
                      </a:r>
                    </a:p>
                    <a:p>
                      <a:pPr algn="ctr"/>
                      <a:endParaRPr lang="en-US" sz="940">
                        <a:latin typeface="Aptos" panose="020B0004020202020204" pitchFamily="34" charset="0"/>
                        <a:cs typeface="Arial" panose="020B0604020202020204" pitchFamily="34" charset="0"/>
                      </a:endParaRPr>
                    </a:p>
                  </a:txBody>
                  <a:tcPr marL="68580" marR="68580" marT="34290" marB="34290"/>
                </a:tc>
                <a:tc>
                  <a:txBody>
                    <a:bodyPr/>
                    <a:lstStyle/>
                    <a:p>
                      <a:pPr algn="ctr"/>
                      <a:r>
                        <a:rPr lang="en-GB" sz="940">
                          <a:latin typeface="Aptos" panose="020B0004020202020204" pitchFamily="34" charset="0"/>
                          <a:cs typeface="Arial" panose="020B0604020202020204" pitchFamily="34" charset="0"/>
                        </a:rPr>
                        <a:t>Progression to skilled employment, higher education (Undergraduate degree/ HTQ), or a higher-level apprenticeship</a:t>
                      </a: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panose="020B0604020202020204" pitchFamily="34" charset="0"/>
                        </a:rPr>
                        <a:t>Progression to Higher Education (Undergraduate degree/ HTQ), employment or an apprenticeship.</a:t>
                      </a:r>
                    </a:p>
                    <a:p>
                      <a:pPr algn="ct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panose="020B0604020202020204" pitchFamily="34" charset="0"/>
                        </a:rPr>
                        <a:t>Progression to skilled employment, higher education (Undergraduate degree/ HTQ), or a higher-level apprenticeship</a:t>
                      </a:r>
                      <a:endParaRPr lang="en-GB" sz="940">
                        <a:latin typeface="Aptos" panose="020B0004020202020204" pitchFamily="34" charset="0"/>
                        <a:cs typeface="Arial"/>
                      </a:endParaRPr>
                    </a:p>
                    <a:p>
                      <a:pPr algn="ct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panose="020B0604020202020204" pitchFamily="34" charset="0"/>
                        </a:rPr>
                        <a:t>Progression to employment, higher education (Undergraduate degree/ HTQ), or a higher-level apprenticeship</a:t>
                      </a:r>
                      <a:endParaRPr lang="en-GB" sz="940">
                        <a:latin typeface="Aptos" panose="020B0004020202020204" pitchFamily="34" charset="0"/>
                        <a:cs typeface="Arial"/>
                      </a:endParaRPr>
                    </a:p>
                    <a:p>
                      <a:pPr algn="ctr"/>
                      <a:endParaRPr lang="en-GB" sz="940">
                        <a:latin typeface="Aptos" panose="020B0004020202020204" pitchFamily="34" charset="0"/>
                        <a:cs typeface="Aria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40">
                          <a:latin typeface="Aptos" panose="020B0004020202020204" pitchFamily="34" charset="0"/>
                          <a:cs typeface="Arial" panose="020B0604020202020204" pitchFamily="34" charset="0"/>
                        </a:rPr>
                        <a:t>Progression to  a T Level or other level 3 qualification or level 2 apprenticeship.</a:t>
                      </a:r>
                      <a:endParaRPr lang="en-GB" sz="940">
                        <a:latin typeface="Aptos" panose="020B0004020202020204" pitchFamily="34" charset="0"/>
                        <a:cs typeface="Arial"/>
                      </a:endParaRPr>
                    </a:p>
                    <a:p>
                      <a:pPr algn="ctr"/>
                      <a:endParaRPr lang="en-GB" sz="940">
                        <a:latin typeface="Aptos" panose="020B0004020202020204" pitchFamily="34" charset="0"/>
                        <a:cs typeface="Arial"/>
                      </a:endParaRPr>
                    </a:p>
                  </a:txBody>
                  <a:tcPr marL="68580" marR="68580" marT="34290" marB="34290"/>
                </a:tc>
                <a:extLst>
                  <a:ext uri="{0D108BD9-81ED-4DB2-BD59-A6C34878D82A}">
                    <a16:rowId xmlns:a16="http://schemas.microsoft.com/office/drawing/2014/main" val="402863443"/>
                  </a:ext>
                </a:extLst>
              </a:tr>
            </a:tbl>
          </a:graphicData>
        </a:graphic>
      </p:graphicFrame>
    </p:spTree>
    <p:extLst>
      <p:ext uri="{BB962C8B-B14F-4D97-AF65-F5344CB8AC3E}">
        <p14:creationId xmlns:p14="http://schemas.microsoft.com/office/powerpoint/2010/main" val="161530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F9C8-D9D4-DA61-7C74-84F948210DF5}"/>
              </a:ext>
            </a:extLst>
          </p:cNvPr>
          <p:cNvSpPr>
            <a:spLocks noGrp="1"/>
          </p:cNvSpPr>
          <p:nvPr>
            <p:ph type="title"/>
          </p:nvPr>
        </p:nvSpPr>
        <p:spPr/>
        <p:txBody>
          <a:bodyPr/>
          <a:lstStyle/>
          <a:p>
            <a:r>
              <a:rPr lang="en-GB"/>
              <a:t>What are the new, reformed qualifications?</a:t>
            </a:r>
          </a:p>
        </p:txBody>
      </p:sp>
      <p:sp>
        <p:nvSpPr>
          <p:cNvPr id="4" name="Content Placeholder 3">
            <a:extLst>
              <a:ext uri="{FF2B5EF4-FFF2-40B4-BE49-F238E27FC236}">
                <a16:creationId xmlns:a16="http://schemas.microsoft.com/office/drawing/2014/main" id="{45132A54-7688-9EE4-8D45-063851A410B4}"/>
              </a:ext>
            </a:extLst>
          </p:cNvPr>
          <p:cNvSpPr>
            <a:spLocks noGrp="1"/>
          </p:cNvSpPr>
          <p:nvPr>
            <p:ph sz="quarter" idx="12"/>
          </p:nvPr>
        </p:nvSpPr>
        <p:spPr>
          <a:xfrm>
            <a:off x="573056" y="1229138"/>
            <a:ext cx="7986713" cy="4656441"/>
          </a:xfrm>
        </p:spPr>
        <p:txBody>
          <a:bodyPr>
            <a:normAutofit lnSpcReduction="10000"/>
          </a:bodyPr>
          <a:lstStyle/>
          <a:p>
            <a:pPr marL="0" indent="0">
              <a:buNone/>
            </a:pPr>
            <a:r>
              <a:rPr lang="en-GB" sz="2400" b="1">
                <a:latin typeface="Aptos" panose="020B0004020202020204" pitchFamily="34" charset="0"/>
              </a:rPr>
              <a:t>NEW QUALIFICATIONS</a:t>
            </a:r>
          </a:p>
          <a:p>
            <a:pPr marL="0" indent="0">
              <a:buNone/>
            </a:pPr>
            <a:r>
              <a:rPr lang="en-GB">
                <a:latin typeface="Aptos" panose="020B0004020202020204" pitchFamily="34" charset="0"/>
              </a:rPr>
              <a:t>Approved for first teach </a:t>
            </a:r>
            <a:r>
              <a:rPr lang="en-GB" b="1">
                <a:latin typeface="Aptos" panose="020B0004020202020204" pitchFamily="34" charset="0"/>
              </a:rPr>
              <a:t>1 August 2025.</a:t>
            </a:r>
          </a:p>
          <a:p>
            <a:pPr marL="0" indent="0">
              <a:buNone/>
            </a:pPr>
            <a:endParaRPr lang="en-GB" b="1">
              <a:latin typeface="Aptos" panose="020B0004020202020204" pitchFamily="34" charset="0"/>
            </a:endParaRPr>
          </a:p>
          <a:p>
            <a:pPr marL="0" indent="0">
              <a:buNone/>
            </a:pPr>
            <a:r>
              <a:rPr lang="en-GB" b="1">
                <a:latin typeface="Aptos" panose="020B0004020202020204" pitchFamily="34" charset="0"/>
              </a:rPr>
              <a:t>Level 3 only</a:t>
            </a:r>
          </a:p>
          <a:p>
            <a:pPr>
              <a:buFont typeface="Wingdings" panose="05000000000000000000" pitchFamily="2" charset="2"/>
              <a:buChar char="§"/>
            </a:pPr>
            <a:r>
              <a:rPr lang="en-GB" b="1">
                <a:latin typeface="Aptos" panose="020B0004020202020204" pitchFamily="34" charset="0"/>
              </a:rPr>
              <a:t>Alternative Academic Qualifications </a:t>
            </a:r>
            <a:r>
              <a:rPr lang="en-GB">
                <a:latin typeface="Aptos" panose="020B0004020202020204" pitchFamily="34" charset="0"/>
              </a:rPr>
              <a:t>(AAQs).</a:t>
            </a:r>
            <a:br>
              <a:rPr lang="en-GB">
                <a:latin typeface="Aptos" panose="020B0004020202020204" pitchFamily="34" charset="0"/>
              </a:rPr>
            </a:br>
            <a:br>
              <a:rPr lang="en-GB">
                <a:latin typeface="Aptos" panose="020B0004020202020204" pitchFamily="34" charset="0"/>
              </a:rPr>
            </a:br>
            <a:endParaRPr lang="en-GB">
              <a:latin typeface="Aptos" panose="020B0004020202020204" pitchFamily="34" charset="0"/>
            </a:endParaRPr>
          </a:p>
          <a:p>
            <a:pPr marL="0" indent="0">
              <a:buNone/>
            </a:pPr>
            <a:r>
              <a:rPr lang="en-GB" b="1">
                <a:latin typeface="Aptos" panose="020B0004020202020204" pitchFamily="34" charset="0"/>
              </a:rPr>
              <a:t>Level 3 and Level 2</a:t>
            </a:r>
          </a:p>
          <a:p>
            <a:pPr>
              <a:buFont typeface="Wingdings" panose="05000000000000000000" pitchFamily="2" charset="2"/>
              <a:buChar char="§"/>
            </a:pPr>
            <a:r>
              <a:rPr lang="en-GB">
                <a:latin typeface="Aptos" panose="020B0004020202020204" pitchFamily="34" charset="0"/>
              </a:rPr>
              <a:t>Reformed Technical Qualifications- </a:t>
            </a:r>
            <a:r>
              <a:rPr lang="en-GB" b="1">
                <a:latin typeface="Aptos" panose="020B0004020202020204" pitchFamily="34" charset="0"/>
              </a:rPr>
              <a:t>Technical Occupational Qualifications </a:t>
            </a:r>
            <a:r>
              <a:rPr lang="en-GB">
                <a:latin typeface="Aptos" panose="020B0004020202020204" pitchFamily="34" charset="0"/>
              </a:rPr>
              <a:t>and </a:t>
            </a:r>
            <a:r>
              <a:rPr lang="en-GB" b="1">
                <a:latin typeface="Aptos" panose="020B0004020202020204" pitchFamily="34" charset="0"/>
              </a:rPr>
              <a:t>Additional Specialist Qualifications.</a:t>
            </a:r>
          </a:p>
          <a:p>
            <a:pPr marL="0" indent="0">
              <a:buNone/>
            </a:pPr>
            <a:endParaRPr lang="en-GB" sz="1600">
              <a:latin typeface="Aptos" panose="020B0004020202020204" pitchFamily="34" charset="0"/>
            </a:endParaRPr>
          </a:p>
          <a:p>
            <a:pPr marL="0" indent="0">
              <a:buNone/>
            </a:pPr>
            <a:r>
              <a:rPr lang="en-GB" sz="1600">
                <a:latin typeface="Aptos" panose="020B0004020202020204" pitchFamily="34" charset="0"/>
              </a:rPr>
              <a:t>Available in subjects aligned to Construction and the Built environment, Digital*, Education and early years, Engineering and manufacturing and Health and Science routes.</a:t>
            </a:r>
          </a:p>
          <a:p>
            <a:pPr marL="0" indent="0">
              <a:buNone/>
            </a:pPr>
            <a:endParaRPr lang="en-GB" sz="1600"/>
          </a:p>
        </p:txBody>
      </p:sp>
      <p:sp>
        <p:nvSpPr>
          <p:cNvPr id="3" name="TextBox 2">
            <a:extLst>
              <a:ext uri="{FF2B5EF4-FFF2-40B4-BE49-F238E27FC236}">
                <a16:creationId xmlns:a16="http://schemas.microsoft.com/office/drawing/2014/main" id="{834EAB75-D2B4-4598-4755-8A33A615549B}"/>
              </a:ext>
            </a:extLst>
          </p:cNvPr>
          <p:cNvSpPr txBox="1"/>
          <p:nvPr/>
        </p:nvSpPr>
        <p:spPr>
          <a:xfrm>
            <a:off x="153029" y="6461760"/>
            <a:ext cx="1426994" cy="246221"/>
          </a:xfrm>
          <a:prstGeom prst="rect">
            <a:avLst/>
          </a:prstGeom>
          <a:noFill/>
        </p:spPr>
        <p:txBody>
          <a:bodyPr wrap="none" rtlCol="0">
            <a:spAutoFit/>
          </a:bodyPr>
          <a:lstStyle/>
          <a:p>
            <a:r>
              <a:rPr lang="en-GB" sz="1000"/>
              <a:t>*only available at level 3</a:t>
            </a:r>
          </a:p>
        </p:txBody>
      </p:sp>
    </p:spTree>
    <p:extLst>
      <p:ext uri="{BB962C8B-B14F-4D97-AF65-F5344CB8AC3E}">
        <p14:creationId xmlns:p14="http://schemas.microsoft.com/office/powerpoint/2010/main" val="10827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3B38D-EE1A-5886-5446-E70CDA2E7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B1626-F096-1483-11DC-EB45385F2189}"/>
              </a:ext>
            </a:extLst>
          </p:cNvPr>
          <p:cNvSpPr>
            <a:spLocks noGrp="1"/>
          </p:cNvSpPr>
          <p:nvPr>
            <p:ph type="title"/>
          </p:nvPr>
        </p:nvSpPr>
        <p:spPr>
          <a:xfrm>
            <a:off x="573118" y="939397"/>
            <a:ext cx="7997763" cy="945964"/>
          </a:xfrm>
        </p:spPr>
        <p:txBody>
          <a:bodyPr>
            <a:normAutofit fontScale="90000"/>
          </a:bodyPr>
          <a:lstStyle/>
          <a:p>
            <a:r>
              <a:rPr lang="en-GB" sz="3000" b="1">
                <a:solidFill>
                  <a:schemeClr val="tx2"/>
                </a:solidFill>
                <a:latin typeface="Aptos" panose="020B0004020202020204" pitchFamily="34" charset="0"/>
              </a:rPr>
              <a:t>Alternative Academic Qualifications (AAQs)</a:t>
            </a:r>
          </a:p>
        </p:txBody>
      </p:sp>
      <p:sp>
        <p:nvSpPr>
          <p:cNvPr id="5" name="Content Placeholder 4">
            <a:extLst>
              <a:ext uri="{FF2B5EF4-FFF2-40B4-BE49-F238E27FC236}">
                <a16:creationId xmlns:a16="http://schemas.microsoft.com/office/drawing/2014/main" id="{96211C37-DEE1-E772-A487-2E2D2EA0A8A7}"/>
              </a:ext>
            </a:extLst>
          </p:cNvPr>
          <p:cNvSpPr>
            <a:spLocks noGrp="1"/>
          </p:cNvSpPr>
          <p:nvPr>
            <p:ph sz="quarter" idx="12"/>
          </p:nvPr>
        </p:nvSpPr>
        <p:spPr>
          <a:xfrm>
            <a:off x="584168" y="1818449"/>
            <a:ext cx="7986713" cy="4566475"/>
          </a:xfrm>
        </p:spPr>
        <p:txBody>
          <a:bodyPr/>
          <a:lstStyle/>
          <a:p>
            <a:pPr marL="0" indent="0">
              <a:buNone/>
            </a:pPr>
            <a:r>
              <a:rPr lang="en-GB" sz="2400" b="1" dirty="0">
                <a:latin typeface="Aptos" panose="020B0004020202020204" pitchFamily="34" charset="0"/>
              </a:rPr>
              <a:t>What are they?</a:t>
            </a:r>
          </a:p>
          <a:p>
            <a:pPr marL="0" indent="0">
              <a:buNone/>
            </a:pPr>
            <a:r>
              <a:rPr lang="en-GB" sz="2400" dirty="0">
                <a:latin typeface="Aptos" panose="020B0004020202020204" pitchFamily="34" charset="0"/>
              </a:rPr>
              <a:t>Level 3 qualifications</a:t>
            </a:r>
          </a:p>
          <a:p>
            <a:pPr marL="0" indent="0">
              <a:buNone/>
            </a:pPr>
            <a:r>
              <a:rPr lang="en-GB" sz="2400" dirty="0">
                <a:latin typeface="Aptos" panose="020B0004020202020204" pitchFamily="34" charset="0"/>
              </a:rPr>
              <a:t>Designed to support entry to higher education</a:t>
            </a:r>
          </a:p>
          <a:p>
            <a:pPr marL="0" indent="0">
              <a:buNone/>
            </a:pPr>
            <a:r>
              <a:rPr lang="en-GB" sz="2400" dirty="0">
                <a:latin typeface="Aptos"/>
              </a:rPr>
              <a:t>Blend academic and applied learning</a:t>
            </a:r>
          </a:p>
          <a:p>
            <a:pPr marL="0" indent="0">
              <a:buNone/>
            </a:pPr>
            <a:r>
              <a:rPr lang="en-GB" sz="2400" dirty="0">
                <a:latin typeface="Aptos"/>
              </a:rPr>
              <a:t>Usually the same size as 1 A level or AS level but can be slightly larger.</a:t>
            </a:r>
          </a:p>
          <a:p>
            <a:pPr marL="342900" indent="-342900">
              <a:buFont typeface="Arial" panose="020B0604020202020204" pitchFamily="34" charset="0"/>
              <a:buChar char="•"/>
            </a:pPr>
            <a:endParaRPr lang="en-GB" sz="2400" dirty="0"/>
          </a:p>
          <a:p>
            <a:pPr marL="305435" indent="-305435"/>
            <a:endParaRPr lang="en-GB" sz="2400" dirty="0"/>
          </a:p>
        </p:txBody>
      </p:sp>
    </p:spTree>
    <p:extLst>
      <p:ext uri="{BB962C8B-B14F-4D97-AF65-F5344CB8AC3E}">
        <p14:creationId xmlns:p14="http://schemas.microsoft.com/office/powerpoint/2010/main" val="112816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65AF7B-24EC-11EE-4BD0-BF202F40D97D}"/>
              </a:ext>
              <a:ext uri="{C183D7F6-B498-43B3-948B-1728B52AA6E4}">
                <adec:decorative xmlns:adec="http://schemas.microsoft.com/office/drawing/2017/decorative" val="0"/>
              </a:ext>
            </a:extLst>
          </p:cNvPr>
          <p:cNvSpPr txBox="1">
            <a:spLocks noGrp="1"/>
          </p:cNvSpPr>
          <p:nvPr>
            <p:ph type="title" idx="4294967295"/>
          </p:nvPr>
        </p:nvSpPr>
        <p:spPr>
          <a:xfrm>
            <a:off x="446202" y="240698"/>
            <a:ext cx="8082260" cy="9459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000" b="1" i="0" u="none" strike="noStrike" kern="1200" cap="all" spc="0" normalizeH="0" baseline="0" noProof="0" dirty="0">
                <a:ln>
                  <a:noFill/>
                </a:ln>
                <a:solidFill>
                  <a:schemeClr val="tx2"/>
                </a:solidFill>
                <a:effectLst/>
                <a:uLnTx/>
                <a:uFillTx/>
                <a:latin typeface="Aptos" panose="020B0004020202020204" pitchFamily="34" charset="0"/>
                <a:ea typeface="+mj-ea"/>
                <a:cs typeface="+mj-cs"/>
              </a:rPr>
              <a:t>REFORMED TECHNICAL QUALIFICATIONS</a:t>
            </a:r>
          </a:p>
        </p:txBody>
      </p:sp>
      <p:sp>
        <p:nvSpPr>
          <p:cNvPr id="5" name="Content Placeholder 4">
            <a:extLst>
              <a:ext uri="{FF2B5EF4-FFF2-40B4-BE49-F238E27FC236}">
                <a16:creationId xmlns:a16="http://schemas.microsoft.com/office/drawing/2014/main" id="{FB53112C-93DA-A240-770B-39E229A995F9}"/>
              </a:ext>
            </a:extLst>
          </p:cNvPr>
          <p:cNvSpPr>
            <a:spLocks noGrp="1"/>
          </p:cNvSpPr>
          <p:nvPr>
            <p:ph sz="quarter" idx="12"/>
          </p:nvPr>
        </p:nvSpPr>
        <p:spPr>
          <a:xfrm>
            <a:off x="170455" y="1334346"/>
            <a:ext cx="4306605" cy="5523653"/>
          </a:xfrm>
        </p:spPr>
        <p:txBody>
          <a:bodyPr>
            <a:normAutofit fontScale="85000" lnSpcReduction="20000"/>
          </a:bodyPr>
          <a:lstStyle/>
          <a:p>
            <a:pPr marL="0" indent="0">
              <a:buNone/>
            </a:pPr>
            <a:r>
              <a:rPr lang="en-GB" sz="2600" b="1">
                <a:latin typeface="Aptos" panose="020B0004020202020204" pitchFamily="34" charset="0"/>
              </a:rPr>
              <a:t>What are they?</a:t>
            </a:r>
          </a:p>
          <a:p>
            <a:pPr marL="0" indent="0">
              <a:buNone/>
            </a:pPr>
            <a:endParaRPr lang="en-GB" sz="2600" b="1">
              <a:latin typeface="Aptos" panose="020B0004020202020204" pitchFamily="34" charset="0"/>
            </a:endParaRPr>
          </a:p>
          <a:p>
            <a:pPr marL="0" indent="0">
              <a:buNone/>
            </a:pPr>
            <a:r>
              <a:rPr lang="en-GB" sz="2400" b="1">
                <a:latin typeface="Aptos" panose="020B0004020202020204" pitchFamily="34" charset="0"/>
              </a:rPr>
              <a:t>Technical Occupational Entry Qualifications.</a:t>
            </a:r>
          </a:p>
          <a:p>
            <a:pPr marL="0" indent="0">
              <a:buNone/>
            </a:pPr>
            <a:endParaRPr lang="en-GB" sz="2400" b="1">
              <a:latin typeface="Aptos" panose="020B0004020202020204" pitchFamily="34" charset="0"/>
            </a:endParaRPr>
          </a:p>
          <a:p>
            <a:pPr marL="0" indent="0">
              <a:buNone/>
            </a:pPr>
            <a:r>
              <a:rPr lang="en-GB" sz="2100" kern="0">
                <a:effectLst/>
                <a:latin typeface="Aptos" panose="020B0004020202020204" pitchFamily="34" charset="0"/>
                <a:ea typeface="Times New Roman" panose="02020603050405020304" pitchFamily="18" charset="0"/>
                <a:cs typeface="Times New Roman" panose="02020603050405020304" pitchFamily="18" charset="0"/>
              </a:rPr>
              <a:t>These qualifications focus on real-world skills that employers value</a:t>
            </a:r>
            <a:r>
              <a:rPr lang="en-GB" sz="2100" b="0" i="0">
                <a:solidFill>
                  <a:srgbClr val="000000"/>
                </a:solidFill>
                <a:effectLst/>
                <a:latin typeface="Aptos" panose="020B0004020202020204" pitchFamily="34" charset="0"/>
              </a:rPr>
              <a:t> because they are based on employer led occupational standards</a:t>
            </a:r>
            <a:r>
              <a:rPr lang="en-GB" sz="2100" kern="0">
                <a:effectLst/>
                <a:latin typeface="Aptos" panose="020B0004020202020204" pitchFamily="34" charset="0"/>
                <a:ea typeface="Times New Roman" panose="02020603050405020304" pitchFamily="18" charset="0"/>
                <a:cs typeface="Times New Roman" panose="02020603050405020304" pitchFamily="18" charset="0"/>
              </a:rPr>
              <a:t>. </a:t>
            </a:r>
          </a:p>
          <a:p>
            <a:pPr marL="0" indent="0">
              <a:buNone/>
            </a:pPr>
            <a:r>
              <a:rPr lang="en-GB" sz="2100" kern="0">
                <a:effectLst/>
                <a:latin typeface="Aptos" panose="020B0004020202020204" pitchFamily="34" charset="0"/>
                <a:ea typeface="Times New Roman" panose="02020603050405020304" pitchFamily="18" charset="0"/>
                <a:cs typeface="Times New Roman" panose="02020603050405020304" pitchFamily="18" charset="0"/>
              </a:rPr>
              <a:t>You will learn by doing, which is ideal if you prefer practical training over theoretical study.</a:t>
            </a:r>
            <a:endParaRPr lang="en-GB" sz="21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2100" b="0" i="0">
                <a:solidFill>
                  <a:srgbClr val="000000"/>
                </a:solidFill>
                <a:effectLst/>
                <a:latin typeface="Aptos" panose="020B0004020202020204" pitchFamily="34" charset="0"/>
              </a:rPr>
              <a:t>They are based on occupational standards co-designed with employers. </a:t>
            </a:r>
          </a:p>
          <a:p>
            <a:pPr marL="0" indent="0">
              <a:buNone/>
            </a:pPr>
            <a:r>
              <a:rPr lang="en-GB" sz="2100">
                <a:solidFill>
                  <a:srgbClr val="000000"/>
                </a:solidFill>
                <a:latin typeface="Aptos" panose="020B0004020202020204" pitchFamily="34" charset="0"/>
              </a:rPr>
              <a:t>At level 3, for 16–19-year-olds they will </a:t>
            </a:r>
            <a:r>
              <a:rPr lang="en-GB" sz="2100" b="0" i="0">
                <a:solidFill>
                  <a:srgbClr val="000000"/>
                </a:solidFill>
                <a:effectLst/>
                <a:latin typeface="Aptos" panose="020B0004020202020204" pitchFamily="34" charset="0"/>
              </a:rPr>
              <a:t>not cover content already included in T Levels </a:t>
            </a:r>
          </a:p>
          <a:p>
            <a:pPr marL="0" indent="0">
              <a:buNone/>
            </a:pPr>
            <a:r>
              <a:rPr lang="en-GB" sz="2100" b="0" i="0">
                <a:solidFill>
                  <a:srgbClr val="000000"/>
                </a:solidFill>
                <a:effectLst/>
                <a:latin typeface="Aptos" panose="020B0004020202020204" pitchFamily="34" charset="0"/>
              </a:rPr>
              <a:t>These can be any size.</a:t>
            </a:r>
          </a:p>
          <a:p>
            <a:pPr marL="0" indent="0">
              <a:buNone/>
            </a:pPr>
            <a:endParaRPr lang="en-GB" sz="2400">
              <a:solidFill>
                <a:srgbClr val="000000"/>
              </a:solidFill>
            </a:endParaRPr>
          </a:p>
        </p:txBody>
      </p:sp>
      <p:sp>
        <p:nvSpPr>
          <p:cNvPr id="6" name="TextBox 5">
            <a:extLst>
              <a:ext uri="{FF2B5EF4-FFF2-40B4-BE49-F238E27FC236}">
                <a16:creationId xmlns:a16="http://schemas.microsoft.com/office/drawing/2014/main" id="{5C1A8F09-C44D-3A84-B2F6-E59D83D55959}"/>
              </a:ext>
            </a:extLst>
          </p:cNvPr>
          <p:cNvSpPr txBox="1"/>
          <p:nvPr/>
        </p:nvSpPr>
        <p:spPr>
          <a:xfrm>
            <a:off x="4631530" y="1984321"/>
            <a:ext cx="4450080" cy="4462760"/>
          </a:xfrm>
          <a:prstGeom prst="rect">
            <a:avLst/>
          </a:prstGeom>
          <a:noFill/>
        </p:spPr>
        <p:txBody>
          <a:bodyPr wrap="square">
            <a:spAutoFit/>
          </a:bodyPr>
          <a:lstStyle/>
          <a:p>
            <a:r>
              <a:rPr lang="en-GB" sz="2200">
                <a:solidFill>
                  <a:schemeClr val="tx2"/>
                </a:solidFill>
                <a:latin typeface="Aptos" panose="020B0004020202020204" pitchFamily="34" charset="0"/>
              </a:rPr>
              <a:t>Technical</a:t>
            </a:r>
            <a:r>
              <a:rPr lang="en-GB" sz="2200" b="1">
                <a:solidFill>
                  <a:schemeClr val="tx2"/>
                </a:solidFill>
                <a:latin typeface="Aptos" panose="020B0004020202020204" pitchFamily="34" charset="0"/>
              </a:rPr>
              <a:t> </a:t>
            </a:r>
            <a:r>
              <a:rPr lang="en-GB" sz="2200">
                <a:solidFill>
                  <a:schemeClr val="tx2"/>
                </a:solidFill>
                <a:latin typeface="Aptos" panose="020B0004020202020204" pitchFamily="34" charset="0"/>
              </a:rPr>
              <a:t>Occupational</a:t>
            </a:r>
            <a:r>
              <a:rPr lang="en-GB" sz="2200" b="1">
                <a:solidFill>
                  <a:schemeClr val="tx2"/>
                </a:solidFill>
                <a:latin typeface="Aptos" panose="020B0004020202020204" pitchFamily="34" charset="0"/>
              </a:rPr>
              <a:t> Additional Specialist </a:t>
            </a:r>
            <a:r>
              <a:rPr lang="en-GB" sz="2200">
                <a:solidFill>
                  <a:schemeClr val="tx2"/>
                </a:solidFill>
                <a:latin typeface="Aptos" panose="020B0004020202020204" pitchFamily="34" charset="0"/>
              </a:rPr>
              <a:t>Qualifications</a:t>
            </a:r>
          </a:p>
          <a:p>
            <a:pPr marL="342900" indent="-342900">
              <a:buFont typeface="Arial" panose="020B0604020202020204" pitchFamily="34" charset="0"/>
              <a:buChar char="•"/>
            </a:pPr>
            <a:endParaRPr lang="en-GB" sz="2400" b="1">
              <a:latin typeface="Aptos" panose="020B0004020202020204" pitchFamily="34" charset="0"/>
            </a:endParaRPr>
          </a:p>
          <a:p>
            <a:r>
              <a:rPr lang="en-GB">
                <a:solidFill>
                  <a:srgbClr val="000000"/>
                </a:solidFill>
                <a:latin typeface="Aptos" panose="020B0004020202020204" pitchFamily="34" charset="0"/>
              </a:rPr>
              <a:t>These are s</a:t>
            </a:r>
            <a:r>
              <a:rPr lang="en-GB" b="0" i="0">
                <a:solidFill>
                  <a:srgbClr val="000000"/>
                </a:solidFill>
                <a:effectLst/>
                <a:latin typeface="Aptos" panose="020B0004020202020204" pitchFamily="34" charset="0"/>
              </a:rPr>
              <a:t>pecialist technical qualifications for post 16 learners and adults.</a:t>
            </a:r>
            <a:br>
              <a:rPr lang="en-GB" b="0" i="0">
                <a:solidFill>
                  <a:srgbClr val="000000"/>
                </a:solidFill>
                <a:effectLst/>
                <a:latin typeface="Aptos" panose="020B0004020202020204" pitchFamily="34" charset="0"/>
              </a:rPr>
            </a:br>
            <a:endParaRPr lang="en-GB" b="0" i="0">
              <a:solidFill>
                <a:srgbClr val="000000"/>
              </a:solidFill>
              <a:effectLst/>
              <a:latin typeface="Aptos" panose="020B0004020202020204" pitchFamily="34" charset="0"/>
            </a:endParaRPr>
          </a:p>
          <a:p>
            <a:r>
              <a:rPr lang="en-GB" b="0" i="0">
                <a:solidFill>
                  <a:srgbClr val="000000"/>
                </a:solidFill>
                <a:effectLst/>
                <a:latin typeface="Aptos" panose="020B0004020202020204" pitchFamily="34" charset="0"/>
              </a:rPr>
              <a:t>They will allow a student to develop</a:t>
            </a:r>
          </a:p>
          <a:p>
            <a:r>
              <a:rPr lang="en-GB" b="0" i="0">
                <a:solidFill>
                  <a:srgbClr val="000000"/>
                </a:solidFill>
                <a:effectLst/>
                <a:latin typeface="Aptos" panose="020B0004020202020204" pitchFamily="34" charset="0"/>
              </a:rPr>
              <a:t>additional knowledge and competencies and specialise within a sector</a:t>
            </a:r>
          </a:p>
          <a:p>
            <a:endParaRPr lang="en-GB" b="0" i="0">
              <a:solidFill>
                <a:srgbClr val="000000"/>
              </a:solidFill>
              <a:effectLst/>
              <a:latin typeface="Aptos" panose="020B0004020202020204" pitchFamily="34" charset="0"/>
            </a:endParaRPr>
          </a:p>
          <a:p>
            <a:r>
              <a:rPr lang="en-GB">
                <a:solidFill>
                  <a:srgbClr val="000000"/>
                </a:solidFill>
                <a:latin typeface="Aptos" panose="020B0004020202020204" pitchFamily="34" charset="0"/>
              </a:rPr>
              <a:t>They go further than</a:t>
            </a:r>
            <a:r>
              <a:rPr lang="en-GB" b="0" i="0">
                <a:solidFill>
                  <a:srgbClr val="000000"/>
                </a:solidFill>
                <a:effectLst/>
                <a:latin typeface="Aptos" panose="020B0004020202020204" pitchFamily="34" charset="0"/>
              </a:rPr>
              <a:t> an occupational standard</a:t>
            </a:r>
            <a:r>
              <a:rPr lang="en-GB">
                <a:solidFill>
                  <a:srgbClr val="000000"/>
                </a:solidFill>
                <a:latin typeface="Aptos" panose="020B0004020202020204" pitchFamily="34" charset="0"/>
              </a:rPr>
              <a:t> to b</a:t>
            </a:r>
            <a:r>
              <a:rPr lang="en-GB" b="0" i="0">
                <a:solidFill>
                  <a:srgbClr val="000000"/>
                </a:solidFill>
                <a:effectLst/>
                <a:latin typeface="Aptos" panose="020B0004020202020204" pitchFamily="34" charset="0"/>
              </a:rPr>
              <a:t>uild on knowledge covered by a T Level or other occupational entry qualification. </a:t>
            </a:r>
          </a:p>
        </p:txBody>
      </p:sp>
      <p:sp>
        <p:nvSpPr>
          <p:cNvPr id="4" name="Rectangle 3">
            <a:extLst>
              <a:ext uri="{FF2B5EF4-FFF2-40B4-BE49-F238E27FC236}">
                <a16:creationId xmlns:a16="http://schemas.microsoft.com/office/drawing/2014/main" id="{C3DBE7A7-A5E4-7A19-C7C6-EA5D11D2F618}"/>
              </a:ext>
              <a:ext uri="{C183D7F6-B498-43B3-948B-1728B52AA6E4}">
                <adec:decorative xmlns:adec="http://schemas.microsoft.com/office/drawing/2017/decorative" val="1"/>
              </a:ext>
            </a:extLst>
          </p:cNvPr>
          <p:cNvSpPr/>
          <p:nvPr/>
        </p:nvSpPr>
        <p:spPr>
          <a:xfrm>
            <a:off x="4463626" y="1334347"/>
            <a:ext cx="47413" cy="537596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7EDEAC7-595C-C2AB-2030-002F54723F0E}"/>
              </a:ext>
              <a:ext uri="{C183D7F6-B498-43B3-948B-1728B52AA6E4}">
                <adec:decorative xmlns:adec="http://schemas.microsoft.com/office/drawing/2017/decorative" val="1"/>
              </a:ext>
            </a:extLst>
          </p:cNvPr>
          <p:cNvSpPr/>
          <p:nvPr/>
        </p:nvSpPr>
        <p:spPr>
          <a:xfrm rot="5400000">
            <a:off x="4439919" y="249223"/>
            <a:ext cx="47413" cy="537596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9332544"/>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fe-pp-template.pptx" id="{7F82A0B6-2819-4929-8EA8-BB392851936F}" vid="{7DD82AA1-6429-4FFD-ABA2-9542128C68BB}"/>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c07c698-60f5-424f-b9af-f4c59398b511" ContentTypeId="0x010100545E941595ED5448BA61900FDDAFF313" PreviousValue="false"/>
</file>

<file path=customXml/item3.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D0D37B8F7EFF8E4BB5E1EC050E9CEDCF" ma:contentTypeVersion="9" ma:contentTypeDescription="" ma:contentTypeScope="" ma:versionID="00f13ecc234d11d1d5ca8f1bd5608e1b">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1144d061a304385a3bc9313b99859935"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6c87caa-903c-4d64-8ec8-009dcdb2a733}" ma:internalName="TaxCatchAll" ma:showField="CatchAllData" ma:web="f51c8bac-171f-4b9d-86fa-8c03f41933b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6c87caa-903c-4d64-8ec8-009dcdb2a733}" ma:internalName="TaxCatchAllLabel" ma:readOnly="true" ma:showField="CatchAllDataLabel" ma:web="f51c8bac-171f-4b9d-86fa-8c03f41933b3">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readOnly="false" ma:default="4;#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readOnly="false" ma:default="2;#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i98b064926ea4fbe8f5b88c394ff652b" ma:index="14"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4</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ba2294b9-6d6a-4c9b-a125-9e4b98f52ed2">C3EAEF3VPW2N-496729705-75593</_dlc_DocId>
    <_dlc_DocIdUrl xmlns="ba2294b9-6d6a-4c9b-a125-9e4b98f52ed2">
      <Url>https://educationgovuk.sharepoint.com/sites/lvedfe00112/_layouts/15/DocIdRedir.aspx?ID=C3EAEF3VPW2N-496729705-75593</Url>
      <Description>C3EAEF3VPW2N-496729705-75593</Description>
    </_dlc_DocIdUrl>
  </documentManagement>
</p:properties>
</file>

<file path=customXml/itemProps1.xml><?xml version="1.0" encoding="utf-8"?>
<ds:datastoreItem xmlns:ds="http://schemas.openxmlformats.org/officeDocument/2006/customXml" ds:itemID="{65A868D1-54A0-4A3C-8FAD-D27F66B0AE1B}">
  <ds:schemaRefs>
    <ds:schemaRef ds:uri="http://schemas.microsoft.com/sharepoint/v3/contenttype/forms"/>
  </ds:schemaRefs>
</ds:datastoreItem>
</file>

<file path=customXml/itemProps2.xml><?xml version="1.0" encoding="utf-8"?>
<ds:datastoreItem xmlns:ds="http://schemas.openxmlformats.org/officeDocument/2006/customXml" ds:itemID="{0EEA534C-261A-4AF8-8426-8BADB7EC0C0A}">
  <ds:schemaRefs>
    <ds:schemaRef ds:uri="Microsoft.SharePoint.Taxonomy.ContentTypeSync"/>
  </ds:schemaRefs>
</ds:datastoreItem>
</file>

<file path=customXml/itemProps3.xml><?xml version="1.0" encoding="utf-8"?>
<ds:datastoreItem xmlns:ds="http://schemas.openxmlformats.org/officeDocument/2006/customXml" ds:itemID="{05DB2212-F764-4CE7-BCB3-FCE064174C30}">
  <ds:schemaRefs>
    <ds:schemaRef ds:uri="8c566321-f672-4e06-a901-b5e72b4c4357"/>
    <ds:schemaRef ds:uri="ba2294b9-6d6a-4c9b-a125-9e4b98f52e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2AC9571-7322-4D0F-B606-BD8DA4208B9F}">
  <ds:schemaRefs>
    <ds:schemaRef ds:uri="http://schemas.microsoft.com/sharepoint/events"/>
  </ds:schemaRefs>
</ds:datastoreItem>
</file>

<file path=customXml/itemProps5.xml><?xml version="1.0" encoding="utf-8"?>
<ds:datastoreItem xmlns:ds="http://schemas.openxmlformats.org/officeDocument/2006/customXml" ds:itemID="{868C237F-C4D9-4F15-857E-55E0A3F92661}">
  <ds:schemaRefs>
    <ds:schemaRef ds:uri="ba2294b9-6d6a-4c9b-a125-9e4b98f52ed2"/>
    <ds:schemaRef ds:uri="http://purl.org/dc/dcmitype/"/>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8c566321-f672-4e06-a901-b5e72b4c435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dfe-pp-template (6)</Template>
  <TotalTime>4</TotalTime>
  <Words>1432</Words>
  <Application>Microsoft Office PowerPoint</Application>
  <PresentationFormat>On-screen Show (4:3)</PresentationFormat>
  <Paragraphs>193</Paragraphs>
  <Slides>15</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Arial</vt:lpstr>
      <vt:lpstr>Corbel</vt:lpstr>
      <vt:lpstr>Gill Sans MT</vt:lpstr>
      <vt:lpstr>Inter</vt:lpstr>
      <vt:lpstr>Symbol</vt:lpstr>
      <vt:lpstr>Wingdings</vt:lpstr>
      <vt:lpstr>Wingdings 2</vt:lpstr>
      <vt:lpstr>Basis</vt:lpstr>
      <vt:lpstr>Dividend</vt:lpstr>
      <vt:lpstr>What are AAQs and reformed Technical Qualifications?</vt:lpstr>
      <vt:lpstr>WHAT DOES AAQ stand for?  WHAT IS A REFORMED TECHNICAL QUALIFICATION? </vt:lpstr>
      <vt:lpstr>Learning outcomes:</vt:lpstr>
      <vt:lpstr>THINK ABOUT THESE QUESTIONS:</vt:lpstr>
      <vt:lpstr>THE MAIN POST-16 options FROM September 2025</vt:lpstr>
      <vt:lpstr>Comparing POST-16 OPTIONS SEPTEMBER 2025</vt:lpstr>
      <vt:lpstr>What are the new, reformed qualifications?</vt:lpstr>
      <vt:lpstr>Alternative Academic Qualifications (AAQs)</vt:lpstr>
      <vt:lpstr>REFORMED TECHNICAL QUALIFICATIONS</vt:lpstr>
      <vt:lpstr>WHAT COULD MY STUDY PROGRAMME LOOK LIKE?</vt:lpstr>
      <vt:lpstr>What questions do you have about these qualifications?</vt:lpstr>
      <vt:lpstr>IN SUMMARY</vt:lpstr>
      <vt:lpstr>LEARNING CHECK</vt:lpstr>
      <vt:lpstr>Next steps</vt:lpstr>
      <vt:lpstr>Do ONE THING!</vt:lpstr>
    </vt:vector>
  </TitlesOfParts>
  <Manager>DfE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DfE presentation template</dc:title>
  <dc:subject>[Subtitle]</dc:subject>
  <dc:creator>BROOKS, David</dc:creator>
  <cp:keywords>[Add keywords]</cp:keywords>
  <cp:lastModifiedBy>SAVAGE, Angela</cp:lastModifiedBy>
  <cp:revision>1</cp:revision>
  <dcterms:created xsi:type="dcterms:W3CDTF">2024-10-17T10:16:44Z</dcterms:created>
  <dcterms:modified xsi:type="dcterms:W3CDTF">2025-05-23T10:59:09Z</dcterms:modified>
  <cp:category>DfE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0x010100545E941595ED5448BA61900FDDAFF31300D0D37B8F7EFF8E4BB5E1EC050E9CEDCF</vt:lpwstr>
  </property>
  <property fmtid="{D5CDD505-2E9C-101B-9397-08002B2CF9AE}" pid="3" name="IWPOrganisationalUnit">
    <vt:lpwstr/>
  </property>
  <property fmtid="{D5CDD505-2E9C-101B-9397-08002B2CF9AE}" pid="4" name="IWPOwner">
    <vt:lpwstr/>
  </property>
  <property fmtid="{D5CDD505-2E9C-101B-9397-08002B2CF9AE}" pid="5" name="d7fbfd04b43d40809fd7190b2b6abe29">
    <vt:lpwstr/>
  </property>
  <property fmtid="{D5CDD505-2E9C-101B-9397-08002B2CF9AE}" pid="6" name="MediaServiceImageTags">
    <vt:lpwstr/>
  </property>
  <property fmtid="{D5CDD505-2E9C-101B-9397-08002B2CF9AE}" pid="7" name="l9eb7c96bb994b89a55c4a3eb6f463ed">
    <vt:lpwstr/>
  </property>
  <property fmtid="{D5CDD505-2E9C-101B-9397-08002B2CF9AE}" pid="8" name="IWPRightsProtectiveMarking">
    <vt:lpwstr/>
  </property>
  <property fmtid="{D5CDD505-2E9C-101B-9397-08002B2CF9AE}" pid="9" name="d188126e66d0411b8b587dc7b01d59f7">
    <vt:lpwstr/>
  </property>
  <property fmtid="{D5CDD505-2E9C-101B-9397-08002B2CF9AE}" pid="10" name="fffda42bef0f41a997612022320061b1">
    <vt:lpwstr/>
  </property>
  <property fmtid="{D5CDD505-2E9C-101B-9397-08002B2CF9AE}" pid="11" name="pf60996ca8b945d0a85e744d8e71a93e">
    <vt:lpwstr/>
  </property>
  <property fmtid="{D5CDD505-2E9C-101B-9397-08002B2CF9AE}" pid="12" name="DfeOrganisationalUnit">
    <vt:lpwstr>4;#DfE|cc08a6d4-dfde-4d0f-bd85-069ebcef80d5</vt:lpwstr>
  </property>
  <property fmtid="{D5CDD505-2E9C-101B-9397-08002B2CF9AE}" pid="13" name="IWPSubject">
    <vt:lpwstr/>
  </property>
  <property fmtid="{D5CDD505-2E9C-101B-9397-08002B2CF9AE}" pid="14" name="DfeRights:ProtectiveMarking">
    <vt:lpwstr>3;#Official|0884c477-2e62-47ea-b19c-5af6e91124c5</vt:lpwstr>
  </property>
  <property fmtid="{D5CDD505-2E9C-101B-9397-08002B2CF9AE}" pid="15" name="DfeOwner">
    <vt:lpwstr>2;#DfE|a484111e-5b24-4ad9-9778-c536c8c88985</vt:lpwstr>
  </property>
  <property fmtid="{D5CDD505-2E9C-101B-9397-08002B2CF9AE}" pid="16" name="ga1b40a5d4924c1780d26c0bad2d7e0e">
    <vt:lpwstr/>
  </property>
  <property fmtid="{D5CDD505-2E9C-101B-9397-08002B2CF9AE}" pid="17" name="DfeSubject">
    <vt:lpwstr/>
  </property>
  <property fmtid="{D5CDD505-2E9C-101B-9397-08002B2CF9AE}" pid="18" name="IWPFunction">
    <vt:lpwstr/>
  </property>
  <property fmtid="{D5CDD505-2E9C-101B-9397-08002B2CF9AE}" pid="19" name="IWPSiteType">
    <vt:lpwstr/>
  </property>
  <property fmtid="{D5CDD505-2E9C-101B-9397-08002B2CF9AE}" pid="20" name="Site">
    <vt:lpwstr>22;#Communic​ati​ons|60b3cc5e-d979-4a7a-b73d-c058e341a548</vt:lpwstr>
  </property>
  <property fmtid="{D5CDD505-2E9C-101B-9397-08002B2CF9AE}" pid="21" name="DfeRights_x003a_ProtectiveMarking">
    <vt:lpwstr>3;#Official|0884c477-2e62-47ea-b19c-5af6e91124c5</vt:lpwstr>
  </property>
  <property fmtid="{D5CDD505-2E9C-101B-9397-08002B2CF9AE}" pid="22" name="pd0bfabaa6cb47f7bff41b54a8405b46">
    <vt:lpwstr>Higher and Further Education Directorate|8e4de78d-00ab-41fd-818b-e7393d959bab</vt:lpwstr>
  </property>
  <property fmtid="{D5CDD505-2E9C-101B-9397-08002B2CF9AE}" pid="23" name="afedf6f4583d4414b8b49f98bd7a4a38">
    <vt:lpwstr>DfE|a484111e-5b24-4ad9-9778-c536c8c88985</vt:lpwstr>
  </property>
  <property fmtid="{D5CDD505-2E9C-101B-9397-08002B2CF9AE}" pid="24" name="cf01b81f267a4ae7a066de4ca5a45f7c">
    <vt:lpwstr>Official|0884c477-2e62-47ea-b19c-5af6e91124c5</vt:lpwstr>
  </property>
  <property fmtid="{D5CDD505-2E9C-101B-9397-08002B2CF9AE}" pid="25" name="cbd89a3d90af4054933af136d81ae271">
    <vt:lpwstr/>
  </property>
  <property fmtid="{D5CDD505-2E9C-101B-9397-08002B2CF9AE}" pid="26" name="Rights:ProtectiveMarking">
    <vt:lpwstr>3;#Official|0884c477-2e62-47ea-b19c-5af6e91124c5</vt:lpwstr>
  </property>
  <property fmtid="{D5CDD505-2E9C-101B-9397-08002B2CF9AE}" pid="27" name="Subject1">
    <vt:lpwstr/>
  </property>
  <property fmtid="{D5CDD505-2E9C-101B-9397-08002B2CF9AE}" pid="28" name="OrganisationalUnit">
    <vt:lpwstr>1;#Higher and Further Education Directorate|8e4de78d-00ab-41fd-818b-e7393d959bab</vt:lpwstr>
  </property>
  <property fmtid="{D5CDD505-2E9C-101B-9397-08002B2CF9AE}" pid="29" name="e001803101cc486883c488742a9b195f">
    <vt:lpwstr/>
  </property>
  <property fmtid="{D5CDD505-2E9C-101B-9397-08002B2CF9AE}" pid="30" name="Owner">
    <vt:lpwstr>2;#DfE|a484111e-5b24-4ad9-9778-c536c8c88985</vt:lpwstr>
  </property>
  <property fmtid="{D5CDD505-2E9C-101B-9397-08002B2CF9AE}" pid="31" name="c0e8f78731f34305bd83ee7a944e5d31">
    <vt:lpwstr/>
  </property>
  <property fmtid="{D5CDD505-2E9C-101B-9397-08002B2CF9AE}" pid="32" name="lcf76f155ced4ddcb4097134ff3c332f">
    <vt:lpwstr/>
  </property>
  <property fmtid="{D5CDD505-2E9C-101B-9397-08002B2CF9AE}" pid="33" name="Function">
    <vt:lpwstr/>
  </property>
  <property fmtid="{D5CDD505-2E9C-101B-9397-08002B2CF9AE}" pid="34" name="SiteType">
    <vt:lpwstr/>
  </property>
  <property fmtid="{D5CDD505-2E9C-101B-9397-08002B2CF9AE}" pid="35" name="Rights_x003a_ProtectiveMarking">
    <vt:lpwstr>3;#Official|0884c477-2e62-47ea-b19c-5af6e91124c5</vt:lpwstr>
  </property>
  <property fmtid="{D5CDD505-2E9C-101B-9397-08002B2CF9AE}" pid="36" name="_dlc_DocIdItemGuid">
    <vt:lpwstr>ba2b82e1-e05b-49ba-ae8c-e873fbb55824</vt:lpwstr>
  </property>
  <property fmtid="{D5CDD505-2E9C-101B-9397-08002B2CF9AE}" pid="37" name="c02f73938b5741d4934b358b31a1b80f">
    <vt:lpwstr>Official|0884c477-2e62-47ea-b19c-5af6e91124c5</vt:lpwstr>
  </property>
</Properties>
</file>