
<file path=[Content_Types].xml><?xml version="1.0" encoding="utf-8"?>
<Types xmlns="http://schemas.openxmlformats.org/package/2006/content-types">
  <Default Extension="jpeg" ContentType="image/jpeg"/>
  <Default Extension="jpg!d"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Lst>
  <p:notesMasterIdLst>
    <p:notesMasterId r:id="rId23"/>
  </p:notesMasterIdLst>
  <p:sldIdLst>
    <p:sldId id="256" r:id="rId6"/>
    <p:sldId id="268" r:id="rId7"/>
    <p:sldId id="274" r:id="rId8"/>
    <p:sldId id="259" r:id="rId9"/>
    <p:sldId id="260" r:id="rId10"/>
    <p:sldId id="261" r:id="rId11"/>
    <p:sldId id="266" r:id="rId12"/>
    <p:sldId id="267" r:id="rId13"/>
    <p:sldId id="257" r:id="rId14"/>
    <p:sldId id="258" r:id="rId15"/>
    <p:sldId id="264" r:id="rId16"/>
    <p:sldId id="275" r:id="rId17"/>
    <p:sldId id="273" r:id="rId18"/>
    <p:sldId id="271" r:id="rId19"/>
    <p:sldId id="263" r:id="rId20"/>
    <p:sldId id="27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6402D-2D0E-E163-F866-5B5D3357CA0F}" name="Anna Sutton" initials="AS" userId="ccef3391343535e7" providerId="Windows Live"/>
  <p188:author id="{168E2292-CF04-CA5D-659B-48C35B73D180}" name="Anna Sutton" initials="AS" userId="S::Anna@strategicdevelopmentnetwork.co.uk::11018ebe-64f0-4ed0-ac80-75187f3efe42" providerId="AD"/>
  <p188:author id="{08BFEFE7-D914-1595-B39C-275CEAD08339}" name="Colin Bentwood" initials="CB" userId="S::colin@strategicdevelopmentnetwork.co.uk::da50c2a8-f89a-45c0-b215-1618b89007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442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6"/>
    <p:restoredTop sz="55714"/>
  </p:normalViewPr>
  <p:slideViewPr>
    <p:cSldViewPr snapToGrid="0">
      <p:cViewPr>
        <p:scale>
          <a:sx n="80" d="100"/>
          <a:sy n="80" d="100"/>
        </p:scale>
        <p:origin x="3624" y="108"/>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utton" userId="11018ebe-64f0-4ed0-ac80-75187f3efe42" providerId="ADAL" clId="{E533AFC7-7146-EA49-886C-174587415301}"/>
    <pc:docChg chg="undo custSel addSld delSld modSld sldOrd addMainMaster delMainMaster modMainMaster">
      <pc:chgData name="Anna Sutton" userId="11018ebe-64f0-4ed0-ac80-75187f3efe42" providerId="ADAL" clId="{E533AFC7-7146-EA49-886C-174587415301}" dt="2024-03-06T14:58:18.679" v="2299" actId="207"/>
      <pc:docMkLst>
        <pc:docMk/>
      </pc:docMkLst>
      <pc:sldChg chg="addSp delSp modSp mod delCm modCm chgLayout">
        <pc:chgData name="Anna Sutton" userId="11018ebe-64f0-4ed0-ac80-75187f3efe42" providerId="ADAL" clId="{E533AFC7-7146-EA49-886C-174587415301}" dt="2024-03-06T14:58:18.679" v="2299" actId="207"/>
        <pc:sldMkLst>
          <pc:docMk/>
          <pc:sldMk cId="1907742899" sldId="256"/>
        </pc:sldMkLst>
        <pc:extLst>
          <p:ext xmlns:p="http://schemas.openxmlformats.org/presentationml/2006/main" uri="{D6D511B9-2390-475A-947B-AFAB55BFBCF1}">
            <pc226:cmChg xmlns:pc226="http://schemas.microsoft.com/office/powerpoint/2022/06/main/command" chg="del">
              <pc226:chgData name="Anna Sutton" userId="11018ebe-64f0-4ed0-ac80-75187f3efe42" providerId="ADAL" clId="{E533AFC7-7146-EA49-886C-174587415301}" dt="2024-03-06T14:23:36.046" v="2148"/>
              <pc2:cmMkLst xmlns:pc2="http://schemas.microsoft.com/office/powerpoint/2019/9/main/command">
                <pc:docMk/>
                <pc:sldMk cId="1907742899" sldId="256"/>
                <pc2:cmMk id="{2D266223-4B0C-4895-BBC1-6C99E86329FB}"/>
              </pc2:cmMkLst>
            </pc226:cmChg>
            <pc226:cmChg xmlns:pc226="http://schemas.microsoft.com/office/powerpoint/2022/06/main/command" chg="del mod">
              <pc226:chgData name="Anna Sutton" userId="11018ebe-64f0-4ed0-ac80-75187f3efe42" providerId="ADAL" clId="{E533AFC7-7146-EA49-886C-174587415301}" dt="2024-02-07T12:04:26.072" v="260"/>
              <pc2:cmMkLst xmlns:pc2="http://schemas.microsoft.com/office/powerpoint/2019/9/main/command">
                <pc:docMk/>
                <pc:sldMk cId="1907742899" sldId="256"/>
                <pc2:cmMk id="{BA9EE46F-0719-F249-BC51-15775C37BDAD}"/>
              </pc2:cmMkLst>
            </pc226:cmChg>
          </p:ext>
        </pc:extLst>
      </pc:sldChg>
      <pc:sldChg chg="addSp delSp modSp mod ord setBg modClrScheme chgLayout modNotesTx">
        <pc:chgData name="Anna Sutton" userId="11018ebe-64f0-4ed0-ac80-75187f3efe42" providerId="ADAL" clId="{E533AFC7-7146-EA49-886C-174587415301}" dt="2024-03-06T14:22:38.708" v="2147" actId="20577"/>
        <pc:sldMkLst>
          <pc:docMk/>
          <pc:sldMk cId="3521263643" sldId="257"/>
        </pc:sldMkLst>
      </pc:sldChg>
      <pc:sldChg chg="addSp delSp modSp mod ord modNotesTx">
        <pc:chgData name="Anna Sutton" userId="11018ebe-64f0-4ed0-ac80-75187f3efe42" providerId="ADAL" clId="{E533AFC7-7146-EA49-886C-174587415301}" dt="2024-03-06T14:08:15.967" v="1621" actId="20577"/>
        <pc:sldMkLst>
          <pc:docMk/>
          <pc:sldMk cId="2084601704" sldId="258"/>
        </pc:sldMkLst>
      </pc:sldChg>
      <pc:sldChg chg="delSp modSp mod modNotesTx">
        <pc:chgData name="Anna Sutton" userId="11018ebe-64f0-4ed0-ac80-75187f3efe42" providerId="ADAL" clId="{E533AFC7-7146-EA49-886C-174587415301}" dt="2024-02-22T11:52:58.055" v="832" actId="6549"/>
        <pc:sldMkLst>
          <pc:docMk/>
          <pc:sldMk cId="2563238952" sldId="259"/>
        </pc:sldMkLst>
      </pc:sldChg>
      <pc:sldChg chg="addSp delSp modSp mod ord modNotesTx">
        <pc:chgData name="Anna Sutton" userId="11018ebe-64f0-4ed0-ac80-75187f3efe42" providerId="ADAL" clId="{E533AFC7-7146-EA49-886C-174587415301}" dt="2024-03-06T14:10:10.211" v="1879" actId="20577"/>
        <pc:sldMkLst>
          <pc:docMk/>
          <pc:sldMk cId="1961149680" sldId="260"/>
        </pc:sldMkLst>
      </pc:sldChg>
      <pc:sldChg chg="addSp delSp modSp mod ord modClrScheme chgLayout">
        <pc:chgData name="Anna Sutton" userId="11018ebe-64f0-4ed0-ac80-75187f3efe42" providerId="ADAL" clId="{E533AFC7-7146-EA49-886C-174587415301}" dt="2024-03-06T14:20:49.376" v="2104" actId="403"/>
        <pc:sldMkLst>
          <pc:docMk/>
          <pc:sldMk cId="3372127396" sldId="261"/>
        </pc:sldMkLst>
      </pc:sldChg>
      <pc:sldChg chg="addSp delSp modSp mod">
        <pc:chgData name="Anna Sutton" userId="11018ebe-64f0-4ed0-ac80-75187f3efe42" providerId="ADAL" clId="{E533AFC7-7146-EA49-886C-174587415301}" dt="2024-02-22T12:30:01.081" v="1058" actId="164"/>
        <pc:sldMkLst>
          <pc:docMk/>
          <pc:sldMk cId="4063306572" sldId="263"/>
        </pc:sldMkLst>
      </pc:sldChg>
      <pc:sldChg chg="delSp modSp mod">
        <pc:chgData name="Anna Sutton" userId="11018ebe-64f0-4ed0-ac80-75187f3efe42" providerId="ADAL" clId="{E533AFC7-7146-EA49-886C-174587415301}" dt="2024-03-06T14:16:52.426" v="2088" actId="20577"/>
        <pc:sldMkLst>
          <pc:docMk/>
          <pc:sldMk cId="584786381" sldId="264"/>
        </pc:sldMkLst>
      </pc:sldChg>
      <pc:sldChg chg="addSp delSp modSp del mod chgLayout">
        <pc:chgData name="Anna Sutton" userId="11018ebe-64f0-4ed0-ac80-75187f3efe42" providerId="ADAL" clId="{E533AFC7-7146-EA49-886C-174587415301}" dt="2024-02-07T11:49:23.926" v="203" actId="2696"/>
        <pc:sldMkLst>
          <pc:docMk/>
          <pc:sldMk cId="2182697073" sldId="265"/>
        </pc:sldMkLst>
      </pc:sldChg>
      <pc:sldChg chg="addSp delSp modSp mod ord setBg">
        <pc:chgData name="Anna Sutton" userId="11018ebe-64f0-4ed0-ac80-75187f3efe42" providerId="ADAL" clId="{E533AFC7-7146-EA49-886C-174587415301}" dt="2024-03-06T14:20:35.472" v="2100" actId="20578"/>
        <pc:sldMkLst>
          <pc:docMk/>
          <pc:sldMk cId="2762204694" sldId="266"/>
        </pc:sldMkLst>
      </pc:sldChg>
      <pc:sldChg chg="delSp mod ord">
        <pc:chgData name="Anna Sutton" userId="11018ebe-64f0-4ed0-ac80-75187f3efe42" providerId="ADAL" clId="{E533AFC7-7146-EA49-886C-174587415301}" dt="2024-03-06T14:21:55.078" v="2107" actId="20578"/>
        <pc:sldMkLst>
          <pc:docMk/>
          <pc:sldMk cId="3833001668" sldId="267"/>
        </pc:sldMkLst>
      </pc:sldChg>
      <pc:sldChg chg="addSp delSp modSp mod chgLayout">
        <pc:chgData name="Anna Sutton" userId="11018ebe-64f0-4ed0-ac80-75187f3efe42" providerId="ADAL" clId="{E533AFC7-7146-EA49-886C-174587415301}" dt="2024-02-07T11:42:04.299" v="107" actId="6264"/>
        <pc:sldMkLst>
          <pc:docMk/>
          <pc:sldMk cId="3883932338" sldId="268"/>
        </pc:sldMkLst>
      </pc:sldChg>
      <pc:sldChg chg="delSp modSp del mod modNotesTx">
        <pc:chgData name="Anna Sutton" userId="11018ebe-64f0-4ed0-ac80-75187f3efe42" providerId="ADAL" clId="{E533AFC7-7146-EA49-886C-174587415301}" dt="2024-03-06T14:17:11.538" v="2089" actId="2696"/>
        <pc:sldMkLst>
          <pc:docMk/>
          <pc:sldMk cId="514145089" sldId="269"/>
        </pc:sldMkLst>
      </pc:sldChg>
      <pc:sldChg chg="delSp del mod">
        <pc:chgData name="Anna Sutton" userId="11018ebe-64f0-4ed0-ac80-75187f3efe42" providerId="ADAL" clId="{E533AFC7-7146-EA49-886C-174587415301}" dt="2024-03-06T14:21:32.743" v="2105" actId="2696"/>
        <pc:sldMkLst>
          <pc:docMk/>
          <pc:sldMk cId="33040751" sldId="270"/>
        </pc:sldMkLst>
      </pc:sldChg>
      <pc:sldChg chg="delSp mod">
        <pc:chgData name="Anna Sutton" userId="11018ebe-64f0-4ed0-ac80-75187f3efe42" providerId="ADAL" clId="{E533AFC7-7146-EA49-886C-174587415301}" dt="2024-02-06T16:42:51.527" v="29" actId="478"/>
        <pc:sldMkLst>
          <pc:docMk/>
          <pc:sldMk cId="3238673583" sldId="271"/>
        </pc:sldMkLst>
      </pc:sldChg>
      <pc:sldChg chg="delSp modSp mod modClrScheme chgLayout">
        <pc:chgData name="Anna Sutton" userId="11018ebe-64f0-4ed0-ac80-75187f3efe42" providerId="ADAL" clId="{E533AFC7-7146-EA49-886C-174587415301}" dt="2024-02-22T12:25:01.206" v="1028" actId="403"/>
        <pc:sldMkLst>
          <pc:docMk/>
          <pc:sldMk cId="3704020816" sldId="272"/>
        </pc:sldMkLst>
      </pc:sldChg>
      <pc:sldChg chg="delSp mod">
        <pc:chgData name="Anna Sutton" userId="11018ebe-64f0-4ed0-ac80-75187f3efe42" providerId="ADAL" clId="{E533AFC7-7146-EA49-886C-174587415301}" dt="2024-02-06T16:42:28.576" v="19" actId="478"/>
        <pc:sldMkLst>
          <pc:docMk/>
          <pc:sldMk cId="442614548" sldId="273"/>
        </pc:sldMkLst>
      </pc:sldChg>
      <pc:sldChg chg="addSp delSp modSp mod">
        <pc:chgData name="Anna Sutton" userId="11018ebe-64f0-4ed0-ac80-75187f3efe42" providerId="ADAL" clId="{E533AFC7-7146-EA49-886C-174587415301}" dt="2024-03-06T14:03:44.963" v="1257" actId="20577"/>
        <pc:sldMkLst>
          <pc:docMk/>
          <pc:sldMk cId="268972060" sldId="274"/>
        </pc:sldMkLst>
      </pc:sldChg>
      <pc:sldChg chg="delSp modSp add mod">
        <pc:chgData name="Anna Sutton" userId="11018ebe-64f0-4ed0-ac80-75187f3efe42" providerId="ADAL" clId="{E533AFC7-7146-EA49-886C-174587415301}" dt="2024-02-07T11:49:20.365" v="202" actId="13926"/>
        <pc:sldMkLst>
          <pc:docMk/>
          <pc:sldMk cId="2842702119" sldId="275"/>
        </pc:sldMkLst>
      </pc:sldChg>
      <pc:sldMasterChg chg="delSp modSp mod delSldLayout modSldLayout">
        <pc:chgData name="Anna Sutton" userId="11018ebe-64f0-4ed0-ac80-75187f3efe42" providerId="ADAL" clId="{E533AFC7-7146-EA49-886C-174587415301}" dt="2024-02-07T11:43:13.562" v="114" actId="108"/>
        <pc:sldMasterMkLst>
          <pc:docMk/>
          <pc:sldMasterMk cId="4029228880" sldId="2147483648"/>
        </pc:sldMasterMkLst>
        <pc:sldLayoutChg chg="delSp modSp mod">
          <pc:chgData name="Anna Sutton" userId="11018ebe-64f0-4ed0-ac80-75187f3efe42" providerId="ADAL" clId="{E533AFC7-7146-EA49-886C-174587415301}" dt="2024-02-07T11:39:37.105" v="95" actId="947"/>
          <pc:sldLayoutMkLst>
            <pc:docMk/>
            <pc:sldMasterMk cId="4029228880" sldId="2147483648"/>
            <pc:sldLayoutMk cId="3634367852" sldId="2147483649"/>
          </pc:sldLayoutMkLst>
        </pc:sldLayoutChg>
        <pc:sldLayoutChg chg="delSp modSp mod">
          <pc:chgData name="Anna Sutton" userId="11018ebe-64f0-4ed0-ac80-75187f3efe42" providerId="ADAL" clId="{E533AFC7-7146-EA49-886C-174587415301}" dt="2024-02-07T11:37:15.521" v="47" actId="207"/>
          <pc:sldLayoutMkLst>
            <pc:docMk/>
            <pc:sldMasterMk cId="4029228880" sldId="2147483648"/>
            <pc:sldLayoutMk cId="3720778569" sldId="2147483650"/>
          </pc:sldLayoutMkLst>
        </pc:sldLayoutChg>
        <pc:sldLayoutChg chg="delSp modSp mod">
          <pc:chgData name="Anna Sutton" userId="11018ebe-64f0-4ed0-ac80-75187f3efe42" providerId="ADAL" clId="{E533AFC7-7146-EA49-886C-174587415301}" dt="2024-02-07T11:38:23.747" v="75" actId="947"/>
          <pc:sldLayoutMkLst>
            <pc:docMk/>
            <pc:sldMasterMk cId="4029228880" sldId="2147483648"/>
            <pc:sldLayoutMk cId="3929191709" sldId="2147483651"/>
          </pc:sldLayoutMkLst>
        </pc:sldLayoutChg>
        <pc:sldLayoutChg chg="delSp modSp mod">
          <pc:chgData name="Anna Sutton" userId="11018ebe-64f0-4ed0-ac80-75187f3efe42" providerId="ADAL" clId="{E533AFC7-7146-EA49-886C-174587415301}" dt="2024-02-07T11:43:13.562" v="114" actId="108"/>
          <pc:sldLayoutMkLst>
            <pc:docMk/>
            <pc:sldMasterMk cId="4029228880" sldId="2147483648"/>
            <pc:sldLayoutMk cId="1655259485" sldId="2147483652"/>
          </pc:sldLayoutMkLst>
        </pc:sldLayoutChg>
        <pc:sldLayoutChg chg="delSp modSp del mod">
          <pc:chgData name="Anna Sutton" userId="11018ebe-64f0-4ed0-ac80-75187f3efe42" providerId="ADAL" clId="{E533AFC7-7146-EA49-886C-174587415301}" dt="2024-02-07T11:39:02.540" v="91" actId="2696"/>
          <pc:sldLayoutMkLst>
            <pc:docMk/>
            <pc:sldMasterMk cId="4029228880" sldId="2147483648"/>
            <pc:sldLayoutMk cId="426772109" sldId="2147483653"/>
          </pc:sldLayoutMkLst>
        </pc:sldLayoutChg>
        <pc:sldLayoutChg chg="delSp del mod">
          <pc:chgData name="Anna Sutton" userId="11018ebe-64f0-4ed0-ac80-75187f3efe42" providerId="ADAL" clId="{E533AFC7-7146-EA49-886C-174587415301}" dt="2024-02-07T11:38:51.120" v="84" actId="2696"/>
          <pc:sldLayoutMkLst>
            <pc:docMk/>
            <pc:sldMasterMk cId="4029228880" sldId="2147483648"/>
            <pc:sldLayoutMk cId="2144383969" sldId="2147483654"/>
          </pc:sldLayoutMkLst>
        </pc:sldLayoutChg>
        <pc:sldLayoutChg chg="delSp del mod">
          <pc:chgData name="Anna Sutton" userId="11018ebe-64f0-4ed0-ac80-75187f3efe42" providerId="ADAL" clId="{E533AFC7-7146-EA49-886C-174587415301}" dt="2024-02-07T11:38:51.547" v="85" actId="2696"/>
          <pc:sldLayoutMkLst>
            <pc:docMk/>
            <pc:sldMasterMk cId="4029228880" sldId="2147483648"/>
            <pc:sldLayoutMk cId="3140818366" sldId="2147483655"/>
          </pc:sldLayoutMkLst>
        </pc:sldLayoutChg>
        <pc:sldLayoutChg chg="delSp del mod">
          <pc:chgData name="Anna Sutton" userId="11018ebe-64f0-4ed0-ac80-75187f3efe42" providerId="ADAL" clId="{E533AFC7-7146-EA49-886C-174587415301}" dt="2024-02-07T11:38:52.909" v="86" actId="2696"/>
          <pc:sldLayoutMkLst>
            <pc:docMk/>
            <pc:sldMasterMk cId="4029228880" sldId="2147483648"/>
            <pc:sldLayoutMk cId="507608802" sldId="2147483656"/>
          </pc:sldLayoutMkLst>
        </pc:sldLayoutChg>
        <pc:sldLayoutChg chg="delSp del mod">
          <pc:chgData name="Anna Sutton" userId="11018ebe-64f0-4ed0-ac80-75187f3efe42" providerId="ADAL" clId="{E533AFC7-7146-EA49-886C-174587415301}" dt="2024-02-07T11:38:53.628" v="87" actId="2696"/>
          <pc:sldLayoutMkLst>
            <pc:docMk/>
            <pc:sldMasterMk cId="4029228880" sldId="2147483648"/>
            <pc:sldLayoutMk cId="3928795100" sldId="2147483657"/>
          </pc:sldLayoutMkLst>
        </pc:sldLayoutChg>
        <pc:sldLayoutChg chg="del">
          <pc:chgData name="Anna Sutton" userId="11018ebe-64f0-4ed0-ac80-75187f3efe42" providerId="ADAL" clId="{E533AFC7-7146-EA49-886C-174587415301}" dt="2024-02-07T11:38:48.704" v="82" actId="2696"/>
          <pc:sldLayoutMkLst>
            <pc:docMk/>
            <pc:sldMasterMk cId="4029228880" sldId="2147483648"/>
            <pc:sldLayoutMk cId="980206801" sldId="2147483658"/>
          </pc:sldLayoutMkLst>
        </pc:sldLayoutChg>
        <pc:sldLayoutChg chg="del">
          <pc:chgData name="Anna Sutton" userId="11018ebe-64f0-4ed0-ac80-75187f3efe42" providerId="ADAL" clId="{E533AFC7-7146-EA49-886C-174587415301}" dt="2024-02-07T11:38:49.260" v="83" actId="2696"/>
          <pc:sldLayoutMkLst>
            <pc:docMk/>
            <pc:sldMasterMk cId="4029228880" sldId="2147483648"/>
            <pc:sldLayoutMk cId="1061101548" sldId="2147483659"/>
          </pc:sldLayoutMkLst>
        </pc:sldLayoutChg>
      </pc:sldMasterChg>
      <pc:sldMasterChg chg="add del mod addSldLayout delSldLayout modSldLayout">
        <pc:chgData name="Anna Sutton" userId="11018ebe-64f0-4ed0-ac80-75187f3efe42" providerId="ADAL" clId="{E533AFC7-7146-EA49-886C-174587415301}" dt="2024-02-07T11:37:43.155" v="61" actId="2696"/>
        <pc:sldMasterMkLst>
          <pc:docMk/>
          <pc:sldMasterMk cId="3182765318" sldId="2147483660"/>
        </pc:sldMasterMkLst>
        <pc:sldLayoutChg chg="add del mod replId">
          <pc:chgData name="Anna Sutton" userId="11018ebe-64f0-4ed0-ac80-75187f3efe42" providerId="ADAL" clId="{E533AFC7-7146-EA49-886C-174587415301}" dt="2024-02-07T11:37:43.073" v="50" actId="2696"/>
          <pc:sldLayoutMkLst>
            <pc:docMk/>
            <pc:sldMasterMk cId="3182765318" sldId="2147483660"/>
            <pc:sldLayoutMk cId="3927779217" sldId="2147483661"/>
          </pc:sldLayoutMkLst>
        </pc:sldLayoutChg>
        <pc:sldLayoutChg chg="add del mod replId">
          <pc:chgData name="Anna Sutton" userId="11018ebe-64f0-4ed0-ac80-75187f3efe42" providerId="ADAL" clId="{E533AFC7-7146-EA49-886C-174587415301}" dt="2024-02-07T11:37:43.137" v="51" actId="2696"/>
          <pc:sldLayoutMkLst>
            <pc:docMk/>
            <pc:sldMasterMk cId="3182765318" sldId="2147483660"/>
            <pc:sldLayoutMk cId="587290639" sldId="2147483662"/>
          </pc:sldLayoutMkLst>
        </pc:sldLayoutChg>
        <pc:sldLayoutChg chg="add del mod replId">
          <pc:chgData name="Anna Sutton" userId="11018ebe-64f0-4ed0-ac80-75187f3efe42" providerId="ADAL" clId="{E533AFC7-7146-EA49-886C-174587415301}" dt="2024-02-07T11:37:43.139" v="52" actId="2696"/>
          <pc:sldLayoutMkLst>
            <pc:docMk/>
            <pc:sldMasterMk cId="3182765318" sldId="2147483660"/>
            <pc:sldLayoutMk cId="2082848403" sldId="2147483663"/>
          </pc:sldLayoutMkLst>
        </pc:sldLayoutChg>
        <pc:sldLayoutChg chg="add del mod replId">
          <pc:chgData name="Anna Sutton" userId="11018ebe-64f0-4ed0-ac80-75187f3efe42" providerId="ADAL" clId="{E533AFC7-7146-EA49-886C-174587415301}" dt="2024-02-07T11:37:43.141" v="53" actId="2696"/>
          <pc:sldLayoutMkLst>
            <pc:docMk/>
            <pc:sldMasterMk cId="3182765318" sldId="2147483660"/>
            <pc:sldLayoutMk cId="1447425037" sldId="2147483664"/>
          </pc:sldLayoutMkLst>
        </pc:sldLayoutChg>
        <pc:sldLayoutChg chg="add del mod replId">
          <pc:chgData name="Anna Sutton" userId="11018ebe-64f0-4ed0-ac80-75187f3efe42" providerId="ADAL" clId="{E533AFC7-7146-EA49-886C-174587415301}" dt="2024-02-07T11:37:43.142" v="54" actId="2696"/>
          <pc:sldLayoutMkLst>
            <pc:docMk/>
            <pc:sldMasterMk cId="3182765318" sldId="2147483660"/>
            <pc:sldLayoutMk cId="2209916482" sldId="2147483665"/>
          </pc:sldLayoutMkLst>
        </pc:sldLayoutChg>
        <pc:sldLayoutChg chg="add del mod replId">
          <pc:chgData name="Anna Sutton" userId="11018ebe-64f0-4ed0-ac80-75187f3efe42" providerId="ADAL" clId="{E533AFC7-7146-EA49-886C-174587415301}" dt="2024-02-07T11:37:43.144" v="55" actId="2696"/>
          <pc:sldLayoutMkLst>
            <pc:docMk/>
            <pc:sldMasterMk cId="3182765318" sldId="2147483660"/>
            <pc:sldLayoutMk cId="3765070408" sldId="2147483666"/>
          </pc:sldLayoutMkLst>
        </pc:sldLayoutChg>
        <pc:sldLayoutChg chg="add del mod replId">
          <pc:chgData name="Anna Sutton" userId="11018ebe-64f0-4ed0-ac80-75187f3efe42" providerId="ADAL" clId="{E533AFC7-7146-EA49-886C-174587415301}" dt="2024-02-07T11:37:43.145" v="56" actId="2696"/>
          <pc:sldLayoutMkLst>
            <pc:docMk/>
            <pc:sldMasterMk cId="3182765318" sldId="2147483660"/>
            <pc:sldLayoutMk cId="844318199" sldId="2147483667"/>
          </pc:sldLayoutMkLst>
        </pc:sldLayoutChg>
        <pc:sldLayoutChg chg="add del mod replId">
          <pc:chgData name="Anna Sutton" userId="11018ebe-64f0-4ed0-ac80-75187f3efe42" providerId="ADAL" clId="{E533AFC7-7146-EA49-886C-174587415301}" dt="2024-02-07T11:37:43.146" v="57" actId="2696"/>
          <pc:sldLayoutMkLst>
            <pc:docMk/>
            <pc:sldMasterMk cId="3182765318" sldId="2147483660"/>
            <pc:sldLayoutMk cId="1637291121" sldId="2147483668"/>
          </pc:sldLayoutMkLst>
        </pc:sldLayoutChg>
        <pc:sldLayoutChg chg="add del mod replId">
          <pc:chgData name="Anna Sutton" userId="11018ebe-64f0-4ed0-ac80-75187f3efe42" providerId="ADAL" clId="{E533AFC7-7146-EA49-886C-174587415301}" dt="2024-02-07T11:37:43.147" v="58" actId="2696"/>
          <pc:sldLayoutMkLst>
            <pc:docMk/>
            <pc:sldMasterMk cId="3182765318" sldId="2147483660"/>
            <pc:sldLayoutMk cId="2525170513" sldId="2147483669"/>
          </pc:sldLayoutMkLst>
        </pc:sldLayoutChg>
        <pc:sldLayoutChg chg="add del mod replId">
          <pc:chgData name="Anna Sutton" userId="11018ebe-64f0-4ed0-ac80-75187f3efe42" providerId="ADAL" clId="{E533AFC7-7146-EA49-886C-174587415301}" dt="2024-02-07T11:37:43.149" v="59" actId="2696"/>
          <pc:sldLayoutMkLst>
            <pc:docMk/>
            <pc:sldMasterMk cId="3182765318" sldId="2147483660"/>
            <pc:sldLayoutMk cId="4199518573" sldId="2147483670"/>
          </pc:sldLayoutMkLst>
        </pc:sldLayoutChg>
        <pc:sldLayoutChg chg="add del mod replId">
          <pc:chgData name="Anna Sutton" userId="11018ebe-64f0-4ed0-ac80-75187f3efe42" providerId="ADAL" clId="{E533AFC7-7146-EA49-886C-174587415301}" dt="2024-02-07T11:37:43.150" v="60" actId="2696"/>
          <pc:sldLayoutMkLst>
            <pc:docMk/>
            <pc:sldMasterMk cId="3182765318" sldId="2147483660"/>
            <pc:sldLayoutMk cId="2717431506" sldId="2147483671"/>
          </pc:sldLayoutMkLst>
        </pc:sldLayoutChg>
      </pc:sldMasterChg>
    </pc:docChg>
  </pc:docChgLst>
  <pc:docChgLst>
    <pc:chgData name="Anna Sutton" userId="11018ebe-64f0-4ed0-ac80-75187f3efe42" providerId="ADAL" clId="{FB164C87-F8F8-5B42-9C12-044E85779D5D}"/>
    <pc:docChg chg="custSel addSld modSld">
      <pc:chgData name="Anna Sutton" userId="11018ebe-64f0-4ed0-ac80-75187f3efe42" providerId="ADAL" clId="{FB164C87-F8F8-5B42-9C12-044E85779D5D}" dt="2024-03-18T17:37:58.039" v="596"/>
      <pc:docMkLst>
        <pc:docMk/>
      </pc:docMkLst>
      <pc:sldChg chg="modSp mod modNotesTx">
        <pc:chgData name="Anna Sutton" userId="11018ebe-64f0-4ed0-ac80-75187f3efe42" providerId="ADAL" clId="{FB164C87-F8F8-5B42-9C12-044E85779D5D}" dt="2024-03-18T17:10:30.963" v="77" actId="20577"/>
        <pc:sldMkLst>
          <pc:docMk/>
          <pc:sldMk cId="3521263643" sldId="257"/>
        </pc:sldMkLst>
      </pc:sldChg>
      <pc:sldChg chg="modNotesTx">
        <pc:chgData name="Anna Sutton" userId="11018ebe-64f0-4ed0-ac80-75187f3efe42" providerId="ADAL" clId="{FB164C87-F8F8-5B42-9C12-044E85779D5D}" dt="2024-03-18T17:37:58.039" v="596"/>
        <pc:sldMkLst>
          <pc:docMk/>
          <pc:sldMk cId="4063306572" sldId="263"/>
        </pc:sldMkLst>
      </pc:sldChg>
      <pc:sldChg chg="modNotesTx">
        <pc:chgData name="Anna Sutton" userId="11018ebe-64f0-4ed0-ac80-75187f3efe42" providerId="ADAL" clId="{FB164C87-F8F8-5B42-9C12-044E85779D5D}" dt="2024-03-18T17:16:47.450" v="315" actId="20577"/>
        <pc:sldMkLst>
          <pc:docMk/>
          <pc:sldMk cId="584786381" sldId="264"/>
        </pc:sldMkLst>
      </pc:sldChg>
      <pc:sldChg chg="modNotesTx">
        <pc:chgData name="Anna Sutton" userId="11018ebe-64f0-4ed0-ac80-75187f3efe42" providerId="ADAL" clId="{FB164C87-F8F8-5B42-9C12-044E85779D5D}" dt="2024-03-18T17:22:51.832" v="316" actId="20577"/>
        <pc:sldMkLst>
          <pc:docMk/>
          <pc:sldMk cId="2842702119" sldId="275"/>
        </pc:sldMkLst>
      </pc:sldChg>
      <pc:sldChg chg="addSp delSp modSp new mod modAnim modNotesTx">
        <pc:chgData name="Anna Sutton" userId="11018ebe-64f0-4ed0-ac80-75187f3efe42" providerId="ADAL" clId="{FB164C87-F8F8-5B42-9C12-044E85779D5D}" dt="2024-03-18T17:34:53.680" v="452" actId="20577"/>
        <pc:sldMkLst>
          <pc:docMk/>
          <pc:sldMk cId="2749170687" sldId="276"/>
        </pc:sldMkLst>
      </pc:sldChg>
    </pc:docChg>
  </pc:docChgLst>
  <pc:docChgLst>
    <pc:chgData name="Karen Kelly" userId="162eb14f-4c64-45d8-aff0-01eb9a1b4d64" providerId="ADAL" clId="{CD1BFBFF-BC30-0A4B-8ACF-7A3D5DA2CDFA}"/>
    <pc:docChg chg="modSld">
      <pc:chgData name="Karen Kelly" userId="162eb14f-4c64-45d8-aff0-01eb9a1b4d64" providerId="ADAL" clId="{CD1BFBFF-BC30-0A4B-8ACF-7A3D5DA2CDFA}" dt="2023-12-12T17:16:36.645" v="110" actId="20577"/>
      <pc:docMkLst>
        <pc:docMk/>
      </pc:docMkLst>
      <pc:sldChg chg="modSp mod modCm">
        <pc:chgData name="Karen Kelly" userId="162eb14f-4c64-45d8-aff0-01eb9a1b4d64" providerId="ADAL" clId="{CD1BFBFF-BC30-0A4B-8ACF-7A3D5DA2CDFA}" dt="2023-12-12T17:02:22.362" v="1" actId="20577"/>
        <pc:sldMkLst>
          <pc:docMk/>
          <pc:sldMk cId="1907742899" sldId="256"/>
        </pc:sldMkLst>
        <pc:extLst>
          <p:ext xmlns:p="http://schemas.openxmlformats.org/presentationml/2006/main" uri="{D6D511B9-2390-475A-947B-AFAB55BFBCF1}">
            <pc226:cmChg xmlns:pc226="http://schemas.microsoft.com/office/powerpoint/2022/06/main/command" chg="mod">
              <pc226:chgData name="Karen Kelly" userId="162eb14f-4c64-45d8-aff0-01eb9a1b4d64" providerId="ADAL" clId="{CD1BFBFF-BC30-0A4B-8ACF-7A3D5DA2CDFA}" dt="2023-12-12T17:02:22.362" v="1" actId="20577"/>
              <pc2:cmMkLst xmlns:pc2="http://schemas.microsoft.com/office/powerpoint/2019/9/main/command">
                <pc:docMk/>
                <pc:sldMk cId="1907742899" sldId="256"/>
                <pc2:cmMk id="{BA9EE46F-0719-F249-BC51-15775C37BDAD}"/>
              </pc2:cmMkLst>
            </pc226:cmChg>
          </p:ext>
        </pc:extLst>
      </pc:sldChg>
      <pc:sldChg chg="modSp mod modNotesTx">
        <pc:chgData name="Karen Kelly" userId="162eb14f-4c64-45d8-aff0-01eb9a1b4d64" providerId="ADAL" clId="{CD1BFBFF-BC30-0A4B-8ACF-7A3D5DA2CDFA}" dt="2023-12-12T17:04:59.590" v="16" actId="20577"/>
        <pc:sldMkLst>
          <pc:docMk/>
          <pc:sldMk cId="2563238952" sldId="259"/>
        </pc:sldMkLst>
      </pc:sldChg>
      <pc:sldChg chg="modSp mod">
        <pc:chgData name="Karen Kelly" userId="162eb14f-4c64-45d8-aff0-01eb9a1b4d64" providerId="ADAL" clId="{CD1BFBFF-BC30-0A4B-8ACF-7A3D5DA2CDFA}" dt="2023-12-12T17:07:02.091" v="17" actId="20577"/>
        <pc:sldMkLst>
          <pc:docMk/>
          <pc:sldMk cId="1961149680" sldId="260"/>
        </pc:sldMkLst>
      </pc:sldChg>
      <pc:sldChg chg="modSp mod">
        <pc:chgData name="Karen Kelly" userId="162eb14f-4c64-45d8-aff0-01eb9a1b4d64" providerId="ADAL" clId="{CD1BFBFF-BC30-0A4B-8ACF-7A3D5DA2CDFA}" dt="2023-12-12T17:07:27.427" v="24" actId="20577"/>
        <pc:sldMkLst>
          <pc:docMk/>
          <pc:sldMk cId="3372127396" sldId="261"/>
        </pc:sldMkLst>
      </pc:sldChg>
      <pc:sldChg chg="modNotesTx">
        <pc:chgData name="Karen Kelly" userId="162eb14f-4c64-45d8-aff0-01eb9a1b4d64" providerId="ADAL" clId="{CD1BFBFF-BC30-0A4B-8ACF-7A3D5DA2CDFA}" dt="2023-12-12T17:15:35.689" v="99"/>
        <pc:sldMkLst>
          <pc:docMk/>
          <pc:sldMk cId="3238673583" sldId="271"/>
        </pc:sldMkLst>
      </pc:sldChg>
      <pc:sldChg chg="modNotesTx">
        <pc:chgData name="Karen Kelly" userId="162eb14f-4c64-45d8-aff0-01eb9a1b4d64" providerId="ADAL" clId="{CD1BFBFF-BC30-0A4B-8ACF-7A3D5DA2CDFA}" dt="2023-12-12T17:16:36.645" v="110" actId="20577"/>
        <pc:sldMkLst>
          <pc:docMk/>
          <pc:sldMk cId="3704020816" sldId="272"/>
        </pc:sldMkLst>
      </pc:sldChg>
    </pc:docChg>
  </pc:docChgLst>
  <pc:docChgLst>
    <pc:chgData name="Anna Sutton" userId="11018ebe-64f0-4ed0-ac80-75187f3efe42" providerId="ADAL" clId="{870D5AB2-5016-784F-AD3D-3945B23E6DA5}"/>
    <pc:docChg chg="undo custSel addSld delSld modSld sldOrd modMainMaster modNotesMaster">
      <pc:chgData name="Anna Sutton" userId="11018ebe-64f0-4ed0-ac80-75187f3efe42" providerId="ADAL" clId="{870D5AB2-5016-784F-AD3D-3945B23E6DA5}" dt="2023-12-13T14:01:48.603" v="7676" actId="2711"/>
      <pc:docMkLst>
        <pc:docMk/>
      </pc:docMkLst>
      <pc:sldChg chg="addSp modSp mod delCm modCm modNotesTx">
        <pc:chgData name="Anna Sutton" userId="11018ebe-64f0-4ed0-ac80-75187f3efe42" providerId="ADAL" clId="{870D5AB2-5016-784F-AD3D-3945B23E6DA5}" dt="2023-12-13T10:47:13.253" v="7641"/>
        <pc:sldMkLst>
          <pc:docMk/>
          <pc:sldMk cId="1907742899" sldId="256"/>
        </pc:sldMkLst>
        <pc:extLst>
          <p:ext xmlns:p="http://schemas.openxmlformats.org/presentationml/2006/main" uri="{D6D511B9-2390-475A-947B-AFAB55BFBCF1}">
            <pc226:cmChg xmlns:pc226="http://schemas.microsoft.com/office/powerpoint/2022/06/main/command" chg="del">
              <pc226:chgData name="Anna Sutton" userId="11018ebe-64f0-4ed0-ac80-75187f3efe42" providerId="ADAL" clId="{870D5AB2-5016-784F-AD3D-3945B23E6DA5}" dt="2023-12-12T11:45:46.310" v="537"/>
              <pc2:cmMkLst xmlns:pc2="http://schemas.microsoft.com/office/powerpoint/2019/9/main/command">
                <pc:docMk/>
                <pc:sldMk cId="1907742899" sldId="256"/>
                <pc2:cmMk id="{FA357E2B-0174-0C40-A09E-4B9E765C22C4}"/>
              </pc2:cmMkLst>
            </pc226:cmChg>
            <pc226:cmChg xmlns:pc226="http://schemas.microsoft.com/office/powerpoint/2022/06/main/command" chg="mod">
              <pc226:chgData name="Anna Sutton" userId="11018ebe-64f0-4ed0-ac80-75187f3efe42" providerId="ADAL" clId="{870D5AB2-5016-784F-AD3D-3945B23E6DA5}" dt="2023-12-12T11:46:49.159" v="538"/>
              <pc2:cmMkLst xmlns:pc2="http://schemas.microsoft.com/office/powerpoint/2019/9/main/command">
                <pc:docMk/>
                <pc:sldMk cId="1907742899" sldId="256"/>
                <pc2:cmMk id="{BA9EE46F-0719-F249-BC51-15775C37BDAD}"/>
              </pc2:cmMkLst>
            </pc226:cmChg>
          </p:ext>
        </pc:extLst>
      </pc:sldChg>
      <pc:sldChg chg="addSp modSp mod modNotesTx">
        <pc:chgData name="Anna Sutton" userId="11018ebe-64f0-4ed0-ac80-75187f3efe42" providerId="ADAL" clId="{870D5AB2-5016-784F-AD3D-3945B23E6DA5}" dt="2023-12-13T13:58:38.944" v="7645" actId="108"/>
        <pc:sldMkLst>
          <pc:docMk/>
          <pc:sldMk cId="3521263643" sldId="257"/>
        </pc:sldMkLst>
      </pc:sldChg>
      <pc:sldChg chg="addSp modSp mod modNotesTx">
        <pc:chgData name="Anna Sutton" userId="11018ebe-64f0-4ed0-ac80-75187f3efe42" providerId="ADAL" clId="{870D5AB2-5016-784F-AD3D-3945B23E6DA5}" dt="2023-12-13T13:58:51.522" v="7646" actId="108"/>
        <pc:sldMkLst>
          <pc:docMk/>
          <pc:sldMk cId="2084601704" sldId="258"/>
        </pc:sldMkLst>
      </pc:sldChg>
      <pc:sldChg chg="addSp modSp mod modNotesTx">
        <pc:chgData name="Anna Sutton" userId="11018ebe-64f0-4ed0-ac80-75187f3efe42" providerId="ADAL" clId="{870D5AB2-5016-784F-AD3D-3945B23E6DA5}" dt="2023-12-13T13:58:28.584" v="7644" actId="15"/>
        <pc:sldMkLst>
          <pc:docMk/>
          <pc:sldMk cId="2563238952" sldId="259"/>
        </pc:sldMkLst>
      </pc:sldChg>
      <pc:sldChg chg="addSp modSp mod modNotesTx">
        <pc:chgData name="Anna Sutton" userId="11018ebe-64f0-4ed0-ac80-75187f3efe42" providerId="ADAL" clId="{870D5AB2-5016-784F-AD3D-3945B23E6DA5}" dt="2023-12-13T14:00:50.521" v="7669" actId="2711"/>
        <pc:sldMkLst>
          <pc:docMk/>
          <pc:sldMk cId="1961149680" sldId="260"/>
        </pc:sldMkLst>
      </pc:sldChg>
      <pc:sldChg chg="addSp modSp mod modNotesTx">
        <pc:chgData name="Anna Sutton" userId="11018ebe-64f0-4ed0-ac80-75187f3efe42" providerId="ADAL" clId="{870D5AB2-5016-784F-AD3D-3945B23E6DA5}" dt="2023-12-13T14:00:59.920" v="7670" actId="2711"/>
        <pc:sldMkLst>
          <pc:docMk/>
          <pc:sldMk cId="3372127396" sldId="261"/>
        </pc:sldMkLst>
      </pc:sldChg>
      <pc:sldChg chg="addSp modSp mod ord modNotesTx">
        <pc:chgData name="Anna Sutton" userId="11018ebe-64f0-4ed0-ac80-75187f3efe42" providerId="ADAL" clId="{870D5AB2-5016-784F-AD3D-3945B23E6DA5}" dt="2023-12-13T14:01:40.571" v="7675" actId="2711"/>
        <pc:sldMkLst>
          <pc:docMk/>
          <pc:sldMk cId="4063306572" sldId="263"/>
        </pc:sldMkLst>
      </pc:sldChg>
      <pc:sldChg chg="addSp modSp mod modNotesTx">
        <pc:chgData name="Anna Sutton" userId="11018ebe-64f0-4ed0-ac80-75187f3efe42" providerId="ADAL" clId="{870D5AB2-5016-784F-AD3D-3945B23E6DA5}" dt="2023-12-13T13:59:03.517" v="7647" actId="108"/>
        <pc:sldMkLst>
          <pc:docMk/>
          <pc:sldMk cId="584786381" sldId="264"/>
        </pc:sldMkLst>
      </pc:sldChg>
      <pc:sldChg chg="addSp modSp mod setBg modNotesTx">
        <pc:chgData name="Anna Sutton" userId="11018ebe-64f0-4ed0-ac80-75187f3efe42" providerId="ADAL" clId="{870D5AB2-5016-784F-AD3D-3945B23E6DA5}" dt="2023-12-13T13:59:35.246" v="7651"/>
        <pc:sldMkLst>
          <pc:docMk/>
          <pc:sldMk cId="2182697073" sldId="265"/>
        </pc:sldMkLst>
      </pc:sldChg>
      <pc:sldChg chg="addSp modSp mod modNotesTx">
        <pc:chgData name="Anna Sutton" userId="11018ebe-64f0-4ed0-ac80-75187f3efe42" providerId="ADAL" clId="{870D5AB2-5016-784F-AD3D-3945B23E6DA5}" dt="2023-12-13T14:01:15.020" v="7672" actId="2711"/>
        <pc:sldMkLst>
          <pc:docMk/>
          <pc:sldMk cId="2762204694" sldId="266"/>
        </pc:sldMkLst>
      </pc:sldChg>
      <pc:sldChg chg="addSp modSp mod modNotesTx">
        <pc:chgData name="Anna Sutton" userId="11018ebe-64f0-4ed0-ac80-75187f3efe42" providerId="ADAL" clId="{870D5AB2-5016-784F-AD3D-3945B23E6DA5}" dt="2023-12-13T14:01:32.739" v="7674" actId="2711"/>
        <pc:sldMkLst>
          <pc:docMk/>
          <pc:sldMk cId="3833001668" sldId="267"/>
        </pc:sldMkLst>
      </pc:sldChg>
      <pc:sldChg chg="modSp del mod">
        <pc:chgData name="Anna Sutton" userId="11018ebe-64f0-4ed0-ac80-75187f3efe42" providerId="ADAL" clId="{870D5AB2-5016-784F-AD3D-3945B23E6DA5}" dt="2023-12-12T13:25:46.786" v="7111" actId="2696"/>
        <pc:sldMkLst>
          <pc:docMk/>
          <pc:sldMk cId="2645800208" sldId="268"/>
        </pc:sldMkLst>
      </pc:sldChg>
      <pc:sldChg chg="addSp modSp add mod modNotesTx">
        <pc:chgData name="Anna Sutton" userId="11018ebe-64f0-4ed0-ac80-75187f3efe42" providerId="ADAL" clId="{870D5AB2-5016-784F-AD3D-3945B23E6DA5}" dt="2023-12-13T10:47:13.253" v="7641"/>
        <pc:sldMkLst>
          <pc:docMk/>
          <pc:sldMk cId="3883932338" sldId="268"/>
        </pc:sldMkLst>
      </pc:sldChg>
      <pc:sldChg chg="addSp modSp mod addCm modCm modNotesTx">
        <pc:chgData name="Anna Sutton" userId="11018ebe-64f0-4ed0-ac80-75187f3efe42" providerId="ADAL" clId="{870D5AB2-5016-784F-AD3D-3945B23E6DA5}" dt="2023-12-13T13:59:44.136" v="7652" actId="108"/>
        <pc:sldMkLst>
          <pc:docMk/>
          <pc:sldMk cId="514145089" sldId="269"/>
        </pc:sldMkLst>
        <pc:extLst>
          <p:ext xmlns:p="http://schemas.openxmlformats.org/presentationml/2006/main" uri="{D6D511B9-2390-475A-947B-AFAB55BFBCF1}">
            <pc226:cmChg xmlns:pc226="http://schemas.microsoft.com/office/powerpoint/2022/06/main/command" chg="add mod">
              <pc226:chgData name="Anna Sutton" userId="11018ebe-64f0-4ed0-ac80-75187f3efe42" providerId="ADAL" clId="{870D5AB2-5016-784F-AD3D-3945B23E6DA5}" dt="2023-12-12T11:26:11.018" v="140"/>
              <pc2:cmMkLst xmlns:pc2="http://schemas.microsoft.com/office/powerpoint/2019/9/main/command">
                <pc:docMk/>
                <pc:sldMk cId="514145089" sldId="269"/>
                <pc2:cmMk id="{00F576F5-A0A3-1F41-899A-C7758A4DE5A9}"/>
              </pc2:cmMkLst>
            </pc226:cmChg>
          </p:ext>
        </pc:extLst>
      </pc:sldChg>
      <pc:sldChg chg="addSp modSp mod addCm modNotesTx">
        <pc:chgData name="Anna Sutton" userId="11018ebe-64f0-4ed0-ac80-75187f3efe42" providerId="ADAL" clId="{870D5AB2-5016-784F-AD3D-3945B23E6DA5}" dt="2023-12-13T14:01:06.704" v="7671" actId="2711"/>
        <pc:sldMkLst>
          <pc:docMk/>
          <pc:sldMk cId="33040751" sldId="270"/>
        </pc:sldMkLst>
        <pc:extLst>
          <p:ext xmlns:p="http://schemas.openxmlformats.org/presentationml/2006/main" uri="{D6D511B9-2390-475A-947B-AFAB55BFBCF1}">
            <pc226:cmChg xmlns:pc226="http://schemas.microsoft.com/office/powerpoint/2022/06/main/command" chg="add">
              <pc226:chgData name="Anna Sutton" userId="11018ebe-64f0-4ed0-ac80-75187f3efe42" providerId="ADAL" clId="{870D5AB2-5016-784F-AD3D-3945B23E6DA5}" dt="2023-12-12T11:25:48.028" v="139"/>
              <pc2:cmMkLst xmlns:pc2="http://schemas.microsoft.com/office/powerpoint/2019/9/main/command">
                <pc:docMk/>
                <pc:sldMk cId="33040751" sldId="270"/>
                <pc2:cmMk id="{CF52E1FE-40C5-E140-A466-6BC8AAE44C7F}"/>
              </pc2:cmMkLst>
            </pc226:cmChg>
          </p:ext>
        </pc:extLst>
      </pc:sldChg>
      <pc:sldChg chg="addSp modSp mod modNotesTx">
        <pc:chgData name="Anna Sutton" userId="11018ebe-64f0-4ed0-ac80-75187f3efe42" providerId="ADAL" clId="{870D5AB2-5016-784F-AD3D-3945B23E6DA5}" dt="2023-12-13T14:01:26.439" v="7673" actId="2711"/>
        <pc:sldMkLst>
          <pc:docMk/>
          <pc:sldMk cId="3238673583" sldId="271"/>
        </pc:sldMkLst>
      </pc:sldChg>
      <pc:sldChg chg="addSp modSp mod modNotesTx">
        <pc:chgData name="Anna Sutton" userId="11018ebe-64f0-4ed0-ac80-75187f3efe42" providerId="ADAL" clId="{870D5AB2-5016-784F-AD3D-3945B23E6DA5}" dt="2023-12-13T14:01:48.603" v="7676" actId="2711"/>
        <pc:sldMkLst>
          <pc:docMk/>
          <pc:sldMk cId="3704020816" sldId="272"/>
        </pc:sldMkLst>
      </pc:sldChg>
      <pc:sldChg chg="addSp delSp modSp new mod ord modClrScheme chgLayout modNotesTx">
        <pc:chgData name="Anna Sutton" userId="11018ebe-64f0-4ed0-ac80-75187f3efe42" providerId="ADAL" clId="{870D5AB2-5016-784F-AD3D-3945B23E6DA5}" dt="2023-12-13T14:00:41.694" v="7668" actId="12"/>
        <pc:sldMkLst>
          <pc:docMk/>
          <pc:sldMk cId="442614548" sldId="273"/>
        </pc:sldMkLst>
      </pc:sldChg>
      <pc:sldChg chg="addSp modSp new mod chgLayout modNotesTx">
        <pc:chgData name="Anna Sutton" userId="11018ebe-64f0-4ed0-ac80-75187f3efe42" providerId="ADAL" clId="{870D5AB2-5016-784F-AD3D-3945B23E6DA5}" dt="2023-12-13T13:58:09.136" v="7642" actId="2711"/>
        <pc:sldMkLst>
          <pc:docMk/>
          <pc:sldMk cId="268972060" sldId="274"/>
        </pc:sldMkLst>
      </pc:sldChg>
      <pc:sldMasterChg chg="modSp mod modSldLayout">
        <pc:chgData name="Anna Sutton" userId="11018ebe-64f0-4ed0-ac80-75187f3efe42" providerId="ADAL" clId="{870D5AB2-5016-784F-AD3D-3945B23E6DA5}" dt="2023-12-13T10:38:56.649" v="7574" actId="108"/>
        <pc:sldMasterMkLst>
          <pc:docMk/>
          <pc:sldMasterMk cId="4029228880" sldId="2147483648"/>
        </pc:sldMasterMkLst>
        <pc:sldLayoutChg chg="addSp modSp">
          <pc:chgData name="Anna Sutton" userId="11018ebe-64f0-4ed0-ac80-75187f3efe42" providerId="ADAL" clId="{870D5AB2-5016-784F-AD3D-3945B23E6DA5}" dt="2023-12-13T10:37:04.885" v="7557" actId="1076"/>
          <pc:sldLayoutMkLst>
            <pc:docMk/>
            <pc:sldMasterMk cId="4029228880" sldId="2147483648"/>
            <pc:sldLayoutMk cId="3634367852" sldId="2147483649"/>
          </pc:sldLayoutMkLst>
        </pc:sldLayoutChg>
        <pc:sldLayoutChg chg="addSp modSp">
          <pc:chgData name="Anna Sutton" userId="11018ebe-64f0-4ed0-ac80-75187f3efe42" providerId="ADAL" clId="{870D5AB2-5016-784F-AD3D-3945B23E6DA5}" dt="2023-12-13T10:38:32.291" v="7572" actId="108"/>
          <pc:sldLayoutMkLst>
            <pc:docMk/>
            <pc:sldMasterMk cId="4029228880" sldId="2147483648"/>
            <pc:sldLayoutMk cId="3720778569" sldId="2147483650"/>
          </pc:sldLayoutMkLst>
        </pc:sldLayoutChg>
        <pc:sldLayoutChg chg="addSp modSp">
          <pc:chgData name="Anna Sutton" userId="11018ebe-64f0-4ed0-ac80-75187f3efe42" providerId="ADAL" clId="{870D5AB2-5016-784F-AD3D-3945B23E6DA5}" dt="2023-12-13T10:37:29.646" v="7562"/>
          <pc:sldLayoutMkLst>
            <pc:docMk/>
            <pc:sldMasterMk cId="4029228880" sldId="2147483648"/>
            <pc:sldLayoutMk cId="3929191709" sldId="2147483651"/>
          </pc:sldLayoutMkLst>
        </pc:sldLayoutChg>
        <pc:sldLayoutChg chg="addSp modSp">
          <pc:chgData name="Anna Sutton" userId="11018ebe-64f0-4ed0-ac80-75187f3efe42" providerId="ADAL" clId="{870D5AB2-5016-784F-AD3D-3945B23E6DA5}" dt="2023-12-13T10:38:43.414" v="7573" actId="108"/>
          <pc:sldLayoutMkLst>
            <pc:docMk/>
            <pc:sldMasterMk cId="4029228880" sldId="2147483648"/>
            <pc:sldLayoutMk cId="1655259485" sldId="2147483652"/>
          </pc:sldLayoutMkLst>
        </pc:sldLayoutChg>
        <pc:sldLayoutChg chg="addSp modSp">
          <pc:chgData name="Anna Sutton" userId="11018ebe-64f0-4ed0-ac80-75187f3efe42" providerId="ADAL" clId="{870D5AB2-5016-784F-AD3D-3945B23E6DA5}" dt="2023-12-13T10:38:56.649" v="7574" actId="108"/>
          <pc:sldLayoutMkLst>
            <pc:docMk/>
            <pc:sldMasterMk cId="4029228880" sldId="2147483648"/>
            <pc:sldLayoutMk cId="426772109" sldId="2147483653"/>
          </pc:sldLayoutMkLst>
        </pc:sldLayoutChg>
      </pc:sldMasterChg>
    </pc:docChg>
  </pc:docChgLst>
  <pc:docChgLst>
    <pc:chgData name="Colin Bentwood" userId="da50c2a8-f89a-45c0-b215-1618b89007fa" providerId="ADAL" clId="{8F93C226-A700-4DF9-9E9E-6564C4E49001}"/>
    <pc:docChg chg="">
      <pc:chgData name="Colin Bentwood" userId="da50c2a8-f89a-45c0-b215-1618b89007fa" providerId="ADAL" clId="{8F93C226-A700-4DF9-9E9E-6564C4E49001}" dt="2024-02-13T15:11:31.277" v="0"/>
      <pc:docMkLst>
        <pc:docMk/>
      </pc:docMkLst>
      <pc:sldChg chg="addCm">
        <pc:chgData name="Colin Bentwood" userId="da50c2a8-f89a-45c0-b215-1618b89007fa" providerId="ADAL" clId="{8F93C226-A700-4DF9-9E9E-6564C4E49001}" dt="2024-02-13T15:11:31.277" v="0"/>
        <pc:sldMkLst>
          <pc:docMk/>
          <pc:sldMk cId="1907742899" sldId="256"/>
        </pc:sldMkLst>
        <pc:extLst>
          <p:ext xmlns:p="http://schemas.openxmlformats.org/presentationml/2006/main" uri="{D6D511B9-2390-475A-947B-AFAB55BFBCF1}">
            <pc226:cmChg xmlns:pc226="http://schemas.microsoft.com/office/powerpoint/2022/06/main/command" chg="add">
              <pc226:chgData name="Colin Bentwood" userId="da50c2a8-f89a-45c0-b215-1618b89007fa" providerId="ADAL" clId="{8F93C226-A700-4DF9-9E9E-6564C4E49001}" dt="2024-02-13T15:11:31.277" v="0"/>
              <pc2:cmMkLst xmlns:pc2="http://schemas.microsoft.com/office/powerpoint/2019/9/main/command">
                <pc:docMk/>
                <pc:sldMk cId="1907742899" sldId="256"/>
                <pc2:cmMk id="{2D266223-4B0C-4895-BBC1-6C99E86329FB}"/>
              </pc2:cmMkLst>
            </pc226:cmChg>
          </p:ext>
        </pc:extLst>
      </pc:sldChg>
    </pc:docChg>
  </pc:docChgLst>
  <pc:docChgLst>
    <pc:chgData name="Anna Sutton" userId="11018ebe-64f0-4ed0-ac80-75187f3efe42" providerId="ADAL" clId="{3CFD70D8-DC7D-5547-87B0-6E25E5EE03FB}"/>
    <pc:docChg chg="modSld">
      <pc:chgData name="Anna Sutton" userId="11018ebe-64f0-4ed0-ac80-75187f3efe42" providerId="ADAL" clId="{3CFD70D8-DC7D-5547-87B0-6E25E5EE03FB}" dt="2024-03-18T17:42:37.993" v="9" actId="20577"/>
      <pc:docMkLst>
        <pc:docMk/>
      </pc:docMkLst>
      <pc:sldChg chg="modSp mod">
        <pc:chgData name="Anna Sutton" userId="11018ebe-64f0-4ed0-ac80-75187f3efe42" providerId="ADAL" clId="{3CFD70D8-DC7D-5547-87B0-6E25E5EE03FB}" dt="2024-03-18T17:41:51.364" v="5" actId="20577"/>
        <pc:sldMkLst>
          <pc:docMk/>
          <pc:sldMk cId="1907742899" sldId="256"/>
        </pc:sldMkLst>
      </pc:sldChg>
      <pc:sldChg chg="modNotesTx">
        <pc:chgData name="Anna Sutton" userId="11018ebe-64f0-4ed0-ac80-75187f3efe42" providerId="ADAL" clId="{3CFD70D8-DC7D-5547-87B0-6E25E5EE03FB}" dt="2024-03-18T17:42:37.993" v="9" actId="20577"/>
        <pc:sldMkLst>
          <pc:docMk/>
          <pc:sldMk cId="3238673583" sldId="271"/>
        </pc:sldMkLst>
      </pc:sldChg>
    </pc:docChg>
  </pc:docChgLst>
  <pc:docChgLst>
    <pc:chgData name="LAVIN, Georgia" userId="c953e58c-e6ac-4f07-a367-1fe287a3b30e" providerId="ADAL" clId="{7E54AFEA-50CC-4E52-80AC-537150855227}"/>
    <pc:docChg chg="modSld">
      <pc:chgData name="LAVIN, Georgia" userId="c953e58c-e6ac-4f07-a367-1fe287a3b30e" providerId="ADAL" clId="{7E54AFEA-50CC-4E52-80AC-537150855227}" dt="2025-05-08T10:36:42.448" v="12" actId="20577"/>
      <pc:docMkLst>
        <pc:docMk/>
      </pc:docMkLst>
      <pc:sldChg chg="modSp mod">
        <pc:chgData name="LAVIN, Georgia" userId="c953e58c-e6ac-4f07-a367-1fe287a3b30e" providerId="ADAL" clId="{7E54AFEA-50CC-4E52-80AC-537150855227}" dt="2025-05-08T10:36:42.448" v="12" actId="20577"/>
        <pc:sldMkLst>
          <pc:docMk/>
          <pc:sldMk cId="584786381" sldId="264"/>
        </pc:sldMkLst>
        <pc:spChg chg="mod">
          <ac:chgData name="LAVIN, Georgia" userId="c953e58c-e6ac-4f07-a367-1fe287a3b30e" providerId="ADAL" clId="{7E54AFEA-50CC-4E52-80AC-537150855227}" dt="2025-05-08T10:36:42.448" v="12" actId="20577"/>
          <ac:spMkLst>
            <pc:docMk/>
            <pc:sldMk cId="584786381" sldId="264"/>
            <ac:spMk id="5" creationId="{82D3DDAC-D182-F560-7D19-4B00DFF54B2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F657D-F645-4E85-BD30-6EF02BEA390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A73432-B445-4583-9EFE-AE3B4833D2FE}">
      <dgm:prSet custT="1"/>
      <dgm:spPr/>
      <dgm:t>
        <a:bodyPr/>
        <a:lstStyle/>
        <a:p>
          <a:pPr>
            <a:lnSpc>
              <a:spcPct val="100000"/>
            </a:lnSpc>
          </a:pPr>
          <a:r>
            <a:rPr lang="en-GB" sz="2400" dirty="0">
              <a:latin typeface="Arial" panose="020B0604020202020204" pitchFamily="34" charset="0"/>
              <a:cs typeface="Arial" panose="020B0604020202020204" pitchFamily="34" charset="0"/>
            </a:rPr>
            <a:t>Introduce you to how our students can support you</a:t>
          </a:r>
          <a:endParaRPr lang="en-US" sz="2400" dirty="0">
            <a:latin typeface="Arial" panose="020B0604020202020204" pitchFamily="34" charset="0"/>
            <a:cs typeface="Arial" panose="020B0604020202020204" pitchFamily="34" charset="0"/>
          </a:endParaRPr>
        </a:p>
      </dgm:t>
    </dgm:pt>
    <dgm:pt modelId="{5E871A5E-C61B-4855-B28F-84FF7BCFC38D}" type="parTrans" cxnId="{F06735EA-5370-4075-A775-95869B6F910E}">
      <dgm:prSet/>
      <dgm:spPr/>
      <dgm:t>
        <a:bodyPr/>
        <a:lstStyle/>
        <a:p>
          <a:endParaRPr lang="en-US"/>
        </a:p>
      </dgm:t>
    </dgm:pt>
    <dgm:pt modelId="{9F3125C2-0D31-4C1A-B98A-1FCB5B336103}" type="sibTrans" cxnId="{F06735EA-5370-4075-A775-95869B6F910E}">
      <dgm:prSet/>
      <dgm:spPr/>
      <dgm:t>
        <a:bodyPr/>
        <a:lstStyle/>
        <a:p>
          <a:endParaRPr lang="en-US"/>
        </a:p>
      </dgm:t>
    </dgm:pt>
    <dgm:pt modelId="{5739CF66-7E39-4473-9D42-818B62D9E7DE}">
      <dgm:prSet custT="1"/>
      <dgm:spPr/>
      <dgm:t>
        <a:bodyPr/>
        <a:lstStyle/>
        <a:p>
          <a:pPr>
            <a:lnSpc>
              <a:spcPct val="100000"/>
            </a:lnSpc>
          </a:pPr>
          <a:r>
            <a:rPr lang="en-GB" sz="2400">
              <a:latin typeface="Arial" panose="020B0604020202020204" pitchFamily="34" charset="0"/>
              <a:cs typeface="Arial" panose="020B0604020202020204" pitchFamily="34" charset="0"/>
            </a:rPr>
            <a:t>Answer any initial questions</a:t>
          </a:r>
          <a:endParaRPr lang="en-US" sz="2400">
            <a:latin typeface="Arial" panose="020B0604020202020204" pitchFamily="34" charset="0"/>
            <a:cs typeface="Arial" panose="020B0604020202020204" pitchFamily="34" charset="0"/>
          </a:endParaRPr>
        </a:p>
      </dgm:t>
    </dgm:pt>
    <dgm:pt modelId="{EF51CBDF-6F44-429A-AEA2-65BAAC4C8FEA}" type="parTrans" cxnId="{A40DAD16-BDB1-44E6-9E64-1C3F86C9B9C1}">
      <dgm:prSet/>
      <dgm:spPr/>
      <dgm:t>
        <a:bodyPr/>
        <a:lstStyle/>
        <a:p>
          <a:endParaRPr lang="en-US"/>
        </a:p>
      </dgm:t>
    </dgm:pt>
    <dgm:pt modelId="{E37633A1-51A1-4FBC-ACEA-582CF8A51EC8}" type="sibTrans" cxnId="{A40DAD16-BDB1-44E6-9E64-1C3F86C9B9C1}">
      <dgm:prSet/>
      <dgm:spPr/>
      <dgm:t>
        <a:bodyPr/>
        <a:lstStyle/>
        <a:p>
          <a:endParaRPr lang="en-US"/>
        </a:p>
      </dgm:t>
    </dgm:pt>
    <dgm:pt modelId="{0F5E16E2-6936-4C55-8AB8-8938C1163945}">
      <dgm:prSet custT="1"/>
      <dgm:spPr/>
      <dgm:t>
        <a:bodyPr/>
        <a:lstStyle/>
        <a:p>
          <a:pPr>
            <a:lnSpc>
              <a:spcPct val="100000"/>
            </a:lnSpc>
          </a:pPr>
          <a:r>
            <a:rPr lang="en-GB" sz="2400" dirty="0">
              <a:latin typeface="Arial" panose="020B0604020202020204" pitchFamily="34" charset="0"/>
              <a:cs typeface="Arial" panose="020B0604020202020204" pitchFamily="34" charset="0"/>
            </a:rPr>
            <a:t>Gauge your interest in working with </a:t>
          </a:r>
          <a:r>
            <a:rPr lang="en-GB" sz="2400" dirty="0">
              <a:highlight>
                <a:srgbClr val="FFFF00"/>
              </a:highlight>
              <a:latin typeface="Arial" panose="020B0604020202020204" pitchFamily="34" charset="0"/>
              <a:cs typeface="Arial" panose="020B0604020202020204" pitchFamily="34" charset="0"/>
            </a:rPr>
            <a:t>&lt;school/college&gt; and our students</a:t>
          </a:r>
          <a:endParaRPr lang="en-US" sz="2400" dirty="0">
            <a:highlight>
              <a:srgbClr val="FFFF00"/>
            </a:highlight>
            <a:latin typeface="Arial" panose="020B0604020202020204" pitchFamily="34" charset="0"/>
            <a:cs typeface="Arial" panose="020B0604020202020204" pitchFamily="34" charset="0"/>
          </a:endParaRPr>
        </a:p>
      </dgm:t>
    </dgm:pt>
    <dgm:pt modelId="{C1F76D9F-CEC7-46CF-9420-9F43313A7FB0}" type="parTrans" cxnId="{457AE610-DF0F-48CC-8307-8B25129CF246}">
      <dgm:prSet/>
      <dgm:spPr/>
      <dgm:t>
        <a:bodyPr/>
        <a:lstStyle/>
        <a:p>
          <a:endParaRPr lang="en-US"/>
        </a:p>
      </dgm:t>
    </dgm:pt>
    <dgm:pt modelId="{B34690B7-9913-4299-BE1D-F4C96423AE38}" type="sibTrans" cxnId="{457AE610-DF0F-48CC-8307-8B25129CF246}">
      <dgm:prSet/>
      <dgm:spPr/>
      <dgm:t>
        <a:bodyPr/>
        <a:lstStyle/>
        <a:p>
          <a:endParaRPr lang="en-US"/>
        </a:p>
      </dgm:t>
    </dgm:pt>
    <dgm:pt modelId="{619E1AEF-4959-4109-8306-2C83F4C45702}" type="pres">
      <dgm:prSet presAssocID="{9E3F657D-F645-4E85-BD30-6EF02BEA390F}" presName="root" presStyleCnt="0">
        <dgm:presLayoutVars>
          <dgm:dir/>
          <dgm:resizeHandles val="exact"/>
        </dgm:presLayoutVars>
      </dgm:prSet>
      <dgm:spPr/>
    </dgm:pt>
    <dgm:pt modelId="{BA3D38F0-EA20-4F83-8756-75334C6A296D}" type="pres">
      <dgm:prSet presAssocID="{6EA73432-B445-4583-9EFE-AE3B4833D2FE}" presName="compNode" presStyleCnt="0"/>
      <dgm:spPr/>
    </dgm:pt>
    <dgm:pt modelId="{4842B690-EC56-4676-8598-9828852DB213}" type="pres">
      <dgm:prSet presAssocID="{6EA73432-B445-4583-9EFE-AE3B4833D2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385CD6F3-6E6A-4125-8C4F-F42C02FEFE35}" type="pres">
      <dgm:prSet presAssocID="{6EA73432-B445-4583-9EFE-AE3B4833D2FE}" presName="spaceRect" presStyleCnt="0"/>
      <dgm:spPr/>
    </dgm:pt>
    <dgm:pt modelId="{67505236-41BB-40D5-98CB-D05B6BA7390E}" type="pres">
      <dgm:prSet presAssocID="{6EA73432-B445-4583-9EFE-AE3B4833D2FE}" presName="textRect" presStyleLbl="revTx" presStyleIdx="0" presStyleCnt="3">
        <dgm:presLayoutVars>
          <dgm:chMax val="1"/>
          <dgm:chPref val="1"/>
        </dgm:presLayoutVars>
      </dgm:prSet>
      <dgm:spPr/>
    </dgm:pt>
    <dgm:pt modelId="{A62A1971-929A-49E3-8576-B3FF70C7A5E7}" type="pres">
      <dgm:prSet presAssocID="{9F3125C2-0D31-4C1A-B98A-1FCB5B336103}" presName="sibTrans" presStyleCnt="0"/>
      <dgm:spPr/>
    </dgm:pt>
    <dgm:pt modelId="{F81F2976-4752-43D7-B86B-23B0299836CE}" type="pres">
      <dgm:prSet presAssocID="{5739CF66-7E39-4473-9D42-818B62D9E7DE}" presName="compNode" presStyleCnt="0"/>
      <dgm:spPr/>
    </dgm:pt>
    <dgm:pt modelId="{3B12AB61-10A5-4A32-BCC6-ABCB8C84E63A}" type="pres">
      <dgm:prSet presAssocID="{5739CF66-7E39-4473-9D42-818B62D9E7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0AB1A3BA-0DEF-47F3-8E94-DEE6DDA362C9}" type="pres">
      <dgm:prSet presAssocID="{5739CF66-7E39-4473-9D42-818B62D9E7DE}" presName="spaceRect" presStyleCnt="0"/>
      <dgm:spPr/>
    </dgm:pt>
    <dgm:pt modelId="{FE577F42-435A-4146-BFEE-E64ADFC1EEE8}" type="pres">
      <dgm:prSet presAssocID="{5739CF66-7E39-4473-9D42-818B62D9E7DE}" presName="textRect" presStyleLbl="revTx" presStyleIdx="1" presStyleCnt="3">
        <dgm:presLayoutVars>
          <dgm:chMax val="1"/>
          <dgm:chPref val="1"/>
        </dgm:presLayoutVars>
      </dgm:prSet>
      <dgm:spPr/>
    </dgm:pt>
    <dgm:pt modelId="{BA033232-4687-439D-9337-2F7B9CB14D6C}" type="pres">
      <dgm:prSet presAssocID="{E37633A1-51A1-4FBC-ACEA-582CF8A51EC8}" presName="sibTrans" presStyleCnt="0"/>
      <dgm:spPr/>
    </dgm:pt>
    <dgm:pt modelId="{89F25A0B-3AB5-45B2-8554-948DCF075E42}" type="pres">
      <dgm:prSet presAssocID="{0F5E16E2-6936-4C55-8AB8-8938C1163945}" presName="compNode" presStyleCnt="0"/>
      <dgm:spPr/>
    </dgm:pt>
    <dgm:pt modelId="{0C912574-B320-48E1-98D8-2AF18B6FDED9}" type="pres">
      <dgm:prSet presAssocID="{0F5E16E2-6936-4C55-8AB8-8938C11639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A4BE541-E600-4342-BE6F-718E95F901F8}" type="pres">
      <dgm:prSet presAssocID="{0F5E16E2-6936-4C55-8AB8-8938C1163945}" presName="spaceRect" presStyleCnt="0"/>
      <dgm:spPr/>
    </dgm:pt>
    <dgm:pt modelId="{3B956BFD-925B-4EDF-8329-980DEAF1AD6D}" type="pres">
      <dgm:prSet presAssocID="{0F5E16E2-6936-4C55-8AB8-8938C1163945}" presName="textRect" presStyleLbl="revTx" presStyleIdx="2" presStyleCnt="3">
        <dgm:presLayoutVars>
          <dgm:chMax val="1"/>
          <dgm:chPref val="1"/>
        </dgm:presLayoutVars>
      </dgm:prSet>
      <dgm:spPr/>
    </dgm:pt>
  </dgm:ptLst>
  <dgm:cxnLst>
    <dgm:cxn modelId="{457AE610-DF0F-48CC-8307-8B25129CF246}" srcId="{9E3F657D-F645-4E85-BD30-6EF02BEA390F}" destId="{0F5E16E2-6936-4C55-8AB8-8938C1163945}" srcOrd="2" destOrd="0" parTransId="{C1F76D9F-CEC7-46CF-9420-9F43313A7FB0}" sibTransId="{B34690B7-9913-4299-BE1D-F4C96423AE38}"/>
    <dgm:cxn modelId="{A40DAD16-BDB1-44E6-9E64-1C3F86C9B9C1}" srcId="{9E3F657D-F645-4E85-BD30-6EF02BEA390F}" destId="{5739CF66-7E39-4473-9D42-818B62D9E7DE}" srcOrd="1" destOrd="0" parTransId="{EF51CBDF-6F44-429A-AEA2-65BAAC4C8FEA}" sibTransId="{E37633A1-51A1-4FBC-ACEA-582CF8A51EC8}"/>
    <dgm:cxn modelId="{61E3CA1C-1E2E-4A4B-97E0-5A7618CBEB19}" type="presOf" srcId="{9E3F657D-F645-4E85-BD30-6EF02BEA390F}" destId="{619E1AEF-4959-4109-8306-2C83F4C45702}" srcOrd="0" destOrd="0" presId="urn:microsoft.com/office/officeart/2018/2/layout/IconLabelList"/>
    <dgm:cxn modelId="{2F59C553-5D1A-4419-8248-5E3FB8BE8AAB}" type="presOf" srcId="{0F5E16E2-6936-4C55-8AB8-8938C1163945}" destId="{3B956BFD-925B-4EDF-8329-980DEAF1AD6D}" srcOrd="0" destOrd="0" presId="urn:microsoft.com/office/officeart/2018/2/layout/IconLabelList"/>
    <dgm:cxn modelId="{3F0472A6-2A76-4388-A252-9D1D218146AD}" type="presOf" srcId="{5739CF66-7E39-4473-9D42-818B62D9E7DE}" destId="{FE577F42-435A-4146-BFEE-E64ADFC1EEE8}" srcOrd="0" destOrd="0" presId="urn:microsoft.com/office/officeart/2018/2/layout/IconLabelList"/>
    <dgm:cxn modelId="{24248FDC-448E-4A61-BB56-AAE727657097}" type="presOf" srcId="{6EA73432-B445-4583-9EFE-AE3B4833D2FE}" destId="{67505236-41BB-40D5-98CB-D05B6BA7390E}" srcOrd="0" destOrd="0" presId="urn:microsoft.com/office/officeart/2018/2/layout/IconLabelList"/>
    <dgm:cxn modelId="{F06735EA-5370-4075-A775-95869B6F910E}" srcId="{9E3F657D-F645-4E85-BD30-6EF02BEA390F}" destId="{6EA73432-B445-4583-9EFE-AE3B4833D2FE}" srcOrd="0" destOrd="0" parTransId="{5E871A5E-C61B-4855-B28F-84FF7BCFC38D}" sibTransId="{9F3125C2-0D31-4C1A-B98A-1FCB5B336103}"/>
    <dgm:cxn modelId="{ADB17BB5-EC4E-420F-9F0C-F1988CCADE5A}" type="presParOf" srcId="{619E1AEF-4959-4109-8306-2C83F4C45702}" destId="{BA3D38F0-EA20-4F83-8756-75334C6A296D}" srcOrd="0" destOrd="0" presId="urn:microsoft.com/office/officeart/2018/2/layout/IconLabelList"/>
    <dgm:cxn modelId="{1409B4EE-DD74-4DE8-ABE6-C9D746D6EE34}" type="presParOf" srcId="{BA3D38F0-EA20-4F83-8756-75334C6A296D}" destId="{4842B690-EC56-4676-8598-9828852DB213}" srcOrd="0" destOrd="0" presId="urn:microsoft.com/office/officeart/2018/2/layout/IconLabelList"/>
    <dgm:cxn modelId="{80C27BD1-816E-47CE-BF09-51AF66926DBA}" type="presParOf" srcId="{BA3D38F0-EA20-4F83-8756-75334C6A296D}" destId="{385CD6F3-6E6A-4125-8C4F-F42C02FEFE35}" srcOrd="1" destOrd="0" presId="urn:microsoft.com/office/officeart/2018/2/layout/IconLabelList"/>
    <dgm:cxn modelId="{271FF6D0-09A7-451A-A8A9-99142F969094}" type="presParOf" srcId="{BA3D38F0-EA20-4F83-8756-75334C6A296D}" destId="{67505236-41BB-40D5-98CB-D05B6BA7390E}" srcOrd="2" destOrd="0" presId="urn:microsoft.com/office/officeart/2018/2/layout/IconLabelList"/>
    <dgm:cxn modelId="{CC5B6AEC-CD41-42F0-958D-B8D416488B2A}" type="presParOf" srcId="{619E1AEF-4959-4109-8306-2C83F4C45702}" destId="{A62A1971-929A-49E3-8576-B3FF70C7A5E7}" srcOrd="1" destOrd="0" presId="urn:microsoft.com/office/officeart/2018/2/layout/IconLabelList"/>
    <dgm:cxn modelId="{7817C172-594F-4FC3-BA94-CDB634D117EB}" type="presParOf" srcId="{619E1AEF-4959-4109-8306-2C83F4C45702}" destId="{F81F2976-4752-43D7-B86B-23B0299836CE}" srcOrd="2" destOrd="0" presId="urn:microsoft.com/office/officeart/2018/2/layout/IconLabelList"/>
    <dgm:cxn modelId="{0089AA36-A800-4F5C-9CD0-DEEC6384D4A0}" type="presParOf" srcId="{F81F2976-4752-43D7-B86B-23B0299836CE}" destId="{3B12AB61-10A5-4A32-BCC6-ABCB8C84E63A}" srcOrd="0" destOrd="0" presId="urn:microsoft.com/office/officeart/2018/2/layout/IconLabelList"/>
    <dgm:cxn modelId="{E2BC21F3-07BD-4637-A8EF-CC25A2508FC9}" type="presParOf" srcId="{F81F2976-4752-43D7-B86B-23B0299836CE}" destId="{0AB1A3BA-0DEF-47F3-8E94-DEE6DDA362C9}" srcOrd="1" destOrd="0" presId="urn:microsoft.com/office/officeart/2018/2/layout/IconLabelList"/>
    <dgm:cxn modelId="{6D7D831B-6C04-453C-8B8D-8A2A8161AF6C}" type="presParOf" srcId="{F81F2976-4752-43D7-B86B-23B0299836CE}" destId="{FE577F42-435A-4146-BFEE-E64ADFC1EEE8}" srcOrd="2" destOrd="0" presId="urn:microsoft.com/office/officeart/2018/2/layout/IconLabelList"/>
    <dgm:cxn modelId="{E91C9656-82AE-4123-B475-AF49E7A43F26}" type="presParOf" srcId="{619E1AEF-4959-4109-8306-2C83F4C45702}" destId="{BA033232-4687-439D-9337-2F7B9CB14D6C}" srcOrd="3" destOrd="0" presId="urn:microsoft.com/office/officeart/2018/2/layout/IconLabelList"/>
    <dgm:cxn modelId="{12389AB6-72A2-48D3-962D-C27F94DF30A6}" type="presParOf" srcId="{619E1AEF-4959-4109-8306-2C83F4C45702}" destId="{89F25A0B-3AB5-45B2-8554-948DCF075E42}" srcOrd="4" destOrd="0" presId="urn:microsoft.com/office/officeart/2018/2/layout/IconLabelList"/>
    <dgm:cxn modelId="{5434BEBE-1A12-4D4B-B8F0-847FC707CD3E}" type="presParOf" srcId="{89F25A0B-3AB5-45B2-8554-948DCF075E42}" destId="{0C912574-B320-48E1-98D8-2AF18B6FDED9}" srcOrd="0" destOrd="0" presId="urn:microsoft.com/office/officeart/2018/2/layout/IconLabelList"/>
    <dgm:cxn modelId="{0CDE1D19-B1A7-4989-8415-D36E964F5BEF}" type="presParOf" srcId="{89F25A0B-3AB5-45B2-8554-948DCF075E42}" destId="{FA4BE541-E600-4342-BE6F-718E95F901F8}" srcOrd="1" destOrd="0" presId="urn:microsoft.com/office/officeart/2018/2/layout/IconLabelList"/>
    <dgm:cxn modelId="{9693DBF2-A49B-4D05-A7B5-C41E19519818}" type="presParOf" srcId="{89F25A0B-3AB5-45B2-8554-948DCF075E42}" destId="{3B956BFD-925B-4EDF-8329-980DEAF1AD6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1278F-2B94-458F-803C-EC55B00AF0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AEAD4D-ED7D-421B-B067-CC487ABB95D7}">
      <dgm:prSet/>
      <dgm:spPr/>
      <dgm:t>
        <a:bodyPr/>
        <a:lstStyle/>
        <a:p>
          <a:pPr>
            <a:lnSpc>
              <a:spcPct val="100000"/>
            </a:lnSpc>
          </a:pPr>
          <a:r>
            <a:rPr lang="en-GB" dirty="0">
              <a:latin typeface="Arial" panose="020B0604020202020204" pitchFamily="34" charset="0"/>
              <a:cs typeface="Arial" panose="020B0604020202020204" pitchFamily="34" charset="0"/>
            </a:rPr>
            <a:t>A minimum of 315 hours (approximately 45 days). </a:t>
          </a:r>
          <a:endParaRPr lang="en-US" dirty="0">
            <a:latin typeface="Arial" panose="020B0604020202020204" pitchFamily="34" charset="0"/>
            <a:cs typeface="Arial" panose="020B0604020202020204" pitchFamily="34" charset="0"/>
          </a:endParaRPr>
        </a:p>
      </dgm:t>
    </dgm:pt>
    <dgm:pt modelId="{42A7B86E-68AC-4DF9-A566-7D1B0EA96CFB}" type="parTrans" cxnId="{0354935C-808A-43A3-8555-06398B229E2F}">
      <dgm:prSet/>
      <dgm:spPr/>
      <dgm:t>
        <a:bodyPr/>
        <a:lstStyle/>
        <a:p>
          <a:endParaRPr lang="en-US"/>
        </a:p>
      </dgm:t>
    </dgm:pt>
    <dgm:pt modelId="{3EED6261-71D5-4942-B85A-50996D28117B}" type="sibTrans" cxnId="{0354935C-808A-43A3-8555-06398B229E2F}">
      <dgm:prSet/>
      <dgm:spPr/>
      <dgm:t>
        <a:bodyPr/>
        <a:lstStyle/>
        <a:p>
          <a:endParaRPr lang="en-US"/>
        </a:p>
      </dgm:t>
    </dgm:pt>
    <dgm:pt modelId="{980DED28-5FC4-4F59-99C2-D95C874F28A5}">
      <dgm:prSet/>
      <dgm:spPr/>
      <dgm:t>
        <a:bodyPr/>
        <a:lstStyle/>
        <a:p>
          <a:pPr>
            <a:lnSpc>
              <a:spcPct val="100000"/>
            </a:lnSpc>
          </a:pPr>
          <a:r>
            <a:rPr lang="en-GB">
              <a:latin typeface="Arial" panose="020B0604020202020204" pitchFamily="34" charset="0"/>
              <a:cs typeface="Arial" panose="020B0604020202020204" pitchFamily="34" charset="0"/>
            </a:rPr>
            <a:t>A unique opportunity to help develop new talent in your industry, and get young people work-ready. </a:t>
          </a:r>
          <a:endParaRPr lang="en-US">
            <a:latin typeface="Arial" panose="020B0604020202020204" pitchFamily="34" charset="0"/>
            <a:cs typeface="Arial" panose="020B0604020202020204" pitchFamily="34" charset="0"/>
          </a:endParaRPr>
        </a:p>
      </dgm:t>
    </dgm:pt>
    <dgm:pt modelId="{6BBDC369-76C9-4488-B94B-833AA77D6860}" type="parTrans" cxnId="{478442B4-6AC4-4E6E-9C5E-242E54B51A4E}">
      <dgm:prSet/>
      <dgm:spPr/>
      <dgm:t>
        <a:bodyPr/>
        <a:lstStyle/>
        <a:p>
          <a:endParaRPr lang="en-US"/>
        </a:p>
      </dgm:t>
    </dgm:pt>
    <dgm:pt modelId="{B983CD20-E2D1-4BDD-B2A3-3A0D44BACB31}" type="sibTrans" cxnId="{478442B4-6AC4-4E6E-9C5E-242E54B51A4E}">
      <dgm:prSet/>
      <dgm:spPr/>
      <dgm:t>
        <a:bodyPr/>
        <a:lstStyle/>
        <a:p>
          <a:endParaRPr lang="en-US"/>
        </a:p>
      </dgm:t>
    </dgm:pt>
    <dgm:pt modelId="{5FE20C4F-C870-48AA-BACA-5EF1533C6E58}">
      <dgm:prSet/>
      <dgm:spPr/>
      <dgm:t>
        <a:bodyPr/>
        <a:lstStyle/>
        <a:p>
          <a:pPr>
            <a:lnSpc>
              <a:spcPct val="100000"/>
            </a:lnSpc>
          </a:pPr>
          <a:r>
            <a:rPr lang="en-GB">
              <a:latin typeface="Arial" panose="020B0604020202020204" pitchFamily="34" charset="0"/>
              <a:cs typeface="Arial" panose="020B0604020202020204" pitchFamily="34" charset="0"/>
            </a:rPr>
            <a:t>Opportunity for young people to put their learning, knowledge and skills into practice in a real workplace environment. </a:t>
          </a:r>
          <a:endParaRPr lang="en-US">
            <a:latin typeface="Arial" panose="020B0604020202020204" pitchFamily="34" charset="0"/>
            <a:cs typeface="Arial" panose="020B0604020202020204" pitchFamily="34" charset="0"/>
          </a:endParaRPr>
        </a:p>
      </dgm:t>
    </dgm:pt>
    <dgm:pt modelId="{E82A5213-F2CC-420F-BAFE-04F002CB454B}" type="parTrans" cxnId="{EA5C219D-72DC-4291-B1B7-82AAEEB0962C}">
      <dgm:prSet/>
      <dgm:spPr/>
      <dgm:t>
        <a:bodyPr/>
        <a:lstStyle/>
        <a:p>
          <a:endParaRPr lang="en-US"/>
        </a:p>
      </dgm:t>
    </dgm:pt>
    <dgm:pt modelId="{DDD031B2-1527-499E-91E2-BE41320AF310}" type="sibTrans" cxnId="{EA5C219D-72DC-4291-B1B7-82AAEEB0962C}">
      <dgm:prSet/>
      <dgm:spPr/>
      <dgm:t>
        <a:bodyPr/>
        <a:lstStyle/>
        <a:p>
          <a:endParaRPr lang="en-US"/>
        </a:p>
      </dgm:t>
    </dgm:pt>
    <dgm:pt modelId="{25D464AA-34A6-478E-A1B9-66C160509708}" type="pres">
      <dgm:prSet presAssocID="{A601278F-2B94-458F-803C-EC55B00AF079}" presName="root" presStyleCnt="0">
        <dgm:presLayoutVars>
          <dgm:dir/>
          <dgm:resizeHandles val="exact"/>
        </dgm:presLayoutVars>
      </dgm:prSet>
      <dgm:spPr/>
    </dgm:pt>
    <dgm:pt modelId="{1304E4D7-B7E5-4380-A3C0-BC10495F6459}" type="pres">
      <dgm:prSet presAssocID="{D4AEAD4D-ED7D-421B-B067-CC487ABB95D7}" presName="compNode" presStyleCnt="0"/>
      <dgm:spPr/>
    </dgm:pt>
    <dgm:pt modelId="{75D2BD43-2B61-4EAD-B2B3-C3A9061A84A3}" type="pres">
      <dgm:prSet presAssocID="{D4AEAD4D-ED7D-421B-B067-CC487ABB95D7}" presName="bgRect" presStyleLbl="bgShp" presStyleIdx="0" presStyleCnt="3"/>
      <dgm:spPr/>
    </dgm:pt>
    <dgm:pt modelId="{CED0A8E5-AAD3-4054-A16E-16CF729237E7}" type="pres">
      <dgm:prSet presAssocID="{D4AEAD4D-ED7D-421B-B067-CC487ABB95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218C60A3-6BAD-4FF5-9A2F-B317CFBE66FC}" type="pres">
      <dgm:prSet presAssocID="{D4AEAD4D-ED7D-421B-B067-CC487ABB95D7}" presName="spaceRect" presStyleCnt="0"/>
      <dgm:spPr/>
    </dgm:pt>
    <dgm:pt modelId="{F8AB206B-AD3E-40BF-A8E7-A4E80A049640}" type="pres">
      <dgm:prSet presAssocID="{D4AEAD4D-ED7D-421B-B067-CC487ABB95D7}" presName="parTx" presStyleLbl="revTx" presStyleIdx="0" presStyleCnt="3">
        <dgm:presLayoutVars>
          <dgm:chMax val="0"/>
          <dgm:chPref val="0"/>
        </dgm:presLayoutVars>
      </dgm:prSet>
      <dgm:spPr/>
    </dgm:pt>
    <dgm:pt modelId="{C5786F76-0394-41F5-8BD3-68FF856223C9}" type="pres">
      <dgm:prSet presAssocID="{3EED6261-71D5-4942-B85A-50996D28117B}" presName="sibTrans" presStyleCnt="0"/>
      <dgm:spPr/>
    </dgm:pt>
    <dgm:pt modelId="{EA3BD5D3-6146-4993-8450-3D99DF2E40BA}" type="pres">
      <dgm:prSet presAssocID="{980DED28-5FC4-4F59-99C2-D95C874F28A5}" presName="compNode" presStyleCnt="0"/>
      <dgm:spPr/>
    </dgm:pt>
    <dgm:pt modelId="{716B68AF-2C3E-4A85-BC9F-53752E2C1F48}" type="pres">
      <dgm:prSet presAssocID="{980DED28-5FC4-4F59-99C2-D95C874F28A5}" presName="bgRect" presStyleLbl="bgShp" presStyleIdx="1" presStyleCnt="3"/>
      <dgm:spPr/>
    </dgm:pt>
    <dgm:pt modelId="{54594B49-A5A8-4131-AB5D-ADF707A0995E}" type="pres">
      <dgm:prSet presAssocID="{980DED28-5FC4-4F59-99C2-D95C874F28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4734BED1-B816-4888-8D09-5F1004A1D962}" type="pres">
      <dgm:prSet presAssocID="{980DED28-5FC4-4F59-99C2-D95C874F28A5}" presName="spaceRect" presStyleCnt="0"/>
      <dgm:spPr/>
    </dgm:pt>
    <dgm:pt modelId="{5A483BE2-E504-4D41-AC15-6C56C197F090}" type="pres">
      <dgm:prSet presAssocID="{980DED28-5FC4-4F59-99C2-D95C874F28A5}" presName="parTx" presStyleLbl="revTx" presStyleIdx="1" presStyleCnt="3">
        <dgm:presLayoutVars>
          <dgm:chMax val="0"/>
          <dgm:chPref val="0"/>
        </dgm:presLayoutVars>
      </dgm:prSet>
      <dgm:spPr/>
    </dgm:pt>
    <dgm:pt modelId="{B33D68F3-F1B8-498E-BDC3-FC811077BEB1}" type="pres">
      <dgm:prSet presAssocID="{B983CD20-E2D1-4BDD-B2A3-3A0D44BACB31}" presName="sibTrans" presStyleCnt="0"/>
      <dgm:spPr/>
    </dgm:pt>
    <dgm:pt modelId="{62038873-2F88-48AC-9A61-47A4518BF945}" type="pres">
      <dgm:prSet presAssocID="{5FE20C4F-C870-48AA-BACA-5EF1533C6E58}" presName="compNode" presStyleCnt="0"/>
      <dgm:spPr/>
    </dgm:pt>
    <dgm:pt modelId="{1C876593-1196-42C8-A0DB-E75E61F411D0}" type="pres">
      <dgm:prSet presAssocID="{5FE20C4F-C870-48AA-BACA-5EF1533C6E58}" presName="bgRect" presStyleLbl="bgShp" presStyleIdx="2" presStyleCnt="3"/>
      <dgm:spPr/>
    </dgm:pt>
    <dgm:pt modelId="{77A2FF21-D78A-4301-BDF5-0382A9984EB2}" type="pres">
      <dgm:prSet presAssocID="{5FE20C4F-C870-48AA-BACA-5EF1533C6E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7C623739-A2B5-40D8-AEFB-FB7141F701E5}" type="pres">
      <dgm:prSet presAssocID="{5FE20C4F-C870-48AA-BACA-5EF1533C6E58}" presName="spaceRect" presStyleCnt="0"/>
      <dgm:spPr/>
    </dgm:pt>
    <dgm:pt modelId="{9541E0FF-D05D-45CE-B3CB-C2C162C8BE9F}" type="pres">
      <dgm:prSet presAssocID="{5FE20C4F-C870-48AA-BACA-5EF1533C6E58}" presName="parTx" presStyleLbl="revTx" presStyleIdx="2" presStyleCnt="3">
        <dgm:presLayoutVars>
          <dgm:chMax val="0"/>
          <dgm:chPref val="0"/>
        </dgm:presLayoutVars>
      </dgm:prSet>
      <dgm:spPr/>
    </dgm:pt>
  </dgm:ptLst>
  <dgm:cxnLst>
    <dgm:cxn modelId="{BEF97706-D463-4432-BE07-C06C3AA15A31}" type="presOf" srcId="{980DED28-5FC4-4F59-99C2-D95C874F28A5}" destId="{5A483BE2-E504-4D41-AC15-6C56C197F090}" srcOrd="0" destOrd="0" presId="urn:microsoft.com/office/officeart/2018/2/layout/IconVerticalSolidList"/>
    <dgm:cxn modelId="{B530FC20-DA4E-4F68-B8B2-391EB734AB12}" type="presOf" srcId="{D4AEAD4D-ED7D-421B-B067-CC487ABB95D7}" destId="{F8AB206B-AD3E-40BF-A8E7-A4E80A049640}" srcOrd="0" destOrd="0" presId="urn:microsoft.com/office/officeart/2018/2/layout/IconVerticalSolidList"/>
    <dgm:cxn modelId="{6F291B28-7517-4FA1-A183-9E2932AB0928}" type="presOf" srcId="{5FE20C4F-C870-48AA-BACA-5EF1533C6E58}" destId="{9541E0FF-D05D-45CE-B3CB-C2C162C8BE9F}" srcOrd="0" destOrd="0" presId="urn:microsoft.com/office/officeart/2018/2/layout/IconVerticalSolidList"/>
    <dgm:cxn modelId="{0354935C-808A-43A3-8555-06398B229E2F}" srcId="{A601278F-2B94-458F-803C-EC55B00AF079}" destId="{D4AEAD4D-ED7D-421B-B067-CC487ABB95D7}" srcOrd="0" destOrd="0" parTransId="{42A7B86E-68AC-4DF9-A566-7D1B0EA96CFB}" sibTransId="{3EED6261-71D5-4942-B85A-50996D28117B}"/>
    <dgm:cxn modelId="{FFD54565-F710-4EB1-9D66-4704A679B22F}" type="presOf" srcId="{A601278F-2B94-458F-803C-EC55B00AF079}" destId="{25D464AA-34A6-478E-A1B9-66C160509708}" srcOrd="0" destOrd="0" presId="urn:microsoft.com/office/officeart/2018/2/layout/IconVerticalSolidList"/>
    <dgm:cxn modelId="{EA5C219D-72DC-4291-B1B7-82AAEEB0962C}" srcId="{A601278F-2B94-458F-803C-EC55B00AF079}" destId="{5FE20C4F-C870-48AA-BACA-5EF1533C6E58}" srcOrd="2" destOrd="0" parTransId="{E82A5213-F2CC-420F-BAFE-04F002CB454B}" sibTransId="{DDD031B2-1527-499E-91E2-BE41320AF310}"/>
    <dgm:cxn modelId="{478442B4-6AC4-4E6E-9C5E-242E54B51A4E}" srcId="{A601278F-2B94-458F-803C-EC55B00AF079}" destId="{980DED28-5FC4-4F59-99C2-D95C874F28A5}" srcOrd="1" destOrd="0" parTransId="{6BBDC369-76C9-4488-B94B-833AA77D6860}" sibTransId="{B983CD20-E2D1-4BDD-B2A3-3A0D44BACB31}"/>
    <dgm:cxn modelId="{A4236664-E5DC-45B5-ABCD-04CD06589372}" type="presParOf" srcId="{25D464AA-34A6-478E-A1B9-66C160509708}" destId="{1304E4D7-B7E5-4380-A3C0-BC10495F6459}" srcOrd="0" destOrd="0" presId="urn:microsoft.com/office/officeart/2018/2/layout/IconVerticalSolidList"/>
    <dgm:cxn modelId="{9DA403CD-D133-4038-B36D-B249A298C952}" type="presParOf" srcId="{1304E4D7-B7E5-4380-A3C0-BC10495F6459}" destId="{75D2BD43-2B61-4EAD-B2B3-C3A9061A84A3}" srcOrd="0" destOrd="0" presId="urn:microsoft.com/office/officeart/2018/2/layout/IconVerticalSolidList"/>
    <dgm:cxn modelId="{3CC9C74E-E5BD-43E5-BA76-F1F95B6A0E1A}" type="presParOf" srcId="{1304E4D7-B7E5-4380-A3C0-BC10495F6459}" destId="{CED0A8E5-AAD3-4054-A16E-16CF729237E7}" srcOrd="1" destOrd="0" presId="urn:microsoft.com/office/officeart/2018/2/layout/IconVerticalSolidList"/>
    <dgm:cxn modelId="{50D4E93E-95F7-489F-9574-2045DAEFC5F4}" type="presParOf" srcId="{1304E4D7-B7E5-4380-A3C0-BC10495F6459}" destId="{218C60A3-6BAD-4FF5-9A2F-B317CFBE66FC}" srcOrd="2" destOrd="0" presId="urn:microsoft.com/office/officeart/2018/2/layout/IconVerticalSolidList"/>
    <dgm:cxn modelId="{5751AC7D-373D-4D6C-98C9-24F000E17EBB}" type="presParOf" srcId="{1304E4D7-B7E5-4380-A3C0-BC10495F6459}" destId="{F8AB206B-AD3E-40BF-A8E7-A4E80A049640}" srcOrd="3" destOrd="0" presId="urn:microsoft.com/office/officeart/2018/2/layout/IconVerticalSolidList"/>
    <dgm:cxn modelId="{3EB16236-3DE4-4BEC-8450-2529DCD4B0F9}" type="presParOf" srcId="{25D464AA-34A6-478E-A1B9-66C160509708}" destId="{C5786F76-0394-41F5-8BD3-68FF856223C9}" srcOrd="1" destOrd="0" presId="urn:microsoft.com/office/officeart/2018/2/layout/IconVerticalSolidList"/>
    <dgm:cxn modelId="{7749DC4D-D799-4B4B-AFA9-28D60EE68F5C}" type="presParOf" srcId="{25D464AA-34A6-478E-A1B9-66C160509708}" destId="{EA3BD5D3-6146-4993-8450-3D99DF2E40BA}" srcOrd="2" destOrd="0" presId="urn:microsoft.com/office/officeart/2018/2/layout/IconVerticalSolidList"/>
    <dgm:cxn modelId="{B072EFCB-2639-4807-B434-40FCB455955D}" type="presParOf" srcId="{EA3BD5D3-6146-4993-8450-3D99DF2E40BA}" destId="{716B68AF-2C3E-4A85-BC9F-53752E2C1F48}" srcOrd="0" destOrd="0" presId="urn:microsoft.com/office/officeart/2018/2/layout/IconVerticalSolidList"/>
    <dgm:cxn modelId="{1E5BF5F7-F909-435F-A8BB-E603EC9CB3EF}" type="presParOf" srcId="{EA3BD5D3-6146-4993-8450-3D99DF2E40BA}" destId="{54594B49-A5A8-4131-AB5D-ADF707A0995E}" srcOrd="1" destOrd="0" presId="urn:microsoft.com/office/officeart/2018/2/layout/IconVerticalSolidList"/>
    <dgm:cxn modelId="{6B2BDA14-6BD8-4D74-98C1-B155FB621699}" type="presParOf" srcId="{EA3BD5D3-6146-4993-8450-3D99DF2E40BA}" destId="{4734BED1-B816-4888-8D09-5F1004A1D962}" srcOrd="2" destOrd="0" presId="urn:microsoft.com/office/officeart/2018/2/layout/IconVerticalSolidList"/>
    <dgm:cxn modelId="{9F9088CE-9065-4497-AB09-D9ECBE0CDD67}" type="presParOf" srcId="{EA3BD5D3-6146-4993-8450-3D99DF2E40BA}" destId="{5A483BE2-E504-4D41-AC15-6C56C197F090}" srcOrd="3" destOrd="0" presId="urn:microsoft.com/office/officeart/2018/2/layout/IconVerticalSolidList"/>
    <dgm:cxn modelId="{9D77AB64-C1A5-455F-96CC-3632501CF353}" type="presParOf" srcId="{25D464AA-34A6-478E-A1B9-66C160509708}" destId="{B33D68F3-F1B8-498E-BDC3-FC811077BEB1}" srcOrd="3" destOrd="0" presId="urn:microsoft.com/office/officeart/2018/2/layout/IconVerticalSolidList"/>
    <dgm:cxn modelId="{F778367B-9B4B-4BC4-8A64-3CF6DF908F9A}" type="presParOf" srcId="{25D464AA-34A6-478E-A1B9-66C160509708}" destId="{62038873-2F88-48AC-9A61-47A4518BF945}" srcOrd="4" destOrd="0" presId="urn:microsoft.com/office/officeart/2018/2/layout/IconVerticalSolidList"/>
    <dgm:cxn modelId="{41429FB0-007B-4D60-8BE9-DB5FB2170DF5}" type="presParOf" srcId="{62038873-2F88-48AC-9A61-47A4518BF945}" destId="{1C876593-1196-42C8-A0DB-E75E61F411D0}" srcOrd="0" destOrd="0" presId="urn:microsoft.com/office/officeart/2018/2/layout/IconVerticalSolidList"/>
    <dgm:cxn modelId="{4D35CCDE-F91F-40E5-A537-05ED0C79A993}" type="presParOf" srcId="{62038873-2F88-48AC-9A61-47A4518BF945}" destId="{77A2FF21-D78A-4301-BDF5-0382A9984EB2}" srcOrd="1" destOrd="0" presId="urn:microsoft.com/office/officeart/2018/2/layout/IconVerticalSolidList"/>
    <dgm:cxn modelId="{4AEB7900-8A5B-4614-93BA-5E00176A8096}" type="presParOf" srcId="{62038873-2F88-48AC-9A61-47A4518BF945}" destId="{7C623739-A2B5-40D8-AEFB-FB7141F701E5}" srcOrd="2" destOrd="0" presId="urn:microsoft.com/office/officeart/2018/2/layout/IconVerticalSolidList"/>
    <dgm:cxn modelId="{BA3316CE-DCDE-49EF-8A46-13C6F2A1A6BB}" type="presParOf" srcId="{62038873-2F88-48AC-9A61-47A4518BF945}" destId="{9541E0FF-D05D-45CE-B3CB-C2C162C8BE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B690-EC56-4676-8598-9828852DB213}">
      <dsp:nvSpPr>
        <dsp:cNvPr id="0" name=""/>
        <dsp:cNvSpPr/>
      </dsp:nvSpPr>
      <dsp:spPr>
        <a:xfrm>
          <a:off x="1097000" y="593265"/>
          <a:ext cx="1280250" cy="1280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05236-41BB-40D5-98CB-D05B6BA7390E}">
      <dsp:nvSpPr>
        <dsp:cNvPr id="0" name=""/>
        <dsp:cNvSpPr/>
      </dsp:nvSpPr>
      <dsp:spPr>
        <a:xfrm>
          <a:off x="314625"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Introduce you to how our students can support you</a:t>
          </a:r>
          <a:endParaRPr lang="en-US" sz="2400" kern="1200" dirty="0">
            <a:latin typeface="Arial" panose="020B0604020202020204" pitchFamily="34" charset="0"/>
            <a:cs typeface="Arial" panose="020B0604020202020204" pitchFamily="34" charset="0"/>
          </a:endParaRPr>
        </a:p>
      </dsp:txBody>
      <dsp:txXfrm>
        <a:off x="314625" y="2348416"/>
        <a:ext cx="2844999" cy="1409655"/>
      </dsp:txXfrm>
    </dsp:sp>
    <dsp:sp modelId="{3B12AB61-10A5-4A32-BCC6-ABCB8C84E63A}">
      <dsp:nvSpPr>
        <dsp:cNvPr id="0" name=""/>
        <dsp:cNvSpPr/>
      </dsp:nvSpPr>
      <dsp:spPr>
        <a:xfrm>
          <a:off x="4439875" y="593265"/>
          <a:ext cx="1280250" cy="1280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77F42-435A-4146-BFEE-E64ADFC1EEE8}">
      <dsp:nvSpPr>
        <dsp:cNvPr id="0" name=""/>
        <dsp:cNvSpPr/>
      </dsp:nvSpPr>
      <dsp:spPr>
        <a:xfrm>
          <a:off x="3657500"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Answer any initial questions</a:t>
          </a:r>
          <a:endParaRPr lang="en-US" sz="2400" kern="1200">
            <a:latin typeface="Arial" panose="020B0604020202020204" pitchFamily="34" charset="0"/>
            <a:cs typeface="Arial" panose="020B0604020202020204" pitchFamily="34" charset="0"/>
          </a:endParaRPr>
        </a:p>
      </dsp:txBody>
      <dsp:txXfrm>
        <a:off x="3657500" y="2348416"/>
        <a:ext cx="2844999" cy="1409655"/>
      </dsp:txXfrm>
    </dsp:sp>
    <dsp:sp modelId="{0C912574-B320-48E1-98D8-2AF18B6FDED9}">
      <dsp:nvSpPr>
        <dsp:cNvPr id="0" name=""/>
        <dsp:cNvSpPr/>
      </dsp:nvSpPr>
      <dsp:spPr>
        <a:xfrm>
          <a:off x="7782750" y="593265"/>
          <a:ext cx="1280250" cy="1280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56BFD-925B-4EDF-8329-980DEAF1AD6D}">
      <dsp:nvSpPr>
        <dsp:cNvPr id="0" name=""/>
        <dsp:cNvSpPr/>
      </dsp:nvSpPr>
      <dsp:spPr>
        <a:xfrm>
          <a:off x="7000375" y="2348416"/>
          <a:ext cx="2844999" cy="1409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Gauge your interest in working with </a:t>
          </a:r>
          <a:r>
            <a:rPr lang="en-GB" sz="2400" kern="1200" dirty="0">
              <a:highlight>
                <a:srgbClr val="FFFF00"/>
              </a:highlight>
              <a:latin typeface="Arial" panose="020B0604020202020204" pitchFamily="34" charset="0"/>
              <a:cs typeface="Arial" panose="020B0604020202020204" pitchFamily="34" charset="0"/>
            </a:rPr>
            <a:t>&lt;school/college&gt; and our students</a:t>
          </a:r>
          <a:endParaRPr lang="en-US" sz="2400" kern="1200" dirty="0">
            <a:highlight>
              <a:srgbClr val="FFFF00"/>
            </a:highlight>
            <a:latin typeface="Arial" panose="020B0604020202020204" pitchFamily="34" charset="0"/>
            <a:cs typeface="Arial" panose="020B0604020202020204" pitchFamily="34" charset="0"/>
          </a:endParaRPr>
        </a:p>
      </dsp:txBody>
      <dsp:txXfrm>
        <a:off x="7000375" y="2348416"/>
        <a:ext cx="2844999" cy="1409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BD43-2B61-4EAD-B2B3-C3A9061A84A3}">
      <dsp:nvSpPr>
        <dsp:cNvPr id="0" name=""/>
        <dsp:cNvSpPr/>
      </dsp:nvSpPr>
      <dsp:spPr>
        <a:xfrm>
          <a:off x="0" y="531"/>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0A8E5-AAD3-4054-A16E-16CF729237E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B206B-AD3E-40BF-A8E7-A4E80A049640}">
      <dsp:nvSpPr>
        <dsp:cNvPr id="0" name=""/>
        <dsp:cNvSpPr/>
      </dsp:nvSpPr>
      <dsp:spPr>
        <a:xfrm>
          <a:off x="1435590" y="531"/>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rial" panose="020B0604020202020204" pitchFamily="34" charset="0"/>
              <a:cs typeface="Arial" panose="020B0604020202020204" pitchFamily="34" charset="0"/>
            </a:rPr>
            <a:t>A minimum of 315 hours (approximately 45 days). </a:t>
          </a:r>
          <a:endParaRPr lang="en-US" sz="2400" kern="1200" dirty="0">
            <a:latin typeface="Arial" panose="020B0604020202020204" pitchFamily="34" charset="0"/>
            <a:cs typeface="Arial" panose="020B0604020202020204" pitchFamily="34" charset="0"/>
          </a:endParaRPr>
        </a:p>
      </dsp:txBody>
      <dsp:txXfrm>
        <a:off x="1435590" y="531"/>
        <a:ext cx="8642862" cy="1242935"/>
      </dsp:txXfrm>
    </dsp:sp>
    <dsp:sp modelId="{716B68AF-2C3E-4A85-BC9F-53752E2C1F48}">
      <dsp:nvSpPr>
        <dsp:cNvPr id="0" name=""/>
        <dsp:cNvSpPr/>
      </dsp:nvSpPr>
      <dsp:spPr>
        <a:xfrm>
          <a:off x="0" y="1554201"/>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94B49-A5A8-4131-AB5D-ADF707A099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83BE2-E504-4D41-AC15-6C56C197F090}">
      <dsp:nvSpPr>
        <dsp:cNvPr id="0" name=""/>
        <dsp:cNvSpPr/>
      </dsp:nvSpPr>
      <dsp:spPr>
        <a:xfrm>
          <a:off x="1435590" y="1554201"/>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A unique opportunity to help develop new talent in your industry, and get young people work-ready. </a:t>
          </a:r>
          <a:endParaRPr lang="en-US" sz="2400" kern="1200">
            <a:latin typeface="Arial" panose="020B0604020202020204" pitchFamily="34" charset="0"/>
            <a:cs typeface="Arial" panose="020B0604020202020204" pitchFamily="34" charset="0"/>
          </a:endParaRPr>
        </a:p>
      </dsp:txBody>
      <dsp:txXfrm>
        <a:off x="1435590" y="1554201"/>
        <a:ext cx="8642862" cy="1242935"/>
      </dsp:txXfrm>
    </dsp:sp>
    <dsp:sp modelId="{1C876593-1196-42C8-A0DB-E75E61F411D0}">
      <dsp:nvSpPr>
        <dsp:cNvPr id="0" name=""/>
        <dsp:cNvSpPr/>
      </dsp:nvSpPr>
      <dsp:spPr>
        <a:xfrm>
          <a:off x="0" y="3107870"/>
          <a:ext cx="10078453"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2FF21-D78A-4301-BDF5-0382A9984EB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1E0FF-D05D-45CE-B3CB-C2C162C8BE9F}">
      <dsp:nvSpPr>
        <dsp:cNvPr id="0" name=""/>
        <dsp:cNvSpPr/>
      </dsp:nvSpPr>
      <dsp:spPr>
        <a:xfrm>
          <a:off x="1435590" y="3107870"/>
          <a:ext cx="864286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GB" sz="2400" kern="1200">
              <a:latin typeface="Arial" panose="020B0604020202020204" pitchFamily="34" charset="0"/>
              <a:cs typeface="Arial" panose="020B0604020202020204" pitchFamily="34" charset="0"/>
            </a:rPr>
            <a:t>Opportunity for young people to put their learning, knowledge and skills into practice in a real workplace environment. </a:t>
          </a:r>
          <a:endParaRPr lang="en-US" sz="2400" kern="1200">
            <a:latin typeface="Arial" panose="020B0604020202020204" pitchFamily="34" charset="0"/>
            <a:cs typeface="Arial" panose="020B0604020202020204" pitchFamily="34" charset="0"/>
          </a:endParaRPr>
        </a:p>
      </dsp:txBody>
      <dsp:txXfrm>
        <a:off x="1435590" y="3107870"/>
        <a:ext cx="8642862"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E9E80E2-1C6F-F445-B7C5-902ECA608A4A}" type="datetimeFigureOut">
              <a:rPr lang="en-GB" smtClean="0"/>
              <a:t>08/05/2025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8DC11-5811-E54C-93FB-BDA3EAE90651}" type="slidenum">
              <a:rPr lang="en-GB" smtClean="0"/>
              <a:t>‹#›</a:t>
            </a:fld>
            <a:endParaRPr lang="en-GB"/>
          </a:p>
        </p:txBody>
      </p:sp>
    </p:spTree>
    <p:extLst>
      <p:ext uri="{BB962C8B-B14F-4D97-AF65-F5344CB8AC3E}">
        <p14:creationId xmlns:p14="http://schemas.microsoft.com/office/powerpoint/2010/main" val="314546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SPEAKER NOTES:</a:t>
            </a:r>
          </a:p>
          <a:p>
            <a:endParaRPr lang="en-GB" dirty="0"/>
          </a:p>
          <a:p>
            <a:pPr marL="171450" indent="-171450">
              <a:buFont typeface="Arial" panose="020B0604020202020204" pitchFamily="34" charset="0"/>
              <a:buChar char="•"/>
            </a:pPr>
            <a:r>
              <a:rPr lang="en-GB" dirty="0"/>
              <a:t>Welcome audience and carry out any required introductions. </a:t>
            </a:r>
          </a:p>
        </p:txBody>
      </p:sp>
      <p:sp>
        <p:nvSpPr>
          <p:cNvPr id="4" name="Slide Number Placeholder 3"/>
          <p:cNvSpPr>
            <a:spLocks noGrp="1"/>
          </p:cNvSpPr>
          <p:nvPr>
            <p:ph type="sldNum" sz="quarter" idx="5"/>
          </p:nvPr>
        </p:nvSpPr>
        <p:spPr/>
        <p:txBody>
          <a:bodyPr/>
          <a:lstStyle/>
          <a:p>
            <a:fld id="{EFF8DC11-5811-E54C-93FB-BDA3EAE90651}" type="slidenum">
              <a:rPr lang="en-GB" smtClean="0"/>
              <a:t>1</a:t>
            </a:fld>
            <a:endParaRPr lang="en-GB"/>
          </a:p>
        </p:txBody>
      </p:sp>
    </p:spTree>
    <p:extLst>
      <p:ext uri="{BB962C8B-B14F-4D97-AF65-F5344CB8AC3E}">
        <p14:creationId xmlns:p14="http://schemas.microsoft.com/office/powerpoint/2010/main" val="300142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1600"/>
              </a:spcBef>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SPEAKER NOTES:</a:t>
            </a:r>
          </a:p>
          <a:p>
            <a:pPr marL="171450" indent="-171450">
              <a:lnSpc>
                <a:spcPct val="100000"/>
              </a:lnSpc>
              <a:spcBef>
                <a:spcPts val="1600"/>
              </a:spcBef>
              <a:buFont typeface="Arial" panose="020B0604020202020204" pitchFamily="34" charset="0"/>
              <a:buChar char="•"/>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Our students will be available to work for you for a minimum of 315 hours (approximately 45 days) during their T Level programme</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industry placement is an essential part of a student’s T Level programme and gives you a unique opportunity to help develop new talent in your industry, and get young people work-ready. </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This provides young people the invaluable opportunity to put their learning, knowledge and skills into practice in a real workplace environment. </a:t>
            </a:r>
          </a:p>
          <a:p>
            <a:pPr marL="171450" indent="-171450">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Industry placements are a shift from traditional work experience to a longer, more structured placement in the workplace for young people to develop real work skills and make a meaningful contribution to your organisation.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10</a:t>
            </a:fld>
            <a:endParaRPr lang="en-GB"/>
          </a:p>
        </p:txBody>
      </p:sp>
    </p:spTree>
    <p:extLst>
      <p:ext uri="{BB962C8B-B14F-4D97-AF65-F5344CB8AC3E}">
        <p14:creationId xmlns:p14="http://schemas.microsoft.com/office/powerpoint/2010/main" val="113364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00000"/>
              </a:lnSpc>
              <a:spcBef>
                <a:spcPts val="1600"/>
              </a:spcBef>
              <a:buFont typeface="Arial" panose="020B0604020202020204" pitchFamily="34" charset="0"/>
            </a:pPr>
            <a:r>
              <a:rPr lang="en-GB" sz="1200" kern="1200" dirty="0">
                <a:solidFill>
                  <a:schemeClr val="tx1"/>
                </a:solidFill>
                <a:latin typeface="Arial" panose="020B0604020202020204" pitchFamily="34" charset="0"/>
                <a:ea typeface="+mn-ea"/>
                <a:cs typeface="Arial" panose="020B0604020202020204" pitchFamily="34" charset="0"/>
              </a:rPr>
              <a:t>NOTES: Even if you don’t offer all of these, employers should be made aware of the full offer of T Levels across all skill areas.  It may be that if an employer is interested in a T Level which you don’t offer, you could support them to find an alternative school or college to work with or, they can find further information on https://</a:t>
            </a:r>
            <a:r>
              <a:rPr lang="en-GB" sz="1200" kern="1200" dirty="0" err="1">
                <a:solidFill>
                  <a:schemeClr val="tx1"/>
                </a:solidFill>
                <a:latin typeface="Arial" panose="020B0604020202020204" pitchFamily="34" charset="0"/>
                <a:ea typeface="+mn-ea"/>
                <a:cs typeface="Arial" panose="020B0604020202020204" pitchFamily="34" charset="0"/>
              </a:rPr>
              <a:t>employers.tlevels.gov.uk</a:t>
            </a:r>
            <a:r>
              <a:rPr lang="en-GB" sz="1200" kern="1200" dirty="0">
                <a:solidFill>
                  <a:schemeClr val="tx1"/>
                </a:solidFill>
                <a:latin typeface="Arial" panose="020B0604020202020204" pitchFamily="34" charset="0"/>
                <a:ea typeface="+mn-ea"/>
                <a:cs typeface="Arial" panose="020B0604020202020204" pitchFamily="34" charset="0"/>
              </a:rPr>
              <a:t>  - Note: T Levels will be available in all Skill areas listed above except for Catering from Sept 2024.</a:t>
            </a:r>
          </a:p>
          <a:p>
            <a:pPr algn="l" defTabSz="914400" rtl="0" eaLnBrk="1" latinLnBrk="0" hangingPunct="1">
              <a:lnSpc>
                <a:spcPct val="100000"/>
              </a:lnSpc>
              <a:spcBef>
                <a:spcPts val="1600"/>
              </a:spcBef>
              <a:buFont typeface="Arial" panose="020B0604020202020204" pitchFamily="34" charset="0"/>
            </a:pPr>
            <a:endParaRPr lang="en-GB" sz="1200" kern="1200" dirty="0">
              <a:solidFill>
                <a:schemeClr val="tx1"/>
              </a:solidFill>
              <a:latin typeface="Arial" panose="020B0604020202020204" pitchFamily="34" charset="0"/>
              <a:ea typeface="+mn-ea"/>
              <a:cs typeface="Arial" panose="020B0604020202020204" pitchFamily="34" charset="0"/>
            </a:endParaRPr>
          </a:p>
          <a:p>
            <a:pPr algn="l" defTabSz="914400" rtl="0" eaLnBrk="1" latinLnBrk="0" hangingPunct="1">
              <a:lnSpc>
                <a:spcPct val="100000"/>
              </a:lnSpc>
              <a:spcBef>
                <a:spcPts val="1600"/>
              </a:spcBef>
              <a:buFont typeface="Arial" panose="020B0604020202020204" pitchFamily="34" charset="0"/>
            </a:pPr>
            <a:r>
              <a:rPr lang="en-GB" sz="1200" kern="1200" dirty="0">
                <a:solidFill>
                  <a:schemeClr val="tx1"/>
                </a:solidFill>
                <a:latin typeface="Arial" panose="020B0604020202020204" pitchFamily="34" charset="0"/>
                <a:ea typeface="+mn-ea"/>
                <a:cs typeface="Arial" panose="020B0604020202020204" pitchFamily="34" charset="0"/>
              </a:rPr>
              <a:t>SPEAKER NOTES:</a:t>
            </a:r>
          </a:p>
          <a:p>
            <a:pPr algn="l" defTabSz="914400" rtl="0" eaLnBrk="1" latinLnBrk="0" hangingPunct="1">
              <a:lnSpc>
                <a:spcPct val="100000"/>
              </a:lnSpc>
              <a:spcBef>
                <a:spcPts val="1600"/>
              </a:spcBef>
              <a:buFont typeface="Arial" panose="020B0604020202020204" pitchFamily="34" charset="0"/>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 Levels started in September 2020 at selected schools and colleges in England.</a:t>
            </a: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There are now over 20 T Level subjects to choose from, covering everything from agriculture to catering and engineering to science.  Here at &lt;school/college&gt; we have identified a &lt;number of these&gt; as a priority for the skills needs within the local area and have students &lt;starting in the next academic year / already studying these courses&gt;.</a:t>
            </a:r>
          </a:p>
          <a:p>
            <a:pPr marL="171450" indent="-171450" algn="l" defTabSz="914400" rtl="0" eaLnBrk="1" fontAlgn="base"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It’s important to note that whilst there are some specific vocational skill areas for example, Construction and the Built Environment and Education and Early Years there are a number of cross cutting skill areas such as Business and Admin and Legal, Finance and Accounting so if you’re a construction employer there’s a number of skill areas and therefore T Levels which will be relevant to your organisation and it’s business functions. &lt;Tailor to your audience as appropriate&gt;</a:t>
            </a:r>
          </a:p>
          <a:p>
            <a:pPr marL="171450" marR="0" lvl="0" indent="-1714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lang="en-GB" dirty="0"/>
          </a:p>
          <a:p>
            <a:pPr algn="l" fontAlgn="base"/>
            <a:endParaRPr lang="en-GB" b="0" i="0" u="none" strike="noStrike" dirty="0">
              <a:solidFill>
                <a:srgbClr val="000000"/>
              </a:solidFill>
              <a:effectLst/>
              <a:latin typeface="Sora"/>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11</a:t>
            </a:fld>
            <a:endParaRPr lang="en-GB"/>
          </a:p>
        </p:txBody>
      </p:sp>
    </p:spTree>
    <p:extLst>
      <p:ext uri="{BB962C8B-B14F-4D97-AF65-F5344CB8AC3E}">
        <p14:creationId xmlns:p14="http://schemas.microsoft.com/office/powerpoint/2010/main" val="242678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D06BC-FEF1-4036-758A-264D54888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B0396-DF6C-0E9A-A869-88227C908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FDC0A-E9E0-A2CA-EEA9-0D2DCB52F799}"/>
              </a:ext>
            </a:extLst>
          </p:cNvPr>
          <p:cNvSpPr>
            <a:spLocks noGrp="1"/>
          </p:cNvSpPr>
          <p:nvPr>
            <p:ph type="body" idx="1"/>
          </p:nvPr>
        </p:nvSpPr>
        <p:spPr/>
        <p:txBody>
          <a:bodyPr/>
          <a:lstStyle/>
          <a:p>
            <a:pPr marL="171450" marR="0" lvl="0" indent="-1714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endParaRPr lang="en-GB" dirty="0"/>
          </a:p>
          <a:p>
            <a:pPr algn="l" fontAlgn="base"/>
            <a:endParaRPr lang="en-GB" b="0" i="0" u="none" strike="noStrike" dirty="0">
              <a:solidFill>
                <a:srgbClr val="000000"/>
              </a:solidFill>
              <a:effectLst/>
              <a:latin typeface="Sora"/>
            </a:endParaRPr>
          </a:p>
        </p:txBody>
      </p:sp>
      <p:sp>
        <p:nvSpPr>
          <p:cNvPr id="4" name="Slide Number Placeholder 3">
            <a:extLst>
              <a:ext uri="{FF2B5EF4-FFF2-40B4-BE49-F238E27FC236}">
                <a16:creationId xmlns:a16="http://schemas.microsoft.com/office/drawing/2014/main" id="{550C2B7D-9B56-08DC-70B2-40919978695D}"/>
              </a:ext>
            </a:extLst>
          </p:cNvPr>
          <p:cNvSpPr>
            <a:spLocks noGrp="1"/>
          </p:cNvSpPr>
          <p:nvPr>
            <p:ph type="sldNum" sz="quarter" idx="5"/>
          </p:nvPr>
        </p:nvSpPr>
        <p:spPr/>
        <p:txBody>
          <a:bodyPr/>
          <a:lstStyle/>
          <a:p>
            <a:fld id="{EFF8DC11-5811-E54C-93FB-BDA3EAE90651}" type="slidenum">
              <a:rPr lang="en-GB" smtClean="0"/>
              <a:t>12</a:t>
            </a:fld>
            <a:endParaRPr lang="en-GB"/>
          </a:p>
        </p:txBody>
      </p:sp>
    </p:spTree>
    <p:extLst>
      <p:ext uri="{BB962C8B-B14F-4D97-AF65-F5344CB8AC3E}">
        <p14:creationId xmlns:p14="http://schemas.microsoft.com/office/powerpoint/2010/main" val="306883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a:solidFill>
                  <a:schemeClr val="tx1"/>
                </a:solidFill>
                <a:latin typeface="Arial" panose="020B0604020202020204" pitchFamily="34" charset="0"/>
                <a:ea typeface="+mn-ea"/>
                <a:cs typeface="Arial" panose="020B0604020202020204" pitchFamily="34" charset="0"/>
              </a:rPr>
              <a:t>NOTES: If you don’t offer the foundation programme delete this slide. </a:t>
            </a:r>
          </a:p>
          <a:p>
            <a:pPr marL="0" algn="l" defTabSz="914400" rtl="0" eaLnBrk="1" latinLnBrk="0" hangingPunct="1"/>
            <a:endParaRPr lang="en-GB" sz="1200" kern="120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a:solidFill>
                  <a:schemeClr val="tx1"/>
                </a:solidFill>
                <a:latin typeface="Arial" panose="020B0604020202020204" pitchFamily="34" charset="0"/>
                <a:ea typeface="+mn-ea"/>
                <a:cs typeface="Arial" panose="020B0604020202020204" pitchFamily="34" charset="0"/>
              </a:rPr>
              <a:t>SPEAKER NOTES:</a:t>
            </a:r>
          </a:p>
          <a:p>
            <a:pPr marL="0" indent="-285750" algn="l" defTabSz="914400" rtl="0" eaLnBrk="1" latinLnBrk="0" hangingPunct="1">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Our T Level Foundation Programme is aimed at helping students who are not yet ready for a T Level. It’s a one-year post-GCSE course designed to them T Level ready. </a:t>
            </a:r>
          </a:p>
          <a:p>
            <a:pPr marL="0" indent="-285750" algn="l" defTabSz="914400" rtl="0" eaLnBrk="1" latinLnBrk="0" hangingPunct="1">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Our Foundation programme will help students to:</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gain technical knowledge and practical skills for their chosen T Level subject area</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get ready for their T Level with industry work experience and preparation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develop industry-relevant English and maths skills, and digital skills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benefit from focused individual support and personal development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plan the right next step – and get the skills to succeed when they get there</a:t>
            </a:r>
          </a:p>
          <a:p>
            <a:pPr marL="0" indent="-342900" algn="l" defTabSz="914400" rtl="0" eaLnBrk="1" latinLnBrk="0" hangingPunct="1">
              <a:spcBef>
                <a:spcPts val="1600"/>
              </a:spcBef>
              <a:buFont typeface="Arial" panose="020B0604020202020204" pitchFamily="34" charset="0"/>
              <a:buChar char="•"/>
            </a:pPr>
            <a:endParaRPr lang="en-GB" sz="1200" kern="1200">
              <a:solidFill>
                <a:schemeClr val="tx1"/>
              </a:solidFill>
              <a:latin typeface="Arial" panose="020B0604020202020204" pitchFamily="34" charset="0"/>
              <a:ea typeface="+mn-ea"/>
              <a:cs typeface="Arial" panose="020B0604020202020204" pitchFamily="34" charset="0"/>
            </a:endParaRPr>
          </a:p>
          <a:p>
            <a:pPr marL="0" indent="0" algn="l" defTabSz="914400" rtl="0" eaLnBrk="1" latinLnBrk="0" hangingPunct="1">
              <a:spcBef>
                <a:spcPts val="1600"/>
              </a:spcBef>
              <a:buFont typeface="Arial" panose="020B0604020202020204" pitchFamily="34" charset="0"/>
              <a:buNone/>
            </a:pPr>
            <a:r>
              <a:rPr lang="en-GB" sz="1200" kern="1200">
                <a:solidFill>
                  <a:schemeClr val="tx1"/>
                </a:solidFill>
                <a:latin typeface="Arial" panose="020B0604020202020204" pitchFamily="34" charset="0"/>
                <a:ea typeface="+mn-ea"/>
                <a:cs typeface="Arial" panose="020B0604020202020204" pitchFamily="34" charset="0"/>
              </a:rPr>
              <a:t>All our students will have the opportunity to undertake appropriate work experience activities and workplace preparation. This includes high-quality work experience that: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Includes as many meaningful interactions with real employers as possible during the programme, through a range of activities, for example mentoring, site visits, work tasters or shadowing.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Includes an in-person placement with an external employer, wherever possible. </a:t>
            </a:r>
          </a:p>
          <a:p>
            <a:pPr marL="457200" lvl="2" indent="-285750" algn="l" defTabSz="914400" rtl="0" eaLnBrk="1" latinLnBrk="0" hangingPunct="1">
              <a:spcBef>
                <a:spcPts val="1600"/>
              </a:spcBef>
              <a:buFont typeface="Arial" panose="020B0604020202020204" pitchFamily="34" charset="0"/>
              <a:buChar char="•"/>
            </a:pPr>
            <a:r>
              <a:rPr lang="en-GB" sz="1200" kern="1200">
                <a:solidFill>
                  <a:schemeClr val="tx1"/>
                </a:solidFill>
                <a:latin typeface="Arial" panose="020B0604020202020204" pitchFamily="34" charset="0"/>
                <a:ea typeface="+mn-ea"/>
                <a:cs typeface="Arial" panose="020B0604020202020204" pitchFamily="34" charset="0"/>
              </a:rPr>
              <a:t>Is related to their chosen T Level route where appropriate and feasible. </a:t>
            </a:r>
          </a:p>
          <a:p>
            <a:pPr marL="285750" indent="-285750">
              <a:buFont typeface="Arial" panose="020B0604020202020204" pitchFamily="34" charset="0"/>
              <a:buChar char="•"/>
            </a:pPr>
            <a:endParaRPr lang="en-GB"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13</a:t>
            </a:fld>
            <a:endParaRPr lang="en-GB"/>
          </a:p>
        </p:txBody>
      </p:sp>
    </p:spTree>
    <p:extLst>
      <p:ext uri="{BB962C8B-B14F-4D97-AF65-F5344CB8AC3E}">
        <p14:creationId xmlns:p14="http://schemas.microsoft.com/office/powerpoint/2010/main" val="156394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 You have a captive audience so make sure, if relevant, you take the opportunity to promote any other work-related skills solutions / offers which your school/college may be able to offer them (Apprenticeships, Skills Bootcamps, Work Experience, Internships etc). You can find more detail on the various employer facing programmes here: https://find-employer-</a:t>
            </a:r>
            <a:r>
              <a:rPr lang="en-GB" dirty="0" err="1">
                <a:latin typeface="Arial" panose="020B0604020202020204" pitchFamily="34" charset="0"/>
                <a:cs typeface="Arial" panose="020B0604020202020204" pitchFamily="34" charset="0"/>
              </a:rPr>
              <a:t>schemes.education.gov.uk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Whilst today is focused on T Levels and industry placements here at &lt;school/college&gt; there are many more opportunities for us to work with you and support the development of your talent pipeline and/or your existing workforce.  If any of these other skills solutions are of interest to you, we would be very happy to arrange a follow-up call/meeting to discuss this in more detail.</a:t>
            </a:r>
          </a:p>
          <a:p>
            <a:endParaRPr lang="en-GB" dirty="0"/>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14</a:t>
            </a:fld>
            <a:endParaRPr lang="en-GB"/>
          </a:p>
        </p:txBody>
      </p:sp>
    </p:spTree>
    <p:extLst>
      <p:ext uri="{BB962C8B-B14F-4D97-AF65-F5344CB8AC3E}">
        <p14:creationId xmlns:p14="http://schemas.microsoft.com/office/powerpoint/2010/main" val="322056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Edit this slide as appropriate. This is the call for action for the employer this will depend on whether you are presenting this to a group of employers, or an individual employer.  </a:t>
            </a:r>
          </a:p>
          <a:p>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Think about how you will gauge interest and follow this up.</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&lt;To be inserted by presenter&gt;</a:t>
            </a:r>
          </a:p>
        </p:txBody>
      </p:sp>
      <p:sp>
        <p:nvSpPr>
          <p:cNvPr id="4" name="Slide Number Placeholder 3"/>
          <p:cNvSpPr>
            <a:spLocks noGrp="1"/>
          </p:cNvSpPr>
          <p:nvPr>
            <p:ph type="sldNum" sz="quarter" idx="5"/>
          </p:nvPr>
        </p:nvSpPr>
        <p:spPr/>
        <p:txBody>
          <a:bodyPr/>
          <a:lstStyle/>
          <a:p>
            <a:fld id="{EFF8DC11-5811-E54C-93FB-BDA3EAE90651}" type="slidenum">
              <a:rPr lang="en-GB" smtClean="0"/>
              <a:t>15</a:t>
            </a:fld>
            <a:endParaRPr lang="en-GB"/>
          </a:p>
        </p:txBody>
      </p:sp>
    </p:spTree>
    <p:extLst>
      <p:ext uri="{BB962C8B-B14F-4D97-AF65-F5344CB8AC3E}">
        <p14:creationId xmlns:p14="http://schemas.microsoft.com/office/powerpoint/2010/main" val="170631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If you have some employer case studies you can share you could edit this slide and add details here.   </a:t>
            </a:r>
          </a:p>
        </p:txBody>
      </p:sp>
      <p:sp>
        <p:nvSpPr>
          <p:cNvPr id="4" name="Slide Number Placeholder 3"/>
          <p:cNvSpPr>
            <a:spLocks noGrp="1"/>
          </p:cNvSpPr>
          <p:nvPr>
            <p:ph type="sldNum" sz="quarter" idx="5"/>
          </p:nvPr>
        </p:nvSpPr>
        <p:spPr/>
        <p:txBody>
          <a:bodyPr/>
          <a:lstStyle/>
          <a:p>
            <a:fld id="{EFF8DC11-5811-E54C-93FB-BDA3EAE90651}" type="slidenum">
              <a:rPr lang="en-GB" smtClean="0"/>
              <a:t>16</a:t>
            </a:fld>
            <a:endParaRPr lang="en-GB"/>
          </a:p>
        </p:txBody>
      </p:sp>
    </p:spTree>
    <p:extLst>
      <p:ext uri="{BB962C8B-B14F-4D97-AF65-F5344CB8AC3E}">
        <p14:creationId xmlns:p14="http://schemas.microsoft.com/office/powerpoint/2010/main" val="390060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NOTES: Make sure the contact details you provide (phone and email) are manned and will be responded to in a timely way.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Thank audience for their time and ensure there is a clear route for further engagement.</a:t>
            </a:r>
          </a:p>
        </p:txBody>
      </p:sp>
      <p:sp>
        <p:nvSpPr>
          <p:cNvPr id="4" name="Slide Number Placeholder 3"/>
          <p:cNvSpPr>
            <a:spLocks noGrp="1"/>
          </p:cNvSpPr>
          <p:nvPr>
            <p:ph type="sldNum" sz="quarter" idx="5"/>
          </p:nvPr>
        </p:nvSpPr>
        <p:spPr/>
        <p:txBody>
          <a:bodyPr/>
          <a:lstStyle/>
          <a:p>
            <a:fld id="{EFF8DC11-5811-E54C-93FB-BDA3EAE90651}" type="slidenum">
              <a:rPr lang="en-GB" smtClean="0"/>
              <a:t>17</a:t>
            </a:fld>
            <a:endParaRPr lang="en-GB"/>
          </a:p>
        </p:txBody>
      </p:sp>
    </p:spTree>
    <p:extLst>
      <p:ext uri="{BB962C8B-B14F-4D97-AF65-F5344CB8AC3E}">
        <p14:creationId xmlns:p14="http://schemas.microsoft.com/office/powerpoint/2010/main" val="398144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Insert a ‘brief’ overview of your school / college. </a:t>
            </a:r>
          </a:p>
          <a:p>
            <a:endParaRPr lang="en-GB"/>
          </a:p>
          <a:p>
            <a:r>
              <a:rPr lang="en-GB"/>
              <a:t>SPEAKER NOTES:</a:t>
            </a:r>
          </a:p>
          <a:p>
            <a:endParaRPr lang="en-GB"/>
          </a:p>
          <a:p>
            <a:r>
              <a:rPr lang="en-GB"/>
              <a:t>&lt;To be developed by the presenter&gt;</a:t>
            </a:r>
          </a:p>
        </p:txBody>
      </p:sp>
      <p:sp>
        <p:nvSpPr>
          <p:cNvPr id="4" name="Slide Number Placeholder 3"/>
          <p:cNvSpPr>
            <a:spLocks noGrp="1"/>
          </p:cNvSpPr>
          <p:nvPr>
            <p:ph type="sldNum" sz="quarter" idx="5"/>
          </p:nvPr>
        </p:nvSpPr>
        <p:spPr/>
        <p:txBody>
          <a:bodyPr/>
          <a:lstStyle/>
          <a:p>
            <a:fld id="{EFF8DC11-5811-E54C-93FB-BDA3EAE90651}" type="slidenum">
              <a:rPr lang="en-GB" smtClean="0"/>
              <a:t>2</a:t>
            </a:fld>
            <a:endParaRPr lang="en-GB"/>
          </a:p>
        </p:txBody>
      </p:sp>
    </p:spTree>
    <p:extLst>
      <p:ext uri="{BB962C8B-B14F-4D97-AF65-F5344CB8AC3E}">
        <p14:creationId xmlns:p14="http://schemas.microsoft.com/office/powerpoint/2010/main" val="264917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This session is aimed to give you an overview of the new industry developed T Levels.  </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 will explain a little about why employers like you are getting involved, what T Levels and industry placements are and how you could get involved, answer any questions you might have and finally explore if you would be interested in taking the next step to get involved. </a:t>
            </a:r>
          </a:p>
        </p:txBody>
      </p:sp>
      <p:sp>
        <p:nvSpPr>
          <p:cNvPr id="4" name="Slide Number Placeholder 3"/>
          <p:cNvSpPr>
            <a:spLocks noGrp="1"/>
          </p:cNvSpPr>
          <p:nvPr>
            <p:ph type="sldNum" sz="quarter" idx="5"/>
          </p:nvPr>
        </p:nvSpPr>
        <p:spPr/>
        <p:txBody>
          <a:bodyPr/>
          <a:lstStyle/>
          <a:p>
            <a:fld id="{EFF8DC11-5811-E54C-93FB-BDA3EAE90651}" type="slidenum">
              <a:rPr lang="en-GB" smtClean="0"/>
              <a:t>3</a:t>
            </a:fld>
            <a:endParaRPr lang="en-GB"/>
          </a:p>
        </p:txBody>
      </p:sp>
    </p:spTree>
    <p:extLst>
      <p:ext uri="{BB962C8B-B14F-4D97-AF65-F5344CB8AC3E}">
        <p14:creationId xmlns:p14="http://schemas.microsoft.com/office/powerpoint/2010/main" val="423653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SPEAKER NOTES:</a:t>
            </a:r>
          </a:p>
          <a:p>
            <a:pPr algn="l" defTabSz="914400" rtl="0" eaLnBrk="1" latinLnBrk="0" hangingPunct="1"/>
            <a:endParaRPr lang="en-GB" sz="1200" kern="1200" dirty="0">
              <a:solidFill>
                <a:schemeClr val="tx1"/>
              </a:solidFill>
              <a:latin typeface="Arial" panose="020B0604020202020204" pitchFamily="34" charset="0"/>
              <a:ea typeface="+mn-ea"/>
              <a:cs typeface="Arial" panose="020B0604020202020204" pitchFamily="34" charset="0"/>
            </a:endParaRPr>
          </a:p>
          <a:p>
            <a:pPr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In England, industry placements give you a chance to work alongside the next generation of workers entering your industry, making sure they develop the knowledge, attitude and practical skills to succeed. </a:t>
            </a:r>
          </a:p>
          <a:p>
            <a:pPr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They give you:</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fresh ideas and input from the next generation</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talent pipeline for the future</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way for you to fill skills gaps</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chance for staff to develop supervisory and mentoring skills</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opportunity to build a more diverse workforce</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enhanced reputation in your community</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an opportunity to develop an ongoing partnership with us at &lt;school/college&gt;</a:t>
            </a:r>
          </a:p>
          <a:p>
            <a:pPr lvl="1" algn="l" defTabSz="914400" rtl="0" eaLnBrk="1" latinLnBrk="0" hangingPunct="1">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a chance to see what a young person can offer, on a no obligation employment basis, potentially saving you recruitment costs</a:t>
            </a:r>
            <a:br>
              <a:rPr lang="en-GB" sz="1200" kern="1200" dirty="0">
                <a:solidFill>
                  <a:schemeClr val="tx1"/>
                </a:solidFill>
                <a:latin typeface="Arial" panose="020B0604020202020204" pitchFamily="34" charset="0"/>
                <a:ea typeface="+mn-ea"/>
                <a:cs typeface="Arial" panose="020B0604020202020204" pitchFamily="34" charset="0"/>
              </a:rPr>
            </a:br>
            <a:br>
              <a:rPr lang="en-GB" sz="1200" kern="1200" dirty="0">
                <a:solidFill>
                  <a:schemeClr val="tx1"/>
                </a:solidFill>
                <a:latin typeface="Arial" panose="020B0604020202020204" pitchFamily="34" charset="0"/>
                <a:ea typeface="+mn-ea"/>
                <a:cs typeface="Arial" panose="020B0604020202020204" pitchFamily="34" charset="0"/>
              </a:rPr>
            </a:br>
            <a:r>
              <a:rPr lang="en-GB" sz="1200" kern="1200" dirty="0">
                <a:solidFill>
                  <a:schemeClr val="tx1"/>
                </a:solidFill>
                <a:latin typeface="Arial" panose="020B0604020202020204" pitchFamily="34" charset="0"/>
                <a:ea typeface="+mn-ea"/>
                <a:cs typeface="Arial" panose="020B0604020202020204" pitchFamily="34" charset="0"/>
              </a:rPr>
              <a:t>When discussing benefits for employers you should consider the size or sector of the employer(s) you are engaging with for example, a large national business is likely to have very different motivators to an SME so before you present have a think about which of the bullets are likely to be more appealing to your audience and tailor your delivery to this.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4</a:t>
            </a:fld>
            <a:endParaRPr lang="en-GB"/>
          </a:p>
        </p:txBody>
      </p:sp>
    </p:spTree>
    <p:extLst>
      <p:ext uri="{BB962C8B-B14F-4D97-AF65-F5344CB8AC3E}">
        <p14:creationId xmlns:p14="http://schemas.microsoft.com/office/powerpoint/2010/main" val="117436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NOTES: </a:t>
            </a:r>
          </a:p>
          <a:p>
            <a:r>
              <a:rPr lang="en-GB" dirty="0">
                <a:latin typeface="Arial" panose="020B0604020202020204" pitchFamily="34" charset="0"/>
                <a:cs typeface="Arial" panose="020B0604020202020204" pitchFamily="34" charset="0"/>
              </a:rPr>
              <a:t>Do you have a relevant student or employer quote about one of your students that you could be shared on this slide?</a:t>
            </a:r>
          </a:p>
          <a:p>
            <a:r>
              <a:rPr lang="en-GB" dirty="0">
                <a:latin typeface="Arial" panose="020B0604020202020204" pitchFamily="34" charset="0"/>
                <a:cs typeface="Arial" panose="020B0604020202020204" pitchFamily="34" charset="0"/>
              </a:rPr>
              <a:t>Can you describe a typical T Level student profile – promote your students!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SPEAKER NOTES:</a:t>
            </a:r>
          </a:p>
          <a:p>
            <a:endParaRPr lang="en-GB" dirty="0">
              <a:latin typeface="Arial" panose="020B0604020202020204" pitchFamily="34" charset="0"/>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Whilst the students are studying their course in &lt;school/college&gt; we will be preparing them for your workplace, giving them appropriate work-preparation training as part of their course prior to starting their placement. </a:t>
            </a: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All our students will bring a good level of technical knowledge and skills which they will have learnt in the classroom, to apply in your workplace. </a:t>
            </a:r>
          </a:p>
          <a:p>
            <a:pPr marL="171450" marR="0" lvl="0" indent="-171450" algn="l" defTabSz="914400" rtl="0" eaLnBrk="1" fontAlgn="auto" latinLnBrk="0" hangingPunct="1">
              <a:lnSpc>
                <a:spcPct val="100000"/>
              </a:lnSpc>
              <a:spcBef>
                <a:spcPts val="1600"/>
              </a:spcBef>
              <a:spcAft>
                <a:spcPts val="0"/>
              </a:spcAft>
              <a:buClrTx/>
              <a:buSzTx/>
              <a:buFont typeface="Arial" panose="020B0604020202020204" pitchFamily="34" charset="0"/>
              <a:buChar char="•"/>
              <a:tabLst/>
              <a:defRPr/>
            </a:pPr>
            <a:r>
              <a:rPr lang="en-GB" sz="1200" kern="1200" dirty="0">
                <a:solidFill>
                  <a:schemeClr val="tx1"/>
                </a:solidFill>
                <a:latin typeface="Arial" panose="020B0604020202020204" pitchFamily="34" charset="0"/>
                <a:ea typeface="+mn-ea"/>
                <a:cs typeface="Arial" panose="020B0604020202020204" pitchFamily="34" charset="0"/>
              </a:rPr>
              <a:t>Students have chosen the T Level and the occupation they wish to specialise in based on their interests and career aspirations so you can be sure they will be motivated and eager to learn and achieve</a:t>
            </a:r>
            <a:endParaRPr lang="en-GB" sz="1200" dirty="0">
              <a:latin typeface="Arial" panose="020B0604020202020204" pitchFamily="34" charset="0"/>
              <a:cs typeface="Arial" panose="020B0604020202020204" pitchFamily="34" charset="0"/>
            </a:endParaRPr>
          </a:p>
          <a:p>
            <a:pPr marL="171450" indent="-171450">
              <a:lnSpc>
                <a:spcPct val="100000"/>
              </a:lnSpc>
              <a:spcBef>
                <a:spcPts val="1600"/>
              </a:spcBef>
              <a:buFont typeface="Arial" panose="020B0604020202020204" pitchFamily="34" charset="0"/>
              <a:buChar char="•"/>
            </a:pPr>
            <a:r>
              <a:rPr lang="en-GB" sz="1200" dirty="0">
                <a:latin typeface="Arial" panose="020B0604020202020204" pitchFamily="34" charset="0"/>
                <a:cs typeface="Arial" panose="020B0604020202020204" pitchFamily="34" charset="0"/>
              </a:rPr>
              <a:t>For some students this will be their first experience of being in a workplace, so as a minimum, we will make sure they have the right work ethic and a good understanding of the professional behaviours you will expect from them. </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5</a:t>
            </a:fld>
            <a:endParaRPr lang="en-GB"/>
          </a:p>
        </p:txBody>
      </p:sp>
    </p:spTree>
    <p:extLst>
      <p:ext uri="{BB962C8B-B14F-4D97-AF65-F5344CB8AC3E}">
        <p14:creationId xmlns:p14="http://schemas.microsoft.com/office/powerpoint/2010/main" val="6529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Ensuring the student and you, your business have a positive, beneficial and successful experience is at the heart of our work, we will need to work in partnership with you to help match the right student to you and plan the placement.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Each student will need to have a mentor or manager assigned in the workplace and we would expect you to induct the student into your workplace just as you would any new member of staff.  </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During the placement you will need to make sure the student is given suitable tasks and activities and has the opportunity to make a meaningful contribution.</a:t>
            </a:r>
          </a:p>
          <a:p>
            <a:pPr marL="171450" indent="-171450">
              <a:buFont typeface="Arial" panose="020B0604020202020204" pitchFamily="34" charset="0"/>
              <a:buChar char="•"/>
            </a:pPr>
            <a:r>
              <a:rPr lang="en-GB">
                <a:latin typeface="Arial" panose="020B0604020202020204" pitchFamily="34" charset="0"/>
                <a:cs typeface="Arial" panose="020B0604020202020204" pitchFamily="34" charset="0"/>
              </a:rPr>
              <a:t>Finally, </a:t>
            </a:r>
            <a:r>
              <a:rPr lang="en-GB" b="0" i="0" u="none" strike="noStrike">
                <a:solidFill>
                  <a:srgbClr val="0B0C0C"/>
                </a:solidFill>
                <a:effectLst/>
                <a:latin typeface="Arial" panose="020B0604020202020204" pitchFamily="34" charset="0"/>
                <a:cs typeface="Arial" panose="020B0604020202020204" pitchFamily="34" charset="0"/>
              </a:rPr>
              <a:t>throughout the placement it’s important that the student receives regular feedback to help them to improve their skills and review their progress.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F8DC11-5811-E54C-93FB-BDA3EAE90651}" type="slidenum">
              <a:rPr lang="en-GB" smtClean="0"/>
              <a:t>6</a:t>
            </a:fld>
            <a:endParaRPr lang="en-GB"/>
          </a:p>
        </p:txBody>
      </p:sp>
    </p:spTree>
    <p:extLst>
      <p:ext uri="{BB962C8B-B14F-4D97-AF65-F5344CB8AC3E}">
        <p14:creationId xmlns:p14="http://schemas.microsoft.com/office/powerpoint/2010/main" val="324939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 You may wish to tailor this to your specific offer.</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 NOTES: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As I explained earlier, we want this to be a partnership, and one in which you feel you are supported at every stage.  Our role here at the &lt;school/college&gt; will be to:  &lt;explain your approach to the key points on this slide&gt;</a:t>
            </a:r>
          </a:p>
        </p:txBody>
      </p:sp>
      <p:sp>
        <p:nvSpPr>
          <p:cNvPr id="4" name="Slide Number Placeholder 3"/>
          <p:cNvSpPr>
            <a:spLocks noGrp="1"/>
          </p:cNvSpPr>
          <p:nvPr>
            <p:ph type="sldNum" sz="quarter" idx="5"/>
          </p:nvPr>
        </p:nvSpPr>
        <p:spPr/>
        <p:txBody>
          <a:bodyPr/>
          <a:lstStyle/>
          <a:p>
            <a:fld id="{EFF8DC11-5811-E54C-93FB-BDA3EAE90651}" type="slidenum">
              <a:rPr lang="en-GB" smtClean="0"/>
              <a:t>7</a:t>
            </a:fld>
            <a:endParaRPr lang="en-GB"/>
          </a:p>
        </p:txBody>
      </p:sp>
    </p:spTree>
    <p:extLst>
      <p:ext uri="{BB962C8B-B14F-4D97-AF65-F5344CB8AC3E}">
        <p14:creationId xmlns:p14="http://schemas.microsoft.com/office/powerpoint/2010/main" val="317951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NOTES: Share some of the existing employer partnerships you already have, insert logos of employers who are already hosting IPs or are committed to (or work with).</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SPEAKERS NOTES: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&lt;You may wish to take the opportunity to highlight some of the employers you already work with and any success stories.&gt;</a:t>
            </a:r>
          </a:p>
        </p:txBody>
      </p:sp>
      <p:sp>
        <p:nvSpPr>
          <p:cNvPr id="4" name="Slide Number Placeholder 3"/>
          <p:cNvSpPr>
            <a:spLocks noGrp="1"/>
          </p:cNvSpPr>
          <p:nvPr>
            <p:ph type="sldNum" sz="quarter" idx="5"/>
          </p:nvPr>
        </p:nvSpPr>
        <p:spPr/>
        <p:txBody>
          <a:bodyPr/>
          <a:lstStyle/>
          <a:p>
            <a:fld id="{EFF8DC11-5811-E54C-93FB-BDA3EAE90651}" type="slidenum">
              <a:rPr lang="en-GB" smtClean="0"/>
              <a:t>8</a:t>
            </a:fld>
            <a:endParaRPr lang="en-GB"/>
          </a:p>
        </p:txBody>
      </p:sp>
    </p:spTree>
    <p:extLst>
      <p:ext uri="{BB962C8B-B14F-4D97-AF65-F5344CB8AC3E}">
        <p14:creationId xmlns:p14="http://schemas.microsoft.com/office/powerpoint/2010/main" val="389566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600"/>
              </a:spcBef>
              <a:buFont typeface="Arial" panose="020B0604020202020204" pitchFamily="34" charset="0"/>
              <a:buNone/>
            </a:pPr>
            <a:r>
              <a:rPr lang="en-GB" sz="1200" kern="1200" dirty="0">
                <a:solidFill>
                  <a:schemeClr val="tx1"/>
                </a:solidFill>
                <a:latin typeface="Arial" panose="020B0604020202020204" pitchFamily="34" charset="0"/>
                <a:ea typeface="+mn-ea"/>
                <a:cs typeface="Arial" panose="020B0604020202020204" pitchFamily="34" charset="0"/>
              </a:rPr>
              <a:t>SPEAKER NOTES:</a:t>
            </a:r>
          </a:p>
          <a:p>
            <a:pPr marL="0" indent="0" algn="l" defTabSz="914400" rtl="0" eaLnBrk="1" latinLnBrk="0" hangingPunct="1">
              <a:lnSpc>
                <a:spcPct val="100000"/>
              </a:lnSpc>
              <a:spcBef>
                <a:spcPts val="1600"/>
              </a:spcBef>
              <a:buFont typeface="Arial" panose="020B0604020202020204" pitchFamily="34" charset="0"/>
              <a:buNone/>
            </a:pPr>
            <a:endParaRPr lang="en-GB" sz="1200" kern="1200" dirty="0">
              <a:solidFill>
                <a:schemeClr val="tx1"/>
              </a:solidFill>
              <a:latin typeface="Arial" panose="020B0604020202020204" pitchFamily="34" charset="0"/>
              <a:ea typeface="+mn-ea"/>
              <a:cs typeface="Arial" panose="020B0604020202020204" pitchFamily="34" charset="0"/>
            </a:endParaRP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Students will be studying T Levels</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Introduced in 2020, T Levels are qualifications for students aged 16 to 19 in England who have finished their GCSEs. </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Designed with employers, each T Level is equivalent to 3 A levels and helps young people develop the knowledge, attitude and practical skills to thrive in the workplace.</a:t>
            </a:r>
          </a:p>
          <a:p>
            <a:pPr marL="171450" indent="-171450" algn="l" defTabSz="914400" rtl="0" eaLnBrk="1" latinLnBrk="0" hangingPunct="1">
              <a:lnSpc>
                <a:spcPct val="100000"/>
              </a:lnSpc>
              <a:spcBef>
                <a:spcPts val="1600"/>
              </a:spcBef>
              <a:buFont typeface="Arial" panose="020B0604020202020204" pitchFamily="34" charset="0"/>
              <a:buChar char="•"/>
            </a:pPr>
            <a:r>
              <a:rPr lang="en-GB" sz="1200" kern="1200" dirty="0">
                <a:solidFill>
                  <a:schemeClr val="tx1"/>
                </a:solidFill>
                <a:latin typeface="Arial" panose="020B0604020202020204" pitchFamily="34" charset="0"/>
                <a:ea typeface="+mn-ea"/>
                <a:cs typeface="Arial" panose="020B0604020202020204" pitchFamily="34" charset="0"/>
              </a:rPr>
              <a:t>T Level students spend 80% of the course in the classroom, learning the essential skills that your employees need. The other 20% is spent putting these skills into action, with a business like yours on a meaningful industry placement. (This may differ for example in Early Years and Childcare.)</a:t>
            </a:r>
          </a:p>
          <a:p>
            <a:endParaRPr lang="en-GB" dirty="0"/>
          </a:p>
        </p:txBody>
      </p:sp>
      <p:sp>
        <p:nvSpPr>
          <p:cNvPr id="4" name="Slide Number Placeholder 3"/>
          <p:cNvSpPr>
            <a:spLocks noGrp="1"/>
          </p:cNvSpPr>
          <p:nvPr>
            <p:ph type="sldNum" sz="quarter" idx="5"/>
          </p:nvPr>
        </p:nvSpPr>
        <p:spPr/>
        <p:txBody>
          <a:bodyPr/>
          <a:lstStyle/>
          <a:p>
            <a:fld id="{EFF8DC11-5811-E54C-93FB-BDA3EAE90651}" type="slidenum">
              <a:rPr lang="en-GB" smtClean="0"/>
              <a:t>9</a:t>
            </a:fld>
            <a:endParaRPr lang="en-GB"/>
          </a:p>
        </p:txBody>
      </p:sp>
    </p:spTree>
    <p:extLst>
      <p:ext uri="{BB962C8B-B14F-4D97-AF65-F5344CB8AC3E}">
        <p14:creationId xmlns:p14="http://schemas.microsoft.com/office/powerpoint/2010/main" val="418066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7050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54024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78378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1831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4232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43279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0558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74507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2276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119196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6815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50906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13182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336983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06147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06546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3778847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a:t>Click to edit Master text styles</a:t>
            </a:r>
          </a:p>
          <a:p>
            <a:pPr lvl="1"/>
            <a:r>
              <a:rPr lang="en-US"/>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94653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228918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69731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99611580"/>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4909264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1520879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5226677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183504584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317757051"/>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57948170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882855973"/>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extLst>
              <p:ext uri="{D42A27DB-BD31-4B8C-83A1-F6EECF244321}">
                <p14:modId xmlns:p14="http://schemas.microsoft.com/office/powerpoint/2010/main" val="4058037795"/>
              </p:ext>
            </p:extLst>
          </p:nvPr>
        </p:nvGraphicFramePr>
        <p:xfrm>
          <a:off x="1226517" y="1573101"/>
          <a:ext cx="9760147" cy="4805331"/>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Inspire</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a:solidFill>
                            <a:schemeClr val="bg1"/>
                          </a:solidFill>
                          <a:latin typeface="Arial" panose="020B0604020202020204" pitchFamily="34" charset="0"/>
                          <a:ea typeface="Calibri"/>
                          <a:cs typeface="Arial" panose="020B0604020202020204" pitchFamily="34" charset="0"/>
                          <a:sym typeface="Calibri"/>
                        </a:rPr>
                        <a:t>Confirm</a:t>
                      </a:r>
                      <a:endParaRPr lang="en-US" sz="110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Tree>
    <p:extLst>
      <p:ext uri="{BB962C8B-B14F-4D97-AF65-F5344CB8AC3E}">
        <p14:creationId xmlns:p14="http://schemas.microsoft.com/office/powerpoint/2010/main" val="301475105"/>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Inspire</a:t>
            </a:r>
            <a:endParaRPr lang="en-US" sz="1092">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Validate</a:t>
            </a:r>
            <a:endParaRPr lang="en-US" sz="1092">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Facilitate</a:t>
            </a:r>
            <a:endParaRPr lang="en-US" sz="1092">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a:solidFill>
                  <a:schemeClr val="bg1"/>
                </a:solidFill>
                <a:latin typeface="Arial" panose="020B0604020202020204" pitchFamily="34" charset="0"/>
                <a:ea typeface="Calibri"/>
                <a:cs typeface="Arial" panose="020B0604020202020204" pitchFamily="34" charset="0"/>
                <a:sym typeface="Calibri"/>
              </a:rPr>
              <a:t>Confirm</a:t>
            </a:r>
            <a:endParaRPr lang="en-US" sz="1092">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759002714"/>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29957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15F7-B893-F335-398C-0DB86EDC518F}"/>
              </a:ext>
            </a:extLst>
          </p:cNvPr>
          <p:cNvSpPr>
            <a:spLocks noGrp="1"/>
          </p:cNvSpPr>
          <p:nvPr>
            <p:ph type="ctrTitle"/>
          </p:nvPr>
        </p:nvSpPr>
        <p:spPr>
          <a:xfrm>
            <a:off x="1524000" y="1122363"/>
            <a:ext cx="9144000" cy="2387600"/>
          </a:xfrm>
        </p:spPr>
        <p:txBody>
          <a:bodyPr anchor="b"/>
          <a:lstStyle>
            <a:lvl1pPr algn="ctr">
              <a:defRPr sz="6000" b="1" i="1" cap="all" baseline="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D02ACF1A-900F-C99C-924F-F3FE0545FE2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CD790A13-A12C-3086-7E67-58C057775D2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70A69C31-D06C-1A0B-454E-A0AE91A0D4A0}"/>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63436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813B-646E-BC0F-7D70-66A375187B4D}"/>
              </a:ext>
            </a:extLst>
          </p:cNvPr>
          <p:cNvSpPr>
            <a:spLocks noGrp="1"/>
          </p:cNvSpPr>
          <p:nvPr>
            <p:ph type="title"/>
          </p:nvPr>
        </p:nvSpPr>
        <p:spPr/>
        <p:txBody>
          <a:bodyPr>
            <a:normAutofit/>
          </a:bodyPr>
          <a:lstStyle>
            <a:lvl1pPr>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2987C673-3935-1D75-8EF9-2C5B6158E210}"/>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62F96DF-809F-AB3D-0C96-9B2EAFC68D5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F590588-3972-B14A-B434-98F7B01B42C7}" type="slidenum">
              <a:rPr lang="en-GB" smtClean="0"/>
              <a:pPr/>
              <a:t>‹#›</a:t>
            </a:fld>
            <a:endParaRPr lang="en-GB"/>
          </a:p>
        </p:txBody>
      </p:sp>
      <p:sp>
        <p:nvSpPr>
          <p:cNvPr id="7" name="Freeform 6">
            <a:extLst>
              <a:ext uri="{FF2B5EF4-FFF2-40B4-BE49-F238E27FC236}">
                <a16:creationId xmlns:a16="http://schemas.microsoft.com/office/drawing/2014/main" id="{BF41F464-E226-7F3B-0A43-7175A167163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72077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37490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AAE7-E19B-31B8-F641-10F7C00BECCC}"/>
              </a:ext>
            </a:extLst>
          </p:cNvPr>
          <p:cNvSpPr>
            <a:spLocks noGrp="1"/>
          </p:cNvSpPr>
          <p:nvPr>
            <p:ph type="title"/>
          </p:nvPr>
        </p:nvSpPr>
        <p:spPr>
          <a:xfrm>
            <a:off x="831850" y="1709738"/>
            <a:ext cx="10515600" cy="2852737"/>
          </a:xfrm>
        </p:spPr>
        <p:txBody>
          <a:bodyPr anchor="b"/>
          <a:lstStyle>
            <a:lvl1pPr>
              <a:defRPr sz="6000" b="1" i="1" cap="all" baseline="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CDBF9910-82B9-8B24-7A94-168548BFB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13254E89-F0F3-72FC-EBCC-7D64AE3DB955}"/>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76CD94F9-FFEF-4145-62BA-12125F320709}"/>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3929191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ABB1-4741-E507-792A-EB4AC76BE7E8}"/>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GB" sz="4400" b="1" i="1" kern="0" cap="all" dirty="0">
                <a:solidFill>
                  <a:schemeClr val="accent1"/>
                </a:solidFill>
                <a:latin typeface="Arial" panose="020B0604020202020204" pitchFamily="34" charset="0"/>
                <a:ea typeface="+mj-ea"/>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846456A3-1C1E-D214-7739-9CD1B24DC03E}"/>
              </a:ext>
            </a:extLst>
          </p:cNvPr>
          <p:cNvSpPr>
            <a:spLocks noGrp="1"/>
          </p:cNvSpPr>
          <p:nvPr>
            <p:ph sz="half" idx="1"/>
          </p:nvPr>
        </p:nvSpPr>
        <p:spPr>
          <a:xfrm>
            <a:off x="838200" y="1825625"/>
            <a:ext cx="5181600" cy="4351338"/>
          </a:xfrm>
        </p:spPr>
        <p:txBody>
          <a:bodyPr/>
          <a:lstStyle>
            <a:lvl1pPr>
              <a:defRPr b="0" i="0" cap="none" baseline="0">
                <a:solidFill>
                  <a:schemeClr val="tx1"/>
                </a:solidFill>
                <a:latin typeface="Arial" panose="020B0604020202020204" pitchFamily="34" charset="0"/>
                <a:cs typeface="Arial" panose="020B0604020202020204" pitchFamily="34"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BF614F4-DEB2-D2C8-F7EF-96D43EFC14CD}"/>
              </a:ext>
            </a:extLst>
          </p:cNvPr>
          <p:cNvSpPr>
            <a:spLocks noGrp="1"/>
          </p:cNvSpPr>
          <p:nvPr>
            <p:ph sz="half" idx="2"/>
          </p:nvPr>
        </p:nvSpPr>
        <p:spPr>
          <a:xfrm>
            <a:off x="6172200" y="1825625"/>
            <a:ext cx="5181600" cy="4351338"/>
          </a:xfrm>
        </p:spPr>
        <p:txBody>
          <a:bodyPr/>
          <a:lstStyle>
            <a:lvl1pPr marL="228600" indent="-228600">
              <a:defRPr lang="en-GB" sz="2800" b="0" i="0" kern="1200" cap="none" baseline="0" dirty="0" smtClean="0">
                <a:solidFill>
                  <a:schemeClr val="tx1"/>
                </a:solidFill>
                <a:latin typeface="Arial" panose="020B0604020202020204"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Char char="•"/>
            </a:pPr>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64E57A1-148D-2771-9EF1-F6DCAD9B03DF}"/>
              </a:ext>
            </a:extLst>
          </p:cNvPr>
          <p:cNvSpPr>
            <a:spLocks noGrp="1"/>
          </p:cNvSpPr>
          <p:nvPr>
            <p:ph type="sldNum" sz="quarter" idx="12"/>
          </p:nvPr>
        </p:nvSpPr>
        <p:spPr>
          <a:xfrm>
            <a:off x="8610600" y="6356350"/>
            <a:ext cx="2743200" cy="365125"/>
          </a:xfrm>
          <a:prstGeom prst="rect">
            <a:avLst/>
          </a:prstGeom>
        </p:spPr>
        <p:txBody>
          <a:bodyPr/>
          <a:lstStyle/>
          <a:p>
            <a:fld id="{0F590588-3972-B14A-B434-98F7B01B42C7}" type="slidenum">
              <a:rPr lang="en-GB" smtClean="0"/>
              <a:t>‹#›</a:t>
            </a:fld>
            <a:endParaRPr lang="en-GB"/>
          </a:p>
        </p:txBody>
      </p:sp>
      <p:sp>
        <p:nvSpPr>
          <p:cNvPr id="8" name="Freeform 7">
            <a:extLst>
              <a:ext uri="{FF2B5EF4-FFF2-40B4-BE49-F238E27FC236}">
                <a16:creationId xmlns:a16="http://schemas.microsoft.com/office/drawing/2014/main" id="{94FD8B57-957E-494A-0EEA-B0AE3702F0A4}"/>
              </a:ext>
            </a:extLst>
          </p:cNvPr>
          <p:cNvSpPr/>
          <p:nvPr userDrawn="1"/>
        </p:nvSpPr>
        <p:spPr>
          <a:xfrm>
            <a:off x="1" y="1712830"/>
            <a:ext cx="1149349"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65525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226495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80583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335040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60990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332094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8.png"/><Relationship Id="rId5" Type="http://schemas.openxmlformats.org/officeDocument/2006/relationships/theme" Target="../theme/theme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51913347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29C7A-97CA-338D-D9C7-80C70A996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34439A0-8E22-FBE4-21BB-2027FF018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B070656B-8B1B-19B7-1970-2425493AEF69}"/>
              </a:ext>
            </a:extLst>
          </p:cNvPr>
          <p:cNvPicPr>
            <a:picLocks noChangeAspect="1"/>
          </p:cNvPicPr>
          <p:nvPr userDrawn="1"/>
        </p:nvPicPr>
        <p:blipFill>
          <a:blip r:embed="rId6"/>
          <a:stretch>
            <a:fillRect/>
          </a:stretch>
        </p:blipFill>
        <p:spPr>
          <a:xfrm>
            <a:off x="254000" y="6055360"/>
            <a:ext cx="753570" cy="611664"/>
          </a:xfrm>
          <a:prstGeom prst="rect">
            <a:avLst/>
          </a:prstGeom>
        </p:spPr>
      </p:pic>
    </p:spTree>
    <p:extLst>
      <p:ext uri="{BB962C8B-B14F-4D97-AF65-F5344CB8AC3E}">
        <p14:creationId xmlns:p14="http://schemas.microsoft.com/office/powerpoint/2010/main" val="40292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s://www.gov.uk/government/publications/brand-and-communication-guidelines-for-t-levels"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9.xml"/><Relationship Id="rId1" Type="http://schemas.openxmlformats.org/officeDocument/2006/relationships/video" Target="https://www.youtube.com/embed/HmIJCxutI9s?feature=oembed" TargetMode="Externa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hyperlink" Target="https://employers.tlevels.gov.uk/hc/en-gb"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d"/><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hyperlink" Target="https://pxhere.com/en/photo/144379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BB234E-6F63-4A7E-5FC9-8195B8302BB0}"/>
              </a:ext>
            </a:extLst>
          </p:cNvPr>
          <p:cNvSpPr>
            <a:spLocks noGrp="1"/>
          </p:cNvSpPr>
          <p:nvPr>
            <p:ph type="ctrTitle"/>
          </p:nvPr>
        </p:nvSpPr>
        <p:spPr>
          <a:xfrm>
            <a:off x="1524000" y="2524258"/>
            <a:ext cx="9144000" cy="2387600"/>
          </a:xfrm>
        </p:spPr>
        <p:txBody>
          <a:bodyPr>
            <a:noAutofit/>
          </a:bodyPr>
          <a:lstStyle/>
          <a:p>
            <a:r>
              <a:rPr lang="en-GB" sz="7200" dirty="0">
                <a:solidFill>
                  <a:schemeClr val="tx1"/>
                </a:solidFill>
              </a:rPr>
              <a:t>OUR STUDENTS, YOUR FUTURE WORKFORCE</a:t>
            </a:r>
            <a:br>
              <a:rPr lang="en-GB" sz="7200" dirty="0">
                <a:solidFill>
                  <a:schemeClr val="tx1"/>
                </a:solidFill>
              </a:rPr>
            </a:br>
            <a:endParaRPr lang="en-GB" sz="7200" dirty="0">
              <a:solidFill>
                <a:schemeClr val="tx1"/>
              </a:solidFill>
            </a:endParaRPr>
          </a:p>
        </p:txBody>
      </p:sp>
      <p:pic>
        <p:nvPicPr>
          <p:cNvPr id="8" name="Picture 7" descr="A black background with orange letters&#10;&#10;Description automatically generated">
            <a:extLst>
              <a:ext uri="{FF2B5EF4-FFF2-40B4-BE49-F238E27FC236}">
                <a16:creationId xmlns:a16="http://schemas.microsoft.com/office/drawing/2014/main" id="{4358552E-C90D-B9C8-CB63-B121C4E0B8AF}"/>
              </a:ext>
            </a:extLst>
          </p:cNvPr>
          <p:cNvPicPr>
            <a:picLocks noChangeAspect="1"/>
          </p:cNvPicPr>
          <p:nvPr/>
        </p:nvPicPr>
        <p:blipFill>
          <a:blip r:embed="rId3"/>
          <a:stretch>
            <a:fillRect/>
          </a:stretch>
        </p:blipFill>
        <p:spPr>
          <a:xfrm>
            <a:off x="3430263" y="4333742"/>
            <a:ext cx="5092651" cy="1656398"/>
          </a:xfrm>
          <a:prstGeom prst="rect">
            <a:avLst/>
          </a:prstGeom>
        </p:spPr>
      </p:pic>
      <p:sp>
        <p:nvSpPr>
          <p:cNvPr id="7" name="TextBox 6">
            <a:extLst>
              <a:ext uri="{FF2B5EF4-FFF2-40B4-BE49-F238E27FC236}">
                <a16:creationId xmlns:a16="http://schemas.microsoft.com/office/drawing/2014/main" id="{F74C88BD-5B19-8D07-223F-57E31B5116C9}"/>
              </a:ext>
            </a:extLst>
          </p:cNvPr>
          <p:cNvSpPr txBox="1"/>
          <p:nvPr/>
        </p:nvSpPr>
        <p:spPr>
          <a:xfrm>
            <a:off x="9452617" y="2110313"/>
            <a:ext cx="3651504" cy="50475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SUPPORTING NOTES - DELETE BEFORE PRESENTING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is an outline slide deck to introduce T Level industry placements to your employers.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Key T Level messages have been included throughout however; each slide is editable to customise it to your specific T Level offer.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Branding has been kept to a minimum to allow you to apply your own logo’s, imagery and style, however, where possible please align this to the </a:t>
            </a:r>
            <a:r>
              <a:rPr lang="en-GB" sz="1400" dirty="0">
                <a:latin typeface="Arial" panose="020B0604020202020204" pitchFamily="34" charset="0"/>
                <a:cs typeface="Arial" panose="020B0604020202020204" pitchFamily="34" charset="0"/>
                <a:hlinkClick r:id="rId4"/>
              </a:rPr>
              <a:t>T Level Branding Guidance</a:t>
            </a:r>
            <a:r>
              <a:rPr lang="en-GB" sz="1400" dirty="0">
                <a:latin typeface="Arial" panose="020B0604020202020204" pitchFamily="34" charset="0"/>
                <a:cs typeface="Arial" panose="020B0604020202020204" pitchFamily="34" charset="0"/>
              </a:rPr>
              <a:t>. </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r>
              <a:rPr lang="en-GB" sz="1400" dirty="0">
                <a:highlight>
                  <a:srgbClr val="FFFF00"/>
                </a:highlight>
                <a:latin typeface="Arial" panose="020B0604020202020204" pitchFamily="34" charset="0"/>
                <a:cs typeface="Arial" panose="020B0604020202020204" pitchFamily="34" charset="0"/>
              </a:rPr>
              <a:t>&lt;xxx&gt; </a:t>
            </a:r>
            <a:r>
              <a:rPr lang="en-GB" sz="1400" dirty="0">
                <a:latin typeface="Arial" panose="020B0604020202020204" pitchFamily="34" charset="0"/>
                <a:cs typeface="Arial" panose="020B0604020202020204" pitchFamily="34" charset="0"/>
              </a:rPr>
              <a:t>is used to indicate where an insertion of specific detail is required by you. Please overtype this and remove the highlighting.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There may be further guidance and / or speaker notes within the notes section of each slide. </a:t>
            </a:r>
          </a:p>
        </p:txBody>
      </p:sp>
      <p:sp>
        <p:nvSpPr>
          <p:cNvPr id="2" name="Picture Placeholder 4">
            <a:extLst>
              <a:ext uri="{FF2B5EF4-FFF2-40B4-BE49-F238E27FC236}">
                <a16:creationId xmlns:a16="http://schemas.microsoft.com/office/drawing/2014/main" id="{23E99566-5610-B1D4-7739-453CAE2DB4B8}"/>
              </a:ext>
            </a:extLst>
          </p:cNvPr>
          <p:cNvSpPr txBox="1">
            <a:spLocks/>
          </p:cNvSpPr>
          <p:nvPr/>
        </p:nvSpPr>
        <p:spPr>
          <a:xfrm>
            <a:off x="1951452" y="6077964"/>
            <a:ext cx="1192821" cy="5689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tx1"/>
                </a:solidFill>
              </a:rPr>
              <a:t>Insert provider logo</a:t>
            </a:r>
          </a:p>
        </p:txBody>
      </p:sp>
    </p:spTree>
    <p:extLst>
      <p:ext uri="{BB962C8B-B14F-4D97-AF65-F5344CB8AC3E}">
        <p14:creationId xmlns:p14="http://schemas.microsoft.com/office/powerpoint/2010/main" val="190774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45A8-A256-02D6-2576-A1009BF67B74}"/>
              </a:ext>
            </a:extLst>
          </p:cNvPr>
          <p:cNvSpPr>
            <a:spLocks noGrp="1"/>
          </p:cNvSpPr>
          <p:nvPr>
            <p:ph type="title"/>
          </p:nvPr>
        </p:nvSpPr>
        <p:spPr>
          <a:xfrm>
            <a:off x="1275346" y="114753"/>
            <a:ext cx="10078454" cy="1325563"/>
          </a:xfrm>
        </p:spPr>
        <p:txBody>
          <a:bodyPr>
            <a:normAutofit/>
          </a:bodyPr>
          <a:lstStyle/>
          <a:p>
            <a:r>
              <a:rPr lang="en-GB" b="1" i="1" dirty="0">
                <a:latin typeface="Arial" panose="020B0604020202020204" pitchFamily="34" charset="0"/>
                <a:cs typeface="Arial" panose="020B0604020202020204" pitchFamily="34" charset="0"/>
              </a:rPr>
              <a:t>INDUSTRY PLACEMENTS</a:t>
            </a:r>
          </a:p>
        </p:txBody>
      </p:sp>
      <p:graphicFrame>
        <p:nvGraphicFramePr>
          <p:cNvPr id="6" name="Content Placeholder 2">
            <a:extLst>
              <a:ext uri="{FF2B5EF4-FFF2-40B4-BE49-F238E27FC236}">
                <a16:creationId xmlns:a16="http://schemas.microsoft.com/office/drawing/2014/main" id="{9B9E631E-32B7-28E5-3098-A37CFF80DF9F}"/>
              </a:ext>
            </a:extLst>
          </p:cNvPr>
          <p:cNvGraphicFramePr>
            <a:graphicFrameLocks noGrp="1"/>
          </p:cNvGraphicFramePr>
          <p:nvPr>
            <p:ph idx="1"/>
            <p:extLst>
              <p:ext uri="{D42A27DB-BD31-4B8C-83A1-F6EECF244321}">
                <p14:modId xmlns:p14="http://schemas.microsoft.com/office/powerpoint/2010/main" val="3220571853"/>
              </p:ext>
            </p:extLst>
          </p:nvPr>
        </p:nvGraphicFramePr>
        <p:xfrm>
          <a:off x="1275346" y="1825625"/>
          <a:ext cx="1007845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60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13FF-DE65-EB98-01B0-6F25B474A7D5}"/>
              </a:ext>
            </a:extLst>
          </p:cNvPr>
          <p:cNvSpPr>
            <a:spLocks noGrp="1"/>
          </p:cNvSpPr>
          <p:nvPr>
            <p:ph type="title"/>
          </p:nvPr>
        </p:nvSpPr>
        <p:spPr>
          <a:xfrm>
            <a:off x="1347536" y="114753"/>
            <a:ext cx="9875633" cy="1325563"/>
          </a:xfrm>
        </p:spPr>
        <p:txBody>
          <a:bodyPr/>
          <a:lstStyle/>
          <a:p>
            <a:r>
              <a:rPr lang="en-GB" b="1" i="1">
                <a:latin typeface="Arial" panose="020B0604020202020204" pitchFamily="34" charset="0"/>
                <a:cs typeface="Arial" panose="020B0604020202020204" pitchFamily="34" charset="0"/>
              </a:rPr>
              <a:t>T LEVEL SKILL AREAS</a:t>
            </a:r>
            <a:endParaRPr lang="en-GB"/>
          </a:p>
        </p:txBody>
      </p:sp>
      <p:sp>
        <p:nvSpPr>
          <p:cNvPr id="3" name="Content Placeholder 2">
            <a:extLst>
              <a:ext uri="{FF2B5EF4-FFF2-40B4-BE49-F238E27FC236}">
                <a16:creationId xmlns:a16="http://schemas.microsoft.com/office/drawing/2014/main" id="{45D30AC4-C70B-F4FD-37BB-5A1CBFA23170}"/>
              </a:ext>
            </a:extLst>
          </p:cNvPr>
          <p:cNvSpPr>
            <a:spLocks noGrp="1"/>
          </p:cNvSpPr>
          <p:nvPr>
            <p:ph sz="half" idx="1"/>
          </p:nvPr>
        </p:nvSpPr>
        <p:spPr>
          <a:xfrm>
            <a:off x="1347536" y="1299639"/>
            <a:ext cx="10136894" cy="1096056"/>
          </a:xfrm>
        </p:spPr>
        <p:txBody>
          <a:bodyPr>
            <a:noAutofit/>
          </a:bodyPr>
          <a:lstStyle/>
          <a:p>
            <a:pPr marL="14288" lvl="1" indent="0">
              <a:lnSpc>
                <a:spcPct val="100000"/>
              </a:lnSpc>
              <a:buNone/>
            </a:pPr>
            <a:r>
              <a:rPr lang="en-GB" b="0" i="0" u="none" strike="noStrike" dirty="0">
                <a:solidFill>
                  <a:srgbClr val="0B0C0C"/>
                </a:solidFill>
                <a:effectLst/>
              </a:rPr>
              <a:t>There are now more than 20 T Level Subjects students can choose from across the following skill areas:</a:t>
            </a:r>
            <a:endParaRPr lang="en-GB" dirty="0"/>
          </a:p>
          <a:p>
            <a:pPr marL="0" indent="0">
              <a:buNone/>
            </a:pPr>
            <a:endParaRPr lang="en-GB" sz="2000" dirty="0"/>
          </a:p>
        </p:txBody>
      </p:sp>
      <p:sp>
        <p:nvSpPr>
          <p:cNvPr id="5" name="TextBox 4">
            <a:extLst>
              <a:ext uri="{FF2B5EF4-FFF2-40B4-BE49-F238E27FC236}">
                <a16:creationId xmlns:a16="http://schemas.microsoft.com/office/drawing/2014/main" id="{82D3DDAC-D182-F560-7D19-4B00DFF54B2F}"/>
              </a:ext>
            </a:extLst>
          </p:cNvPr>
          <p:cNvSpPr txBox="1"/>
          <p:nvPr/>
        </p:nvSpPr>
        <p:spPr>
          <a:xfrm>
            <a:off x="1347535" y="2395695"/>
            <a:ext cx="9875634" cy="3539430"/>
          </a:xfrm>
          <a:prstGeom prst="rect">
            <a:avLst/>
          </a:prstGeom>
          <a:noFill/>
        </p:spPr>
        <p:txBody>
          <a:bodyPr wrap="square" numCol="2" rtlCol="0">
            <a:spAutoFit/>
          </a:bodyPr>
          <a:lstStyle/>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Agriculture, Environmental and Animal Care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Business and Administration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Construction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Creative and Design</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Digital</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Education and Early Years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Engineering and Manufacturing</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Health and Science</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Legal, Finance and Accounting</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2400" kern="100" dirty="0">
                <a:effectLst/>
                <a:latin typeface="Arial" panose="020B0604020202020204" pitchFamily="34" charset="0"/>
                <a:ea typeface="Aptos" panose="020B0004020202020204" pitchFamily="34" charset="0"/>
                <a:cs typeface="Times New Roman" panose="02020603050405020304" pitchFamily="18" charset="0"/>
              </a:rPr>
              <a:t>Sales, Marketing and Procurement </a:t>
            </a:r>
            <a:r>
              <a:rPr lang="en-GB" sz="2400" kern="100">
                <a:effectLst/>
                <a:latin typeface="Arial" panose="020B0604020202020204" pitchFamily="34" charset="0"/>
                <a:ea typeface="Aptos" panose="020B0004020202020204" pitchFamily="34" charset="0"/>
                <a:cs typeface="Times New Roman" panose="02020603050405020304" pitchFamily="18" charset="0"/>
              </a:rPr>
              <a:t>(from 2025)</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847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3CE3A-F4B8-050B-01D4-88525D0F0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6B2F0-4776-ADCE-E746-2B64EC9D8077}"/>
              </a:ext>
            </a:extLst>
          </p:cNvPr>
          <p:cNvSpPr>
            <a:spLocks noGrp="1"/>
          </p:cNvSpPr>
          <p:nvPr>
            <p:ph type="title"/>
          </p:nvPr>
        </p:nvSpPr>
        <p:spPr>
          <a:xfrm>
            <a:off x="1347536" y="114753"/>
            <a:ext cx="9875633" cy="1325563"/>
          </a:xfrm>
        </p:spPr>
        <p:txBody>
          <a:bodyPr/>
          <a:lstStyle/>
          <a:p>
            <a:r>
              <a:rPr lang="en-GB" b="1" i="1">
                <a:latin typeface="Arial" panose="020B0604020202020204" pitchFamily="34" charset="0"/>
                <a:cs typeface="Arial" panose="020B0604020202020204" pitchFamily="34" charset="0"/>
              </a:rPr>
              <a:t>T LEVELS at </a:t>
            </a:r>
            <a:r>
              <a:rPr lang="en-GB" b="1" i="1">
                <a:highlight>
                  <a:srgbClr val="FFFF00"/>
                </a:highlight>
                <a:latin typeface="Arial" panose="020B0604020202020204" pitchFamily="34" charset="0"/>
                <a:cs typeface="Arial" panose="020B0604020202020204" pitchFamily="34" charset="0"/>
              </a:rPr>
              <a:t>&lt;school/college&gt;</a:t>
            </a:r>
            <a:endParaRPr lang="en-GB">
              <a:highlight>
                <a:srgbClr val="FFFF00"/>
              </a:highlight>
            </a:endParaRPr>
          </a:p>
        </p:txBody>
      </p:sp>
      <p:sp>
        <p:nvSpPr>
          <p:cNvPr id="3" name="Content Placeholder 2">
            <a:extLst>
              <a:ext uri="{FF2B5EF4-FFF2-40B4-BE49-F238E27FC236}">
                <a16:creationId xmlns:a16="http://schemas.microsoft.com/office/drawing/2014/main" id="{BBEF30CB-7A15-37F7-F28F-5CB9CE83AB15}"/>
              </a:ext>
            </a:extLst>
          </p:cNvPr>
          <p:cNvSpPr>
            <a:spLocks noGrp="1"/>
          </p:cNvSpPr>
          <p:nvPr>
            <p:ph sz="half" idx="1"/>
          </p:nvPr>
        </p:nvSpPr>
        <p:spPr>
          <a:xfrm>
            <a:off x="1347536" y="1786527"/>
            <a:ext cx="10136894" cy="1096056"/>
          </a:xfrm>
        </p:spPr>
        <p:txBody>
          <a:bodyPr>
            <a:noAutofit/>
          </a:bodyPr>
          <a:lstStyle/>
          <a:p>
            <a:pPr marL="0" indent="0">
              <a:buNone/>
            </a:pPr>
            <a:r>
              <a:rPr lang="en-GB">
                <a:highlight>
                  <a:srgbClr val="FFFF00"/>
                </a:highlight>
              </a:rPr>
              <a:t>&lt;by skill area, list the T Levels you offer&gt;</a:t>
            </a:r>
          </a:p>
          <a:p>
            <a:pPr marL="0" indent="0">
              <a:buNone/>
            </a:pPr>
            <a:endParaRPr lang="en-GB" sz="2000"/>
          </a:p>
        </p:txBody>
      </p:sp>
    </p:spTree>
    <p:extLst>
      <p:ext uri="{BB962C8B-B14F-4D97-AF65-F5344CB8AC3E}">
        <p14:creationId xmlns:p14="http://schemas.microsoft.com/office/powerpoint/2010/main" val="284270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F5F9-1322-F29E-192D-233D9230173E}"/>
              </a:ext>
            </a:extLst>
          </p:cNvPr>
          <p:cNvSpPr>
            <a:spLocks noGrp="1"/>
          </p:cNvSpPr>
          <p:nvPr>
            <p:ph type="title"/>
          </p:nvPr>
        </p:nvSpPr>
        <p:spPr>
          <a:xfrm>
            <a:off x="1323472" y="50216"/>
            <a:ext cx="10030327" cy="1325563"/>
          </a:xfrm>
        </p:spPr>
        <p:txBody>
          <a:bodyPr/>
          <a:lstStyle/>
          <a:p>
            <a:r>
              <a:rPr lang="en-GB" b="1" i="1"/>
              <a:t>FOUNDATION PROGRAMME</a:t>
            </a:r>
          </a:p>
        </p:txBody>
      </p:sp>
      <p:sp>
        <p:nvSpPr>
          <p:cNvPr id="5" name="Content Placeholder 4">
            <a:extLst>
              <a:ext uri="{FF2B5EF4-FFF2-40B4-BE49-F238E27FC236}">
                <a16:creationId xmlns:a16="http://schemas.microsoft.com/office/drawing/2014/main" id="{A02CE047-CE28-5852-910D-E49D4416AF5A}"/>
              </a:ext>
            </a:extLst>
          </p:cNvPr>
          <p:cNvSpPr>
            <a:spLocks noGrp="1"/>
          </p:cNvSpPr>
          <p:nvPr>
            <p:ph idx="1"/>
          </p:nvPr>
        </p:nvSpPr>
        <p:spPr>
          <a:xfrm>
            <a:off x="1323474" y="1636295"/>
            <a:ext cx="10030326" cy="4578238"/>
          </a:xfrm>
        </p:spPr>
        <p:txBody>
          <a:bodyPr>
            <a:normAutofit/>
          </a:bodyPr>
          <a:lstStyle/>
          <a:p>
            <a:pPr>
              <a:spcBef>
                <a:spcPts val="1600"/>
              </a:spcBef>
            </a:pPr>
            <a:r>
              <a:rPr lang="en-GB"/>
              <a:t>A</a:t>
            </a:r>
            <a:r>
              <a:rPr lang="en-GB">
                <a:effectLst/>
              </a:rPr>
              <a:t> one-year post-GCSE study programme designed to get </a:t>
            </a:r>
            <a:r>
              <a:rPr lang="en-GB"/>
              <a:t>young people who would benefit from additional study time and preparation</a:t>
            </a:r>
            <a:r>
              <a:rPr lang="en-GB">
                <a:effectLst/>
              </a:rPr>
              <a:t> T Level ready. </a:t>
            </a:r>
          </a:p>
          <a:p>
            <a:pPr>
              <a:spcBef>
                <a:spcPts val="1600"/>
              </a:spcBef>
            </a:pPr>
            <a:r>
              <a:rPr lang="en-GB">
                <a:effectLst/>
              </a:rPr>
              <a:t>Helps students develop knowledge, skills and behaviours to prepare them for their chosen T Level subject area</a:t>
            </a:r>
          </a:p>
          <a:p>
            <a:pPr>
              <a:spcBef>
                <a:spcPts val="1600"/>
              </a:spcBef>
            </a:pPr>
            <a:r>
              <a:rPr lang="en-GB">
                <a:effectLst/>
              </a:rPr>
              <a:t>All students are expected to undertake appropriate work experience activities and workplace preparation. </a:t>
            </a:r>
            <a:endParaRPr lang="en-GB"/>
          </a:p>
        </p:txBody>
      </p:sp>
    </p:spTree>
    <p:extLst>
      <p:ext uri="{BB962C8B-B14F-4D97-AF65-F5344CB8AC3E}">
        <p14:creationId xmlns:p14="http://schemas.microsoft.com/office/powerpoint/2010/main" val="44261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2772-E4DB-9467-1966-4C3F63CCDA5B}"/>
              </a:ext>
            </a:extLst>
          </p:cNvPr>
          <p:cNvSpPr>
            <a:spLocks noGrp="1"/>
          </p:cNvSpPr>
          <p:nvPr>
            <p:ph type="title"/>
          </p:nvPr>
        </p:nvSpPr>
        <p:spPr>
          <a:xfrm>
            <a:off x="1203158" y="365125"/>
            <a:ext cx="10150642" cy="1325563"/>
          </a:xfrm>
        </p:spPr>
        <p:txBody>
          <a:bodyPr/>
          <a:lstStyle/>
          <a:p>
            <a:r>
              <a:rPr lang="en-GB" b="1" i="1"/>
              <a:t>OTHER SKILLS SOLUTIONS</a:t>
            </a:r>
          </a:p>
        </p:txBody>
      </p:sp>
      <p:sp>
        <p:nvSpPr>
          <p:cNvPr id="3" name="Content Placeholder 2">
            <a:extLst>
              <a:ext uri="{FF2B5EF4-FFF2-40B4-BE49-F238E27FC236}">
                <a16:creationId xmlns:a16="http://schemas.microsoft.com/office/drawing/2014/main" id="{F792CB85-61A9-59F6-DB29-29909AE388A3}"/>
              </a:ext>
            </a:extLst>
          </p:cNvPr>
          <p:cNvSpPr>
            <a:spLocks noGrp="1"/>
          </p:cNvSpPr>
          <p:nvPr>
            <p:ph idx="1"/>
          </p:nvPr>
        </p:nvSpPr>
        <p:spPr>
          <a:xfrm>
            <a:off x="1203158" y="1825625"/>
            <a:ext cx="10150642" cy="4351338"/>
          </a:xfrm>
        </p:spPr>
        <p:txBody>
          <a:bodyPr/>
          <a:lstStyle/>
          <a:p>
            <a:pPr marL="0" indent="0">
              <a:buNone/>
            </a:pPr>
            <a:r>
              <a:rPr lang="en-GB">
                <a:highlight>
                  <a:srgbClr val="FFFF00"/>
                </a:highlight>
              </a:rPr>
              <a:t>&lt;Delete slide or insert details of your broader work-related skills offer&gt;</a:t>
            </a:r>
          </a:p>
        </p:txBody>
      </p:sp>
    </p:spTree>
    <p:extLst>
      <p:ext uri="{BB962C8B-B14F-4D97-AF65-F5344CB8AC3E}">
        <p14:creationId xmlns:p14="http://schemas.microsoft.com/office/powerpoint/2010/main" val="323867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C140-2FAE-ECCD-BE7D-A42A0FD3DBB6}"/>
              </a:ext>
            </a:extLst>
          </p:cNvPr>
          <p:cNvSpPr>
            <a:spLocks noGrp="1"/>
          </p:cNvSpPr>
          <p:nvPr>
            <p:ph type="title"/>
          </p:nvPr>
        </p:nvSpPr>
        <p:spPr>
          <a:xfrm>
            <a:off x="1419726" y="365125"/>
            <a:ext cx="7343274" cy="1325563"/>
          </a:xfrm>
        </p:spPr>
        <p:txBody>
          <a:bodyPr/>
          <a:lstStyle/>
          <a:p>
            <a:r>
              <a:rPr lang="en-GB" b="1" i="1" dirty="0"/>
              <a:t>READY FOR THE NEXT LEVEL?</a:t>
            </a:r>
          </a:p>
        </p:txBody>
      </p:sp>
      <p:sp>
        <p:nvSpPr>
          <p:cNvPr id="3" name="Content Placeholder 2">
            <a:extLst>
              <a:ext uri="{FF2B5EF4-FFF2-40B4-BE49-F238E27FC236}">
                <a16:creationId xmlns:a16="http://schemas.microsoft.com/office/drawing/2014/main" id="{A88D8EF5-3AA5-1C89-22C8-CB5D125FBABD}"/>
              </a:ext>
            </a:extLst>
          </p:cNvPr>
          <p:cNvSpPr>
            <a:spLocks noGrp="1"/>
          </p:cNvSpPr>
          <p:nvPr>
            <p:ph idx="1"/>
          </p:nvPr>
        </p:nvSpPr>
        <p:spPr>
          <a:xfrm>
            <a:off x="1419726" y="1825625"/>
            <a:ext cx="7343274" cy="4351338"/>
          </a:xfrm>
        </p:spPr>
        <p:txBody>
          <a:bodyPr/>
          <a:lstStyle/>
          <a:p>
            <a:pPr marL="0" indent="0">
              <a:buNone/>
            </a:pPr>
            <a:r>
              <a:rPr lang="en-GB" dirty="0"/>
              <a:t>If you are interested in offering an industry placement you can:</a:t>
            </a:r>
          </a:p>
          <a:p>
            <a:pPr marL="0" indent="0">
              <a:buNone/>
            </a:pPr>
            <a:endParaRPr lang="en-GB" dirty="0"/>
          </a:p>
          <a:p>
            <a:r>
              <a:rPr lang="en-GB" dirty="0"/>
              <a:t>Arrange to speak with one of our team who will explore the opportunity with you in more detail</a:t>
            </a:r>
          </a:p>
          <a:p>
            <a:endParaRPr lang="en-GB" dirty="0"/>
          </a:p>
          <a:p>
            <a:r>
              <a:rPr lang="en-GB" dirty="0"/>
              <a:t>Attend a briefing / forum </a:t>
            </a:r>
            <a:r>
              <a:rPr lang="en-GB" dirty="0">
                <a:highlight>
                  <a:srgbClr val="FFFF00"/>
                </a:highlight>
              </a:rPr>
              <a:t>&lt;insert date/time&gt;</a:t>
            </a:r>
          </a:p>
          <a:p>
            <a:pPr marL="0" indent="0">
              <a:buNone/>
            </a:pPr>
            <a:endParaRPr lang="en-GB" dirty="0"/>
          </a:p>
        </p:txBody>
      </p:sp>
      <p:grpSp>
        <p:nvGrpSpPr>
          <p:cNvPr id="13" name="Group 12">
            <a:extLst>
              <a:ext uri="{FF2B5EF4-FFF2-40B4-BE49-F238E27FC236}">
                <a16:creationId xmlns:a16="http://schemas.microsoft.com/office/drawing/2014/main" id="{70541568-3E55-3819-A71D-C0C2D840DB6B}"/>
              </a:ext>
            </a:extLst>
          </p:cNvPr>
          <p:cNvGrpSpPr/>
          <p:nvPr/>
        </p:nvGrpSpPr>
        <p:grpSpPr>
          <a:xfrm>
            <a:off x="8763000" y="0"/>
            <a:ext cx="3429000" cy="6858000"/>
            <a:chOff x="8763000" y="0"/>
            <a:chExt cx="3429000" cy="6858000"/>
          </a:xfrm>
        </p:grpSpPr>
        <p:pic>
          <p:nvPicPr>
            <p:cNvPr id="11" name="Picture 10" descr="A red arrow pointing up to a red arrow&#10;&#10;Description automatically generated">
              <a:extLst>
                <a:ext uri="{FF2B5EF4-FFF2-40B4-BE49-F238E27FC236}">
                  <a16:creationId xmlns:a16="http://schemas.microsoft.com/office/drawing/2014/main" id="{8685FC2E-713E-063B-AD0D-417B93C145EE}"/>
                </a:ext>
              </a:extLst>
            </p:cNvPr>
            <p:cNvPicPr>
              <a:picLocks noChangeAspect="1"/>
            </p:cNvPicPr>
            <p:nvPr/>
          </p:nvPicPr>
          <p:blipFill>
            <a:blip r:embed="rId3"/>
            <a:stretch>
              <a:fillRect/>
            </a:stretch>
          </p:blipFill>
          <p:spPr>
            <a:xfrm>
              <a:off x="8763000" y="0"/>
              <a:ext cx="3429000" cy="6858000"/>
            </a:xfrm>
            <a:prstGeom prst="rect">
              <a:avLst/>
            </a:prstGeom>
          </p:spPr>
        </p:pic>
        <p:sp>
          <p:nvSpPr>
            <p:cNvPr id="12" name="Rectangle 11">
              <a:extLst>
                <a:ext uri="{FF2B5EF4-FFF2-40B4-BE49-F238E27FC236}">
                  <a16:creationId xmlns:a16="http://schemas.microsoft.com/office/drawing/2014/main" id="{6038D431-EFB2-217E-BEFF-CB750DB21482}"/>
                </a:ext>
              </a:extLst>
            </p:cNvPr>
            <p:cNvSpPr/>
            <p:nvPr/>
          </p:nvSpPr>
          <p:spPr>
            <a:xfrm>
              <a:off x="10099040" y="3759200"/>
              <a:ext cx="1483360" cy="592138"/>
            </a:xfrm>
            <a:prstGeom prst="rect">
              <a:avLst/>
            </a:prstGeom>
            <a:solidFill>
              <a:srgbClr val="FB44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6330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034C-1204-D84A-091D-D1AFCBCDA0F5}"/>
              </a:ext>
            </a:extLst>
          </p:cNvPr>
          <p:cNvSpPr>
            <a:spLocks noGrp="1"/>
          </p:cNvSpPr>
          <p:nvPr>
            <p:ph type="title"/>
          </p:nvPr>
        </p:nvSpPr>
        <p:spPr/>
        <p:txBody>
          <a:bodyPr/>
          <a:lstStyle/>
          <a:p>
            <a:r>
              <a:rPr lang="en-GB" dirty="0"/>
              <a:t>CASE STUDIES</a:t>
            </a:r>
          </a:p>
        </p:txBody>
      </p:sp>
      <p:pic>
        <p:nvPicPr>
          <p:cNvPr id="4" name="Online Media 3" descr="Industry placement stories">
            <a:hlinkClick r:id="" action="ppaction://media"/>
            <a:extLst>
              <a:ext uri="{FF2B5EF4-FFF2-40B4-BE49-F238E27FC236}">
                <a16:creationId xmlns:a16="http://schemas.microsoft.com/office/drawing/2014/main" id="{A61C2A37-EE2C-EE78-1C9E-82ECEF0EA866}"/>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7491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3D66-47E5-4731-AFAE-DBC2DF19E109}"/>
              </a:ext>
            </a:extLst>
          </p:cNvPr>
          <p:cNvSpPr>
            <a:spLocks noGrp="1"/>
          </p:cNvSpPr>
          <p:nvPr>
            <p:ph type="title"/>
          </p:nvPr>
        </p:nvSpPr>
        <p:spPr>
          <a:xfrm>
            <a:off x="3164890" y="2210076"/>
            <a:ext cx="5862221" cy="1175706"/>
          </a:xfrm>
        </p:spPr>
        <p:txBody>
          <a:bodyPr/>
          <a:lstStyle/>
          <a:p>
            <a:pPr algn="ctr"/>
            <a:r>
              <a:rPr lang="en-GB" sz="4400" b="1" i="1" dirty="0"/>
              <a:t>Thank you for your time</a:t>
            </a:r>
          </a:p>
        </p:txBody>
      </p:sp>
      <p:sp>
        <p:nvSpPr>
          <p:cNvPr id="3" name="Content Placeholder 2">
            <a:extLst>
              <a:ext uri="{FF2B5EF4-FFF2-40B4-BE49-F238E27FC236}">
                <a16:creationId xmlns:a16="http://schemas.microsoft.com/office/drawing/2014/main" id="{711853AE-E317-F978-6D95-D5C6A4F0B44F}"/>
              </a:ext>
            </a:extLst>
          </p:cNvPr>
          <p:cNvSpPr>
            <a:spLocks noGrp="1"/>
          </p:cNvSpPr>
          <p:nvPr>
            <p:ph type="body" sz="quarter" idx="10"/>
          </p:nvPr>
        </p:nvSpPr>
        <p:spPr/>
        <p:txBody>
          <a:bodyPr>
            <a:normAutofit fontScale="92500" lnSpcReduction="10000"/>
          </a:bodyPr>
          <a:lstStyle/>
          <a:p>
            <a:pPr marL="0" indent="0">
              <a:buNone/>
            </a:pPr>
            <a:r>
              <a:rPr lang="en-GB" sz="2400" dirty="0">
                <a:solidFill>
                  <a:schemeClr val="tx1"/>
                </a:solidFill>
                <a:highlight>
                  <a:srgbClr val="FFFF00"/>
                </a:highlight>
                <a:latin typeface="+mj-lt"/>
              </a:rPr>
              <a:t>&lt;INSERT CONTACT DETAILS (Phone, Email, Website, LinkedIn)&gt;</a:t>
            </a:r>
          </a:p>
          <a:p>
            <a:pPr marL="0" indent="0">
              <a:buNone/>
            </a:pPr>
            <a:endParaRPr lang="en-GB" sz="2400" dirty="0">
              <a:solidFill>
                <a:schemeClr val="tx1"/>
              </a:solidFill>
              <a:highlight>
                <a:srgbClr val="FFFF00"/>
              </a:highlight>
              <a:latin typeface="+mj-lt"/>
            </a:endParaRPr>
          </a:p>
          <a:p>
            <a:pPr marL="0" indent="0">
              <a:buNone/>
            </a:pPr>
            <a:r>
              <a:rPr lang="en-GB" sz="2400" dirty="0">
                <a:solidFill>
                  <a:schemeClr val="tx1"/>
                </a:solidFill>
                <a:highlight>
                  <a:srgbClr val="FFFF00"/>
                </a:highlight>
                <a:latin typeface="+mj-lt"/>
              </a:rPr>
              <a:t>More information and support can be accessed on </a:t>
            </a:r>
            <a:r>
              <a:rPr lang="en-GB" sz="2400" dirty="0">
                <a:solidFill>
                  <a:schemeClr val="tx1"/>
                </a:solidFill>
                <a:highlight>
                  <a:srgbClr val="FFFF00"/>
                </a:highlight>
                <a:latin typeface="+mj-lt"/>
                <a:hlinkClick r:id="rId3">
                  <a:extLst>
                    <a:ext uri="{A12FA001-AC4F-418D-AE19-62706E023703}">
                      <ahyp:hlinkClr xmlns:ahyp="http://schemas.microsoft.com/office/drawing/2018/hyperlinkcolor" val="tx"/>
                    </a:ext>
                  </a:extLst>
                </a:hlinkClick>
              </a:rPr>
              <a:t>gov.uk </a:t>
            </a:r>
            <a:endParaRPr lang="en-GB" sz="2400" dirty="0">
              <a:solidFill>
                <a:schemeClr val="tx1"/>
              </a:solidFill>
              <a:highlight>
                <a:srgbClr val="FFFF00"/>
              </a:highlight>
              <a:latin typeface="+mj-lt"/>
            </a:endParaRPr>
          </a:p>
        </p:txBody>
      </p:sp>
    </p:spTree>
    <p:extLst>
      <p:ext uri="{BB962C8B-B14F-4D97-AF65-F5344CB8AC3E}">
        <p14:creationId xmlns:p14="http://schemas.microsoft.com/office/powerpoint/2010/main" val="370402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3D66-47E5-4731-AFAE-DBC2DF19E109}"/>
              </a:ext>
            </a:extLst>
          </p:cNvPr>
          <p:cNvSpPr>
            <a:spLocks noGrp="1"/>
          </p:cNvSpPr>
          <p:nvPr>
            <p:ph type="title"/>
          </p:nvPr>
        </p:nvSpPr>
        <p:spPr>
          <a:xfrm>
            <a:off x="838200" y="365125"/>
            <a:ext cx="10515600" cy="1325563"/>
          </a:xfrm>
        </p:spPr>
        <p:txBody>
          <a:bodyPr/>
          <a:lstStyle/>
          <a:p>
            <a:r>
              <a:rPr lang="en-GB"/>
              <a:t>ABOUT &lt;SCHOOL/COLLEGE&gt;</a:t>
            </a:r>
          </a:p>
        </p:txBody>
      </p:sp>
      <p:sp>
        <p:nvSpPr>
          <p:cNvPr id="3" name="Content Placeholder 2">
            <a:extLst>
              <a:ext uri="{FF2B5EF4-FFF2-40B4-BE49-F238E27FC236}">
                <a16:creationId xmlns:a16="http://schemas.microsoft.com/office/drawing/2014/main" id="{711853AE-E317-F978-6D95-D5C6A4F0B44F}"/>
              </a:ext>
            </a:extLst>
          </p:cNvPr>
          <p:cNvSpPr>
            <a:spLocks noGrp="1"/>
          </p:cNvSpPr>
          <p:nvPr>
            <p:ph idx="1"/>
          </p:nvPr>
        </p:nvSpPr>
        <p:spPr>
          <a:xfrm>
            <a:off x="838200" y="1825625"/>
            <a:ext cx="10515600" cy="4351338"/>
          </a:xfrm>
        </p:spPr>
        <p:txBody>
          <a:bodyPr/>
          <a:lstStyle/>
          <a:p>
            <a:r>
              <a:rPr lang="en-GB"/>
              <a:t>&lt;Insert&gt;</a:t>
            </a:r>
          </a:p>
        </p:txBody>
      </p:sp>
    </p:spTree>
    <p:extLst>
      <p:ext uri="{BB962C8B-B14F-4D97-AF65-F5344CB8AC3E}">
        <p14:creationId xmlns:p14="http://schemas.microsoft.com/office/powerpoint/2010/main" val="388393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0819-DC49-69D6-AA74-186D2254F6E4}"/>
              </a:ext>
            </a:extLst>
          </p:cNvPr>
          <p:cNvSpPr>
            <a:spLocks noGrp="1"/>
          </p:cNvSpPr>
          <p:nvPr>
            <p:ph type="title"/>
          </p:nvPr>
        </p:nvSpPr>
        <p:spPr>
          <a:xfrm>
            <a:off x="1193800" y="365125"/>
            <a:ext cx="10160000" cy="1325563"/>
          </a:xfrm>
        </p:spPr>
        <p:txBody>
          <a:bodyPr>
            <a:normAutofit/>
          </a:bodyPr>
          <a:lstStyle/>
          <a:p>
            <a:r>
              <a:rPr lang="en-GB"/>
              <a:t>SESSION AIMS</a:t>
            </a:r>
          </a:p>
        </p:txBody>
      </p:sp>
      <p:graphicFrame>
        <p:nvGraphicFramePr>
          <p:cNvPr id="6" name="Content Placeholder 2">
            <a:extLst>
              <a:ext uri="{FF2B5EF4-FFF2-40B4-BE49-F238E27FC236}">
                <a16:creationId xmlns:a16="http://schemas.microsoft.com/office/drawing/2014/main" id="{1CFB2067-7A83-4E04-2275-9D1A80E031CA}"/>
              </a:ext>
            </a:extLst>
          </p:cNvPr>
          <p:cNvGraphicFramePr>
            <a:graphicFrameLocks noGrp="1"/>
          </p:cNvGraphicFramePr>
          <p:nvPr>
            <p:ph idx="1"/>
            <p:extLst>
              <p:ext uri="{D42A27DB-BD31-4B8C-83A1-F6EECF244321}">
                <p14:modId xmlns:p14="http://schemas.microsoft.com/office/powerpoint/2010/main" val="4240783978"/>
              </p:ext>
            </p:extLst>
          </p:nvPr>
        </p:nvGraphicFramePr>
        <p:xfrm>
          <a:off x="1193800" y="1825625"/>
          <a:ext cx="10160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7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9DDD-0FD4-14FC-6E88-26FB65F5FA66}"/>
              </a:ext>
            </a:extLst>
          </p:cNvPr>
          <p:cNvSpPr>
            <a:spLocks noGrp="1"/>
          </p:cNvSpPr>
          <p:nvPr>
            <p:ph type="title"/>
          </p:nvPr>
        </p:nvSpPr>
        <p:spPr>
          <a:xfrm>
            <a:off x="1291296" y="365125"/>
            <a:ext cx="10062504" cy="1325563"/>
          </a:xfrm>
        </p:spPr>
        <p:txBody>
          <a:bodyPr/>
          <a:lstStyle/>
          <a:p>
            <a:r>
              <a:rPr lang="en-GB"/>
              <a:t>EMPLOYERS LIKE YOU ARE…</a:t>
            </a:r>
            <a:br>
              <a:rPr lang="en-GB"/>
            </a:br>
            <a:endParaRPr lang="en-GB"/>
          </a:p>
        </p:txBody>
      </p:sp>
      <p:sp>
        <p:nvSpPr>
          <p:cNvPr id="3" name="Content Placeholder 2">
            <a:extLst>
              <a:ext uri="{FF2B5EF4-FFF2-40B4-BE49-F238E27FC236}">
                <a16:creationId xmlns:a16="http://schemas.microsoft.com/office/drawing/2014/main" id="{909D7252-E0D7-7D03-0751-6579458549E5}"/>
              </a:ext>
            </a:extLst>
          </p:cNvPr>
          <p:cNvSpPr>
            <a:spLocks noGrp="1"/>
          </p:cNvSpPr>
          <p:nvPr>
            <p:ph idx="1"/>
          </p:nvPr>
        </p:nvSpPr>
        <p:spPr>
          <a:xfrm>
            <a:off x="1291296" y="1270000"/>
            <a:ext cx="10062503" cy="4416816"/>
          </a:xfrm>
        </p:spPr>
        <p:txBody>
          <a:bodyPr>
            <a:normAutofit fontScale="77500" lnSpcReduction="20000"/>
          </a:bodyPr>
          <a:lstStyle/>
          <a:p>
            <a:pPr>
              <a:lnSpc>
                <a:spcPct val="100000"/>
              </a:lnSpc>
              <a:spcBef>
                <a:spcPts val="1600"/>
              </a:spcBef>
            </a:pPr>
            <a:r>
              <a:rPr lang="en-GB" sz="2600" dirty="0"/>
              <a:t>Attracting motivated young people to your business, bringing in imaginative and new ideas </a:t>
            </a:r>
          </a:p>
          <a:p>
            <a:pPr>
              <a:lnSpc>
                <a:spcPct val="100000"/>
              </a:lnSpc>
              <a:spcBef>
                <a:spcPts val="1600"/>
              </a:spcBef>
            </a:pPr>
            <a:r>
              <a:rPr lang="en-GB" sz="2600" dirty="0"/>
              <a:t>Improving the recruitment pipeline </a:t>
            </a:r>
            <a:r>
              <a:rPr lang="en-GB" sz="2600"/>
              <a:t>for your </a:t>
            </a:r>
            <a:r>
              <a:rPr lang="en-GB" sz="2600" dirty="0"/>
              <a:t>business </a:t>
            </a:r>
          </a:p>
          <a:p>
            <a:pPr>
              <a:lnSpc>
                <a:spcPct val="100000"/>
              </a:lnSpc>
              <a:spcBef>
                <a:spcPts val="1600"/>
              </a:spcBef>
            </a:pPr>
            <a:r>
              <a:rPr lang="en-GB" sz="2600" dirty="0"/>
              <a:t>Addressing local and national skills gaps by helping young people develop the skills industry needs </a:t>
            </a:r>
          </a:p>
          <a:p>
            <a:pPr>
              <a:lnSpc>
                <a:spcPct val="100000"/>
              </a:lnSpc>
              <a:spcBef>
                <a:spcPts val="1600"/>
              </a:spcBef>
            </a:pPr>
            <a:r>
              <a:rPr lang="en-GB" sz="2600" dirty="0"/>
              <a:t>Developing existing staff’s mentoring and management skills </a:t>
            </a:r>
          </a:p>
          <a:p>
            <a:pPr>
              <a:lnSpc>
                <a:spcPct val="100000"/>
              </a:lnSpc>
              <a:spcBef>
                <a:spcPts val="1600"/>
              </a:spcBef>
            </a:pPr>
            <a:r>
              <a:rPr lang="en-GB" sz="2600" dirty="0"/>
              <a:t>Building a more diverse and creative workforce </a:t>
            </a:r>
          </a:p>
          <a:p>
            <a:pPr>
              <a:lnSpc>
                <a:spcPct val="100000"/>
              </a:lnSpc>
              <a:spcBef>
                <a:spcPts val="1600"/>
              </a:spcBef>
            </a:pPr>
            <a:r>
              <a:rPr lang="en-GB" sz="2600" dirty="0"/>
              <a:t>Playing an important role in the local community </a:t>
            </a:r>
          </a:p>
          <a:p>
            <a:pPr>
              <a:lnSpc>
                <a:spcPct val="100000"/>
              </a:lnSpc>
              <a:spcBef>
                <a:spcPts val="1600"/>
              </a:spcBef>
            </a:pPr>
            <a:r>
              <a:rPr lang="en-GB" sz="2600" dirty="0"/>
              <a:t>Building partnerships with </a:t>
            </a:r>
            <a:r>
              <a:rPr lang="en-GB" sz="2600" dirty="0">
                <a:highlight>
                  <a:srgbClr val="FFFF00"/>
                </a:highlight>
              </a:rPr>
              <a:t>&lt;school/college&gt;</a:t>
            </a:r>
          </a:p>
          <a:p>
            <a:pPr>
              <a:lnSpc>
                <a:spcPct val="100000"/>
              </a:lnSpc>
              <a:spcBef>
                <a:spcPts val="1600"/>
              </a:spcBef>
            </a:pPr>
            <a:r>
              <a:rPr lang="en-GB" sz="2600" dirty="0"/>
              <a:t>Saving recruitment costs by providing the opportunity to see what a young person can offer, on a no obligation employment basis </a:t>
            </a:r>
          </a:p>
        </p:txBody>
      </p:sp>
      <p:sp>
        <p:nvSpPr>
          <p:cNvPr id="4" name="Title 1">
            <a:extLst>
              <a:ext uri="{FF2B5EF4-FFF2-40B4-BE49-F238E27FC236}">
                <a16:creationId xmlns:a16="http://schemas.microsoft.com/office/drawing/2014/main" id="{5D4B1866-3DD1-CE3C-9775-C30702927B53}"/>
              </a:ext>
            </a:extLst>
          </p:cNvPr>
          <p:cNvSpPr txBox="1">
            <a:spLocks/>
          </p:cNvSpPr>
          <p:nvPr/>
        </p:nvSpPr>
        <p:spPr>
          <a:xfrm>
            <a:off x="1291297" y="54312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b="1" i="1" dirty="0">
                <a:solidFill>
                  <a:schemeClr val="accent2"/>
                </a:solidFill>
                <a:latin typeface="Arial" panose="020B0604020202020204" pitchFamily="34" charset="0"/>
                <a:cs typeface="Arial" panose="020B0604020202020204" pitchFamily="34" charset="0"/>
              </a:rPr>
              <a:t>Hosting a T Level industry placement student in your business could help you achieve this too.</a:t>
            </a:r>
          </a:p>
        </p:txBody>
      </p:sp>
    </p:spTree>
    <p:extLst>
      <p:ext uri="{BB962C8B-B14F-4D97-AF65-F5344CB8AC3E}">
        <p14:creationId xmlns:p14="http://schemas.microsoft.com/office/powerpoint/2010/main" val="256323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121C-3FA9-7736-5F29-111543BA4485}"/>
              </a:ext>
            </a:extLst>
          </p:cNvPr>
          <p:cNvSpPr>
            <a:spLocks noGrp="1"/>
          </p:cNvSpPr>
          <p:nvPr>
            <p:ph type="title"/>
          </p:nvPr>
        </p:nvSpPr>
        <p:spPr>
          <a:xfrm>
            <a:off x="1203158" y="365125"/>
            <a:ext cx="10150642" cy="1325563"/>
          </a:xfrm>
        </p:spPr>
        <p:txBody>
          <a:bodyPr/>
          <a:lstStyle/>
          <a:p>
            <a:r>
              <a:rPr lang="en-GB" b="1" i="1"/>
              <a:t>OUR</a:t>
            </a:r>
            <a:r>
              <a:rPr lang="en-GB" b="1" i="1">
                <a:latin typeface="Arial" panose="020B0604020202020204" pitchFamily="34" charset="0"/>
                <a:cs typeface="Arial" panose="020B0604020202020204" pitchFamily="34" charset="0"/>
              </a:rPr>
              <a:t> STUDENTS</a:t>
            </a:r>
          </a:p>
        </p:txBody>
      </p:sp>
      <p:sp>
        <p:nvSpPr>
          <p:cNvPr id="3" name="Content Placeholder 2">
            <a:extLst>
              <a:ext uri="{FF2B5EF4-FFF2-40B4-BE49-F238E27FC236}">
                <a16:creationId xmlns:a16="http://schemas.microsoft.com/office/drawing/2014/main" id="{F9FB05FD-046B-660C-B485-1CB28B3BCEB0}"/>
              </a:ext>
            </a:extLst>
          </p:cNvPr>
          <p:cNvSpPr>
            <a:spLocks noGrp="1"/>
          </p:cNvSpPr>
          <p:nvPr>
            <p:ph idx="1"/>
          </p:nvPr>
        </p:nvSpPr>
        <p:spPr>
          <a:xfrm>
            <a:off x="1203158" y="1841334"/>
            <a:ext cx="7067082" cy="3624746"/>
          </a:xfrm>
        </p:spPr>
        <p:txBody>
          <a:bodyPr>
            <a:noAutofit/>
          </a:bodyPr>
          <a:lstStyle/>
          <a:p>
            <a:pPr>
              <a:lnSpc>
                <a:spcPct val="100000"/>
              </a:lnSpc>
              <a:spcBef>
                <a:spcPts val="1600"/>
              </a:spcBef>
            </a:pPr>
            <a:r>
              <a:rPr lang="en-GB" sz="2600" dirty="0"/>
              <a:t>Suitably prepared for your workplace.</a:t>
            </a:r>
          </a:p>
          <a:p>
            <a:pPr>
              <a:lnSpc>
                <a:spcPct val="100000"/>
              </a:lnSpc>
              <a:spcBef>
                <a:spcPts val="1600"/>
              </a:spcBef>
            </a:pPr>
            <a:r>
              <a:rPr lang="en-GB" sz="2600" dirty="0"/>
              <a:t>Will have a good level of technical knowledge and skills to apply in your workplace. </a:t>
            </a:r>
          </a:p>
          <a:p>
            <a:pPr>
              <a:lnSpc>
                <a:spcPct val="100000"/>
              </a:lnSpc>
              <a:spcBef>
                <a:spcPts val="1600"/>
              </a:spcBef>
            </a:pPr>
            <a:r>
              <a:rPr lang="en-GB" sz="2600" dirty="0"/>
              <a:t>Motivated and imaginative with new ideas</a:t>
            </a:r>
          </a:p>
          <a:p>
            <a:pPr>
              <a:lnSpc>
                <a:spcPct val="100000"/>
              </a:lnSpc>
              <a:spcBef>
                <a:spcPts val="1600"/>
              </a:spcBef>
            </a:pPr>
            <a:r>
              <a:rPr lang="en-GB" sz="2600" dirty="0"/>
              <a:t>The right work ethic and a good understanding of the professional behaviours you will expect from them. </a:t>
            </a:r>
          </a:p>
        </p:txBody>
      </p:sp>
      <p:pic>
        <p:nvPicPr>
          <p:cNvPr id="5" name="Picture 4" descr="A person wearing glasses and a lanyard&#10;&#10;Description automatically generated">
            <a:extLst>
              <a:ext uri="{FF2B5EF4-FFF2-40B4-BE49-F238E27FC236}">
                <a16:creationId xmlns:a16="http://schemas.microsoft.com/office/drawing/2014/main" id="{8008DA9D-A812-A184-08F1-25BD729520B6}"/>
              </a:ext>
            </a:extLst>
          </p:cNvPr>
          <p:cNvPicPr>
            <a:picLocks noChangeAspect="1"/>
          </p:cNvPicPr>
          <p:nvPr/>
        </p:nvPicPr>
        <p:blipFill>
          <a:blip r:embed="rId3"/>
          <a:stretch>
            <a:fillRect/>
          </a:stretch>
        </p:blipFill>
        <p:spPr>
          <a:xfrm>
            <a:off x="8763000" y="0"/>
            <a:ext cx="3429000" cy="6858000"/>
          </a:xfrm>
          <a:prstGeom prst="rect">
            <a:avLst/>
          </a:prstGeom>
        </p:spPr>
      </p:pic>
    </p:spTree>
    <p:extLst>
      <p:ext uri="{BB962C8B-B14F-4D97-AF65-F5344CB8AC3E}">
        <p14:creationId xmlns:p14="http://schemas.microsoft.com/office/powerpoint/2010/main" val="196114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p:txBody>
          <a:bodyPr>
            <a:normAutofit/>
          </a:bodyPr>
          <a:lstStyle/>
          <a:p>
            <a:r>
              <a:rPr lang="en-GB" b="1" i="1">
                <a:latin typeface="Arial" panose="020B0604020202020204" pitchFamily="34" charset="0"/>
                <a:cs typeface="Arial" panose="020B0604020202020204" pitchFamily="34" charset="0"/>
              </a:rPr>
              <a:t>YOUR ROLE</a:t>
            </a: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sz="half" idx="1"/>
          </p:nvPr>
        </p:nvSpPr>
        <p:spPr>
          <a:xfrm>
            <a:off x="838199" y="1687513"/>
            <a:ext cx="5181600" cy="4351338"/>
          </a:xfrm>
        </p:spPr>
        <p:txBody>
          <a:bodyPr>
            <a:normAutofit fontScale="92500"/>
          </a:bodyPr>
          <a:lstStyle/>
          <a:p>
            <a:pPr>
              <a:lnSpc>
                <a:spcPct val="150000"/>
              </a:lnSpc>
            </a:pPr>
            <a:r>
              <a:rPr lang="en-GB" sz="2400" dirty="0"/>
              <a:t>Work with us to:</a:t>
            </a:r>
          </a:p>
          <a:p>
            <a:pPr marL="685800" lvl="2">
              <a:lnSpc>
                <a:spcPct val="150000"/>
              </a:lnSpc>
              <a:spcBef>
                <a:spcPts val="1000"/>
              </a:spcBef>
            </a:pPr>
            <a:r>
              <a:rPr lang="en-GB" sz="1800" dirty="0"/>
              <a:t>select the right student</a:t>
            </a:r>
          </a:p>
          <a:p>
            <a:pPr marL="685800" lvl="2">
              <a:lnSpc>
                <a:spcPct val="150000"/>
              </a:lnSpc>
              <a:spcBef>
                <a:spcPts val="1000"/>
              </a:spcBef>
            </a:pPr>
            <a:r>
              <a:rPr lang="en-GB" sz="1800" dirty="0"/>
              <a:t>plan the placement</a:t>
            </a:r>
          </a:p>
          <a:p>
            <a:pPr>
              <a:lnSpc>
                <a:spcPct val="150000"/>
              </a:lnSpc>
            </a:pPr>
            <a:r>
              <a:rPr lang="en-GB" sz="2400" dirty="0"/>
              <a:t>Assign a mentor and/or manager</a:t>
            </a:r>
          </a:p>
          <a:p>
            <a:pPr>
              <a:lnSpc>
                <a:spcPct val="150000"/>
              </a:lnSpc>
            </a:pPr>
            <a:r>
              <a:rPr lang="en-GB" sz="2400" dirty="0"/>
              <a:t>Induct the student into your workplace</a:t>
            </a:r>
          </a:p>
          <a:p>
            <a:pPr>
              <a:lnSpc>
                <a:spcPct val="150000"/>
              </a:lnSpc>
            </a:pPr>
            <a:r>
              <a:rPr lang="en-GB" sz="2400" dirty="0"/>
              <a:t>Provide suitable tasks and activities</a:t>
            </a:r>
          </a:p>
          <a:p>
            <a:pPr>
              <a:lnSpc>
                <a:spcPct val="150000"/>
              </a:lnSpc>
            </a:pPr>
            <a:r>
              <a:rPr lang="en-GB" sz="2400" dirty="0"/>
              <a:t>Give feedback</a:t>
            </a:r>
          </a:p>
          <a:p>
            <a:pPr marL="0" indent="0">
              <a:buNone/>
            </a:pPr>
            <a:endParaRPr lang="en-GB" sz="3200" dirty="0">
              <a:solidFill>
                <a:srgbClr val="0B0C0C"/>
              </a:solidFill>
              <a:latin typeface="GDS Transport"/>
            </a:endParaRPr>
          </a:p>
          <a:p>
            <a:pPr marL="0" indent="0">
              <a:buNone/>
            </a:pPr>
            <a:endParaRPr lang="en-GB" sz="3200" b="0" i="0" u="none" strike="noStrike" dirty="0">
              <a:solidFill>
                <a:srgbClr val="0B0C0C"/>
              </a:solidFill>
              <a:effectLst/>
              <a:latin typeface="GDS Transport"/>
            </a:endParaRPr>
          </a:p>
          <a:p>
            <a:pPr marL="0" indent="0">
              <a:buNone/>
            </a:pPr>
            <a:endParaRPr lang="en-GB" sz="3200" b="0" i="0" u="none" strike="noStrike" dirty="0">
              <a:solidFill>
                <a:srgbClr val="0B0C0C"/>
              </a:solidFill>
              <a:effectLst/>
              <a:latin typeface="GDS Transport"/>
            </a:endParaRPr>
          </a:p>
          <a:p>
            <a:pPr marL="0" indent="0">
              <a:buNone/>
            </a:pPr>
            <a:endParaRPr lang="en-GB" sz="3200" dirty="0"/>
          </a:p>
        </p:txBody>
      </p:sp>
      <p:pic>
        <p:nvPicPr>
          <p:cNvPr id="1026" name="Picture 2" descr="Free Teamwork Cooperation photo and picture">
            <a:extLst>
              <a:ext uri="{FF2B5EF4-FFF2-40B4-BE49-F238E27FC236}">
                <a16:creationId xmlns:a16="http://schemas.microsoft.com/office/drawing/2014/main" id="{2A9F1253-2E54-6023-F32A-51F56F7D3A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1825625"/>
            <a:ext cx="5181600" cy="326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2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37-1CEA-48E9-9CD9-9E44F6304215}"/>
              </a:ext>
            </a:extLst>
          </p:cNvPr>
          <p:cNvSpPr>
            <a:spLocks noGrp="1"/>
          </p:cNvSpPr>
          <p:nvPr>
            <p:ph type="title"/>
          </p:nvPr>
        </p:nvSpPr>
        <p:spPr>
          <a:xfrm>
            <a:off x="592211" y="0"/>
            <a:ext cx="5219308" cy="1616203"/>
          </a:xfrm>
        </p:spPr>
        <p:txBody>
          <a:bodyPr anchor="b">
            <a:normAutofit/>
          </a:bodyPr>
          <a:lstStyle/>
          <a:p>
            <a:r>
              <a:rPr lang="en-GB" sz="3600" b="1" i="1" dirty="0"/>
              <a:t>OUR </a:t>
            </a:r>
            <a:r>
              <a:rPr lang="en-GB" sz="3600" b="1" i="1" dirty="0">
                <a:latin typeface="Arial" panose="020B0604020202020204" pitchFamily="34" charset="0"/>
                <a:cs typeface="Arial" panose="020B0604020202020204" pitchFamily="34" charset="0"/>
              </a:rPr>
              <a:t>ROLE SUPPORTING YOU</a:t>
            </a:r>
          </a:p>
        </p:txBody>
      </p:sp>
      <p:sp>
        <p:nvSpPr>
          <p:cNvPr id="3" name="Content Placeholder 2">
            <a:extLst>
              <a:ext uri="{FF2B5EF4-FFF2-40B4-BE49-F238E27FC236}">
                <a16:creationId xmlns:a16="http://schemas.microsoft.com/office/drawing/2014/main" id="{AB96FD93-D10F-AAA6-6F55-696D34FA545E}"/>
              </a:ext>
            </a:extLst>
          </p:cNvPr>
          <p:cNvSpPr>
            <a:spLocks noGrp="1"/>
          </p:cNvSpPr>
          <p:nvPr>
            <p:ph idx="1"/>
          </p:nvPr>
        </p:nvSpPr>
        <p:spPr>
          <a:xfrm>
            <a:off x="876691" y="1808480"/>
            <a:ext cx="4934827" cy="4815840"/>
          </a:xfrm>
        </p:spPr>
        <p:txBody>
          <a:bodyPr anchor="t">
            <a:normAutofit lnSpcReduction="10000"/>
          </a:bodyPr>
          <a:lstStyle/>
          <a:p>
            <a:pPr marL="0" indent="0">
              <a:spcBef>
                <a:spcPts val="1200"/>
              </a:spcBef>
              <a:spcAft>
                <a:spcPts val="1200"/>
              </a:spcAft>
              <a:buNone/>
            </a:pPr>
            <a:r>
              <a:rPr lang="en-GB" sz="2400" dirty="0">
                <a:latin typeface="Arial" panose="020B0604020202020204" pitchFamily="34" charset="0"/>
                <a:cs typeface="Arial" panose="020B0604020202020204" pitchFamily="34" charset="0"/>
              </a:rPr>
              <a:t>We will: </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Plan and design the placement with you</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Match suitable students to you</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Prepare students ready for your workplace</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Review progress and how the placement is working </a:t>
            </a:r>
          </a:p>
          <a:p>
            <a:pPr marL="285750" indent="-285750">
              <a:spcBef>
                <a:spcPts val="1200"/>
              </a:spcBef>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Be available to support with queries or concerns</a:t>
            </a:r>
          </a:p>
        </p:txBody>
      </p:sp>
      <p:pic>
        <p:nvPicPr>
          <p:cNvPr id="5" name="Picture 4" descr="A close-up of people putting their hands together&#10;&#10;Description automatically generated">
            <a:extLst>
              <a:ext uri="{FF2B5EF4-FFF2-40B4-BE49-F238E27FC236}">
                <a16:creationId xmlns:a16="http://schemas.microsoft.com/office/drawing/2014/main" id="{B861EA2A-F206-39FB-5450-A86558D0753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580" r="8753"/>
          <a:stretch/>
        </p:blipFill>
        <p:spPr>
          <a:xfrm>
            <a:off x="6096000" y="10"/>
            <a:ext cx="6095999" cy="6857990"/>
          </a:xfrm>
          <a:prstGeom prst="rect">
            <a:avLst/>
          </a:prstGeom>
        </p:spPr>
      </p:pic>
      <p:sp>
        <p:nvSpPr>
          <p:cNvPr id="13" name="Rectangle 1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76220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3B57-0949-AD1E-7535-2D457A586017}"/>
              </a:ext>
            </a:extLst>
          </p:cNvPr>
          <p:cNvSpPr>
            <a:spLocks noGrp="1"/>
          </p:cNvSpPr>
          <p:nvPr>
            <p:ph type="title"/>
          </p:nvPr>
        </p:nvSpPr>
        <p:spPr>
          <a:xfrm>
            <a:off x="1227220" y="365125"/>
            <a:ext cx="10126579" cy="1325563"/>
          </a:xfrm>
        </p:spPr>
        <p:txBody>
          <a:bodyPr/>
          <a:lstStyle/>
          <a:p>
            <a:r>
              <a:rPr lang="en-GB" b="1" i="1"/>
              <a:t>EMPLOYERS ENGAGED</a:t>
            </a:r>
            <a:endParaRPr lang="en-GB"/>
          </a:p>
        </p:txBody>
      </p:sp>
      <p:sp>
        <p:nvSpPr>
          <p:cNvPr id="3" name="Content Placeholder 2">
            <a:extLst>
              <a:ext uri="{FF2B5EF4-FFF2-40B4-BE49-F238E27FC236}">
                <a16:creationId xmlns:a16="http://schemas.microsoft.com/office/drawing/2014/main" id="{52E349C3-C2F7-745A-F448-82F451BACF2C}"/>
              </a:ext>
            </a:extLst>
          </p:cNvPr>
          <p:cNvSpPr>
            <a:spLocks noGrp="1"/>
          </p:cNvSpPr>
          <p:nvPr>
            <p:ph idx="1"/>
          </p:nvPr>
        </p:nvSpPr>
        <p:spPr>
          <a:xfrm>
            <a:off x="1227220" y="1825625"/>
            <a:ext cx="10126580" cy="4351338"/>
          </a:xfrm>
        </p:spPr>
        <p:txBody>
          <a:bodyPr/>
          <a:lstStyle/>
          <a:p>
            <a:pPr marL="0" indent="0">
              <a:buNone/>
            </a:pPr>
            <a:r>
              <a:rPr lang="en-GB">
                <a:highlight>
                  <a:srgbClr val="FFFF00"/>
                </a:highlight>
              </a:rPr>
              <a:t>&lt;Insert&gt;</a:t>
            </a:r>
          </a:p>
        </p:txBody>
      </p:sp>
    </p:spTree>
    <p:extLst>
      <p:ext uri="{BB962C8B-B14F-4D97-AF65-F5344CB8AC3E}">
        <p14:creationId xmlns:p14="http://schemas.microsoft.com/office/powerpoint/2010/main" val="383300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974A-5065-2A06-5FC6-0D538DAE76E7}"/>
              </a:ext>
            </a:extLst>
          </p:cNvPr>
          <p:cNvSpPr>
            <a:spLocks noGrp="1"/>
          </p:cNvSpPr>
          <p:nvPr>
            <p:ph type="title"/>
          </p:nvPr>
        </p:nvSpPr>
        <p:spPr/>
        <p:txBody>
          <a:bodyPr>
            <a:normAutofit/>
          </a:bodyPr>
          <a:lstStyle/>
          <a:p>
            <a:r>
              <a:rPr lang="en-GB" b="1" i="1" dirty="0">
                <a:latin typeface="Arial" panose="020B0604020202020204" pitchFamily="34" charset="0"/>
                <a:cs typeface="Arial" panose="020B0604020202020204" pitchFamily="34" charset="0"/>
              </a:rPr>
              <a:t>THE STUDENT QUALIFICATION</a:t>
            </a:r>
          </a:p>
        </p:txBody>
      </p:sp>
      <p:sp>
        <p:nvSpPr>
          <p:cNvPr id="3" name="Content Placeholder 2">
            <a:extLst>
              <a:ext uri="{FF2B5EF4-FFF2-40B4-BE49-F238E27FC236}">
                <a16:creationId xmlns:a16="http://schemas.microsoft.com/office/drawing/2014/main" id="{730E7A5F-D7AC-E326-57CA-D74F66C993EF}"/>
              </a:ext>
            </a:extLst>
          </p:cNvPr>
          <p:cNvSpPr>
            <a:spLocks noGrp="1"/>
          </p:cNvSpPr>
          <p:nvPr>
            <p:ph sz="half" idx="1"/>
          </p:nvPr>
        </p:nvSpPr>
        <p:spPr>
          <a:xfrm>
            <a:off x="1106043" y="1690688"/>
            <a:ext cx="5181600" cy="4351338"/>
          </a:xfrm>
        </p:spPr>
        <p:txBody>
          <a:bodyPr numCol="1">
            <a:normAutofit fontScale="85000" lnSpcReduction="10000"/>
          </a:bodyPr>
          <a:lstStyle/>
          <a:p>
            <a:pPr>
              <a:lnSpc>
                <a:spcPct val="100000"/>
              </a:lnSpc>
              <a:spcBef>
                <a:spcPts val="1600"/>
              </a:spcBef>
            </a:pPr>
            <a:r>
              <a:rPr lang="en-GB" sz="2600" dirty="0"/>
              <a:t>For students aged 16 to 19 in England </a:t>
            </a:r>
          </a:p>
          <a:p>
            <a:pPr>
              <a:lnSpc>
                <a:spcPct val="100000"/>
              </a:lnSpc>
              <a:spcBef>
                <a:spcPts val="1600"/>
              </a:spcBef>
            </a:pPr>
            <a:r>
              <a:rPr lang="en-GB" sz="2600" dirty="0"/>
              <a:t>Designed with employers</a:t>
            </a:r>
          </a:p>
          <a:p>
            <a:pPr>
              <a:lnSpc>
                <a:spcPct val="100000"/>
              </a:lnSpc>
              <a:spcBef>
                <a:spcPts val="1600"/>
              </a:spcBef>
            </a:pPr>
            <a:r>
              <a:rPr lang="en-GB" sz="2600" dirty="0"/>
              <a:t>Each T Level is equivalent in size to 3 A levels </a:t>
            </a:r>
          </a:p>
          <a:p>
            <a:pPr>
              <a:lnSpc>
                <a:spcPct val="100000"/>
              </a:lnSpc>
              <a:spcBef>
                <a:spcPts val="1600"/>
              </a:spcBef>
            </a:pPr>
            <a:r>
              <a:rPr lang="en-GB" sz="2600" dirty="0"/>
              <a:t>Helps young people develop the knowledge, attitude and practical skills to thrive in the workplace.</a:t>
            </a:r>
          </a:p>
          <a:p>
            <a:pPr>
              <a:lnSpc>
                <a:spcPct val="100000"/>
              </a:lnSpc>
              <a:spcBef>
                <a:spcPts val="1600"/>
              </a:spcBef>
            </a:pPr>
            <a:r>
              <a:rPr lang="en-GB" sz="2600" dirty="0"/>
              <a:t>T Level students spend 80% of the course in the classroom and 20% with a business like yours on a meaningful industry placement.</a:t>
            </a:r>
          </a:p>
        </p:txBody>
      </p:sp>
      <p:pic>
        <p:nvPicPr>
          <p:cNvPr id="13" name="Content Placeholder 12" descr="A person and a child looking at a book&#10;&#10;Description automatically generated">
            <a:extLst>
              <a:ext uri="{FF2B5EF4-FFF2-40B4-BE49-F238E27FC236}">
                <a16:creationId xmlns:a16="http://schemas.microsoft.com/office/drawing/2014/main" id="{ECA711A3-F586-552B-5142-4C40A22CFCA3}"/>
              </a:ext>
            </a:extLst>
          </p:cNvPr>
          <p:cNvPicPr>
            <a:picLocks noGrp="1" noChangeAspect="1"/>
          </p:cNvPicPr>
          <p:nvPr>
            <p:ph sz="half" idx="2"/>
          </p:nvPr>
        </p:nvPicPr>
        <p:blipFill>
          <a:blip r:embed="rId3"/>
          <a:stretch>
            <a:fillRect/>
          </a:stretch>
        </p:blipFill>
        <p:spPr>
          <a:xfrm>
            <a:off x="6555486" y="1690688"/>
            <a:ext cx="4798314" cy="3998595"/>
          </a:xfrm>
        </p:spPr>
      </p:pic>
    </p:spTree>
    <p:extLst>
      <p:ext uri="{BB962C8B-B14F-4D97-AF65-F5344CB8AC3E}">
        <p14:creationId xmlns:p14="http://schemas.microsoft.com/office/powerpoint/2010/main" val="3521263643"/>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T Levels">
      <a:dk1>
        <a:srgbClr val="000000"/>
      </a:dk1>
      <a:lt1>
        <a:srgbClr val="FFFFFF"/>
      </a:lt1>
      <a:dk2>
        <a:srgbClr val="44546A"/>
      </a:dk2>
      <a:lt2>
        <a:srgbClr val="E7E6E6"/>
      </a:lt2>
      <a:accent1>
        <a:srgbClr val="FF5C2A"/>
      </a:accent1>
      <a:accent2>
        <a:srgbClr val="FF9567"/>
      </a:accent2>
      <a:accent3>
        <a:srgbClr val="7659B0"/>
      </a:accent3>
      <a:accent4>
        <a:srgbClr val="000000"/>
      </a:accent4>
      <a:accent5>
        <a:srgbClr val="FFFEF8"/>
      </a:accent5>
      <a:accent6>
        <a:srgbClr val="F9FA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4F55405569884AB0A124CA152463B3" ma:contentTypeVersion="14" ma:contentTypeDescription="Create a new document." ma:contentTypeScope="" ma:versionID="5ad39137901209e0482e7546935faeb2">
  <xsd:schema xmlns:xsd="http://www.w3.org/2001/XMLSchema" xmlns:xs="http://www.w3.org/2001/XMLSchema" xmlns:p="http://schemas.microsoft.com/office/2006/metadata/properties" xmlns:ns2="e331b3de-4d89-4303-8187-0e0a31be41e9" xmlns:ns3="1fa43e64-8a6d-4c3d-bfba-c0d9753f4fb0" targetNamespace="http://schemas.microsoft.com/office/2006/metadata/properties" ma:root="true" ma:fieldsID="af86122f2e3e758737d2168d456e5155" ns2:_="" ns3:_="">
    <xsd:import namespace="e331b3de-4d89-4303-8187-0e0a31be41e9"/>
    <xsd:import namespace="1fa43e64-8a6d-4c3d-bfba-c0d9753f4f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b3de-4d89-4303-8187-0e0a31be41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d46117c-483c-4368-8e8e-496db685c01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43e64-8a6d-4c3d-bfba-c0d9753f4fb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3bc2cb-7429-4bee-88ae-e52a19ab2b64}" ma:internalName="TaxCatchAll" ma:showField="CatchAllData" ma:web="1fa43e64-8a6d-4c3d-bfba-c0d9753f4f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a43e64-8a6d-4c3d-bfba-c0d9753f4fb0" xsi:nil="true"/>
    <lcf76f155ced4ddcb4097134ff3c332f xmlns="e331b3de-4d89-4303-8187-0e0a31be41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9D9AC7-3C46-449C-A8D8-A70079E799CB}">
  <ds:schemaRefs>
    <ds:schemaRef ds:uri="1fa43e64-8a6d-4c3d-bfba-c0d9753f4fb0"/>
    <ds:schemaRef ds:uri="e331b3de-4d89-4303-8187-0e0a31be41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867EBB-E2C9-456D-BD8F-3257DFC16DDE}">
  <ds:schemaRefs>
    <ds:schemaRef ds:uri="http://schemas.microsoft.com/sharepoint/v3/contenttype/forms"/>
  </ds:schemaRefs>
</ds:datastoreItem>
</file>

<file path=customXml/itemProps3.xml><?xml version="1.0" encoding="utf-8"?>
<ds:datastoreItem xmlns:ds="http://schemas.openxmlformats.org/officeDocument/2006/customXml" ds:itemID="{38CA5C5A-A573-4BB2-8307-C827807B4521}">
  <ds:schemaRefs>
    <ds:schemaRef ds:uri="e331b3de-4d89-4303-8187-0e0a31be41e9"/>
    <ds:schemaRef ds:uri="http://purl.org/dc/dcmitype/"/>
    <ds:schemaRef ds:uri="1fa43e64-8a6d-4c3d-bfba-c0d9753f4fb0"/>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187</TotalTime>
  <Words>2507</Words>
  <Application>Microsoft Office PowerPoint</Application>
  <PresentationFormat>Widescreen</PresentationFormat>
  <Paragraphs>217</Paragraphs>
  <Slides>17</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Arial</vt:lpstr>
      <vt:lpstr>Calibri</vt:lpstr>
      <vt:lpstr>Courier</vt:lpstr>
      <vt:lpstr>Courier New</vt:lpstr>
      <vt:lpstr>GDS Transport</vt:lpstr>
      <vt:lpstr>Sora</vt:lpstr>
      <vt:lpstr>T Levels</vt:lpstr>
      <vt:lpstr>Office Theme</vt:lpstr>
      <vt:lpstr>OUR STUDENTS, YOUR FUTURE WORKFORCE </vt:lpstr>
      <vt:lpstr>ABOUT &lt;SCHOOL/COLLEGE&gt;</vt:lpstr>
      <vt:lpstr>SESSION AIMS</vt:lpstr>
      <vt:lpstr>EMPLOYERS LIKE YOU ARE… </vt:lpstr>
      <vt:lpstr>OUR STUDENTS</vt:lpstr>
      <vt:lpstr>YOUR ROLE</vt:lpstr>
      <vt:lpstr>OUR ROLE SUPPORTING YOU</vt:lpstr>
      <vt:lpstr>EMPLOYERS ENGAGED</vt:lpstr>
      <vt:lpstr>THE STUDENT QUALIFICATION</vt:lpstr>
      <vt:lpstr>INDUSTRY PLACEMENTS</vt:lpstr>
      <vt:lpstr>T LEVEL SKILL AREAS</vt:lpstr>
      <vt:lpstr>T LEVELS at &lt;school/college&gt;</vt:lpstr>
      <vt:lpstr>FOUNDATION PROGRAMME</vt:lpstr>
      <vt:lpstr>OTHER SKILLS SOLUTIONS</vt:lpstr>
      <vt:lpstr>READY FOR THE NEXT LEVEL?</vt:lpstr>
      <vt:lpstr>CASE STUDIES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 Levels</dc:title>
  <dc:creator>Anna Sutton</dc:creator>
  <cp:lastModifiedBy>LAVIN, Georgia</cp:lastModifiedBy>
  <cp:revision>1</cp:revision>
  <cp:lastPrinted>2023-12-13T13:57:03Z</cp:lastPrinted>
  <dcterms:created xsi:type="dcterms:W3CDTF">2023-12-07T16:43:36Z</dcterms:created>
  <dcterms:modified xsi:type="dcterms:W3CDTF">2025-05-08T10:36:56Z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0x0101002E4F55405569884AB0A124CA152463B3</vt:lpwstr>
  </property>
  <property fmtid="{D5CDD505-2E9C-101B-9397-08002B2CF9AE}" pid="3" name="MediaServiceImageTags">
    <vt:lpwstr/>
  </property>
</Properties>
</file>