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4"/>
    <p:sldMasterId id="2147483648" r:id="rId5"/>
  </p:sldMasterIdLst>
  <p:notesMasterIdLst>
    <p:notesMasterId r:id="rId10"/>
  </p:notesMasterIdLst>
  <p:sldIdLst>
    <p:sldId id="260" r:id="rId6"/>
    <p:sldId id="266" r:id="rId7"/>
    <p:sldId id="276" r:id="rId8"/>
    <p:sldId id="27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46402D-2D0E-E163-F866-5B5D3357CA0F}" name="Anna Sutton" initials="AS" userId="ccef3391343535e7" providerId="Windows Live"/>
  <p188:author id="{168E2292-CF04-CA5D-659B-48C35B73D180}" name="Anna Sutton" initials="AS" userId="S::Anna@strategicdevelopmentnetwork.co.uk::11018ebe-64f0-4ed0-ac80-75187f3efe42" providerId="AD"/>
  <p188:author id="{08BFEFE7-D914-1595-B39C-275CEAD08339}" name="Colin Bentwood" initials="CB" userId="S::colin@strategicdevelopmentnetwork.co.uk::da50c2a8-f89a-45c0-b215-1618b89007f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442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E73591-F3FD-4883-8C14-DA1E8BA31F3C}" v="12" dt="2024-03-12T14:52:06.6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68"/>
    <p:restoredTop sz="96370" autoAdjust="0"/>
  </p:normalViewPr>
  <p:slideViewPr>
    <p:cSldViewPr snapToGrid="0">
      <p:cViewPr>
        <p:scale>
          <a:sx n="90" d="100"/>
          <a:sy n="90" d="100"/>
        </p:scale>
        <p:origin x="1407" y="534"/>
      </p:cViewPr>
      <p:guideLst/>
    </p:cSldViewPr>
  </p:slideViewPr>
  <p:notesTextViewPr>
    <p:cViewPr>
      <p:scale>
        <a:sx n="1" d="1"/>
        <a:sy n="1" d="1"/>
      </p:scale>
      <p:origin x="0" y="0"/>
    </p:cViewPr>
  </p:notesTextViewPr>
  <p:sorterViewPr>
    <p:cViewPr>
      <p:scale>
        <a:sx n="125" d="100"/>
        <a:sy n="12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2.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 Golding" userId="433d15f9-644d-46fc-835c-c3b4e4ed1a19" providerId="ADAL" clId="{E3E73591-F3FD-4883-8C14-DA1E8BA31F3C}"/>
    <pc:docChg chg="undo custSel addSld delSld modSld sldOrd">
      <pc:chgData name="Phil Golding" userId="433d15f9-644d-46fc-835c-c3b4e4ed1a19" providerId="ADAL" clId="{E3E73591-F3FD-4883-8C14-DA1E8BA31F3C}" dt="2024-03-12T15:02:29.655" v="5818" actId="20577"/>
      <pc:docMkLst>
        <pc:docMk/>
      </pc:docMkLst>
      <pc:sldChg chg="delSp modSp del mod modNotesTx">
        <pc:chgData name="Phil Golding" userId="433d15f9-644d-46fc-835c-c3b4e4ed1a19" providerId="ADAL" clId="{E3E73591-F3FD-4883-8C14-DA1E8BA31F3C}" dt="2024-03-12T14:49:00.504" v="5805" actId="2696"/>
        <pc:sldMkLst>
          <pc:docMk/>
          <pc:sldMk cId="1907742899" sldId="256"/>
        </pc:sldMkLst>
        <pc:spChg chg="mod">
          <ac:chgData name="Phil Golding" userId="433d15f9-644d-46fc-835c-c3b4e4ed1a19" providerId="ADAL" clId="{E3E73591-F3FD-4883-8C14-DA1E8BA31F3C}" dt="2024-03-12T14:08:44.033" v="2246" actId="1076"/>
          <ac:spMkLst>
            <pc:docMk/>
            <pc:sldMk cId="1907742899" sldId="256"/>
            <ac:spMk id="3" creationId="{E0BB234E-6F63-4A7E-5FC9-8195B8302BB0}"/>
          </ac:spMkLst>
        </pc:spChg>
        <pc:spChg chg="del">
          <ac:chgData name="Phil Golding" userId="433d15f9-644d-46fc-835c-c3b4e4ed1a19" providerId="ADAL" clId="{E3E73591-F3FD-4883-8C14-DA1E8BA31F3C}" dt="2024-03-12T13:57:58.600" v="0" actId="478"/>
          <ac:spMkLst>
            <pc:docMk/>
            <pc:sldMk cId="1907742899" sldId="256"/>
            <ac:spMk id="7" creationId="{F74C88BD-5B19-8D07-223F-57E31B5116C9}"/>
          </ac:spMkLst>
        </pc:spChg>
        <pc:picChg chg="mod">
          <ac:chgData name="Phil Golding" userId="433d15f9-644d-46fc-835c-c3b4e4ed1a19" providerId="ADAL" clId="{E3E73591-F3FD-4883-8C14-DA1E8BA31F3C}" dt="2024-03-12T14:08:56.717" v="2249" actId="1076"/>
          <ac:picMkLst>
            <pc:docMk/>
            <pc:sldMk cId="1907742899" sldId="256"/>
            <ac:picMk id="8" creationId="{4358552E-C90D-B9C8-CB63-B121C4E0B8AF}"/>
          </ac:picMkLst>
        </pc:picChg>
      </pc:sldChg>
      <pc:sldChg chg="del">
        <pc:chgData name="Phil Golding" userId="433d15f9-644d-46fc-835c-c3b4e4ed1a19" providerId="ADAL" clId="{E3E73591-F3FD-4883-8C14-DA1E8BA31F3C}" dt="2024-03-12T14:46:43.865" v="5680" actId="2696"/>
        <pc:sldMkLst>
          <pc:docMk/>
          <pc:sldMk cId="3521263643" sldId="257"/>
        </pc:sldMkLst>
      </pc:sldChg>
      <pc:sldChg chg="del">
        <pc:chgData name="Phil Golding" userId="433d15f9-644d-46fc-835c-c3b4e4ed1a19" providerId="ADAL" clId="{E3E73591-F3FD-4883-8C14-DA1E8BA31F3C}" dt="2024-03-12T14:46:46.120" v="5681" actId="2696"/>
        <pc:sldMkLst>
          <pc:docMk/>
          <pc:sldMk cId="2084601704" sldId="258"/>
        </pc:sldMkLst>
      </pc:sldChg>
      <pc:sldChg chg="del">
        <pc:chgData name="Phil Golding" userId="433d15f9-644d-46fc-835c-c3b4e4ed1a19" providerId="ADAL" clId="{E3E73591-F3FD-4883-8C14-DA1E8BA31F3C}" dt="2024-03-12T14:46:36.681" v="5677" actId="2696"/>
        <pc:sldMkLst>
          <pc:docMk/>
          <pc:sldMk cId="2563238952" sldId="259"/>
        </pc:sldMkLst>
      </pc:sldChg>
      <pc:sldChg chg="addSp modSp mod ord modNotesTx">
        <pc:chgData name="Phil Golding" userId="433d15f9-644d-46fc-835c-c3b4e4ed1a19" providerId="ADAL" clId="{E3E73591-F3FD-4883-8C14-DA1E8BA31F3C}" dt="2024-03-12T14:50:04.002" v="5814" actId="20577"/>
        <pc:sldMkLst>
          <pc:docMk/>
          <pc:sldMk cId="1961149680" sldId="260"/>
        </pc:sldMkLst>
        <pc:spChg chg="mod">
          <ac:chgData name="Phil Golding" userId="433d15f9-644d-46fc-835c-c3b4e4ed1a19" providerId="ADAL" clId="{E3E73591-F3FD-4883-8C14-DA1E8BA31F3C}" dt="2024-03-12T14:47:47.987" v="5793" actId="20577"/>
          <ac:spMkLst>
            <pc:docMk/>
            <pc:sldMk cId="1961149680" sldId="260"/>
            <ac:spMk id="2" creationId="{C174121C-3FA9-7736-5F29-111543BA4485}"/>
          </ac:spMkLst>
        </pc:spChg>
        <pc:spChg chg="mod">
          <ac:chgData name="Phil Golding" userId="433d15f9-644d-46fc-835c-c3b4e4ed1a19" providerId="ADAL" clId="{E3E73591-F3FD-4883-8C14-DA1E8BA31F3C}" dt="2024-03-12T14:50:04.002" v="5814" actId="20577"/>
          <ac:spMkLst>
            <pc:docMk/>
            <pc:sldMk cId="1961149680" sldId="260"/>
            <ac:spMk id="3" creationId="{F9FB05FD-046B-660C-B485-1CB28B3BCEB0}"/>
          </ac:spMkLst>
        </pc:spChg>
        <pc:spChg chg="add mod">
          <ac:chgData name="Phil Golding" userId="433d15f9-644d-46fc-835c-c3b4e4ed1a19" providerId="ADAL" clId="{E3E73591-F3FD-4883-8C14-DA1E8BA31F3C}" dt="2024-03-12T14:48:36.224" v="5801" actId="122"/>
          <ac:spMkLst>
            <pc:docMk/>
            <pc:sldMk cId="1961149680" sldId="260"/>
            <ac:spMk id="4" creationId="{4F1C2623-516F-50B3-3DF2-A77EC58FA313}"/>
          </ac:spMkLst>
        </pc:spChg>
        <pc:picChg chg="add mod">
          <ac:chgData name="Phil Golding" userId="433d15f9-644d-46fc-835c-c3b4e4ed1a19" providerId="ADAL" clId="{E3E73591-F3FD-4883-8C14-DA1E8BA31F3C}" dt="2024-03-12T14:48:43.745" v="5803" actId="1076"/>
          <ac:picMkLst>
            <pc:docMk/>
            <pc:sldMk cId="1961149680" sldId="260"/>
            <ac:picMk id="6" creationId="{DFC8787E-0461-D907-BC29-14DBB9A51B29}"/>
          </ac:picMkLst>
        </pc:picChg>
      </pc:sldChg>
      <pc:sldChg chg="del">
        <pc:chgData name="Phil Golding" userId="433d15f9-644d-46fc-835c-c3b4e4ed1a19" providerId="ADAL" clId="{E3E73591-F3FD-4883-8C14-DA1E8BA31F3C}" dt="2024-03-12T14:46:39.398" v="5678" actId="2696"/>
        <pc:sldMkLst>
          <pc:docMk/>
          <pc:sldMk cId="3372127396" sldId="261"/>
        </pc:sldMkLst>
      </pc:sldChg>
      <pc:sldChg chg="del">
        <pc:chgData name="Phil Golding" userId="433d15f9-644d-46fc-835c-c3b4e4ed1a19" providerId="ADAL" clId="{E3E73591-F3FD-4883-8C14-DA1E8BA31F3C}" dt="2024-03-12T14:46:56.358" v="5686" actId="2696"/>
        <pc:sldMkLst>
          <pc:docMk/>
          <pc:sldMk cId="4063306572" sldId="263"/>
        </pc:sldMkLst>
      </pc:sldChg>
      <pc:sldChg chg="del">
        <pc:chgData name="Phil Golding" userId="433d15f9-644d-46fc-835c-c3b4e4ed1a19" providerId="ADAL" clId="{E3E73591-F3FD-4883-8C14-DA1E8BA31F3C}" dt="2024-03-12T14:46:47.964" v="5682" actId="2696"/>
        <pc:sldMkLst>
          <pc:docMk/>
          <pc:sldMk cId="584786381" sldId="264"/>
        </pc:sldMkLst>
      </pc:sldChg>
      <pc:sldChg chg="addSp delSp modSp mod ord modNotesTx">
        <pc:chgData name="Phil Golding" userId="433d15f9-644d-46fc-835c-c3b4e4ed1a19" providerId="ADAL" clId="{E3E73591-F3FD-4883-8C14-DA1E8BA31F3C}" dt="2024-03-12T14:49:32.323" v="5808" actId="20577"/>
        <pc:sldMkLst>
          <pc:docMk/>
          <pc:sldMk cId="2762204694" sldId="266"/>
        </pc:sldMkLst>
        <pc:spChg chg="mod">
          <ac:chgData name="Phil Golding" userId="433d15f9-644d-46fc-835c-c3b4e4ed1a19" providerId="ADAL" clId="{E3E73591-F3FD-4883-8C14-DA1E8BA31F3C}" dt="2024-03-12T14:36:30.800" v="4466" actId="255"/>
          <ac:spMkLst>
            <pc:docMk/>
            <pc:sldMk cId="2762204694" sldId="266"/>
            <ac:spMk id="2" creationId="{1CC15D37-1CEA-48E9-9CD9-9E44F6304215}"/>
          </ac:spMkLst>
        </pc:spChg>
        <pc:spChg chg="mod">
          <ac:chgData name="Phil Golding" userId="433d15f9-644d-46fc-835c-c3b4e4ed1a19" providerId="ADAL" clId="{E3E73591-F3FD-4883-8C14-DA1E8BA31F3C}" dt="2024-03-12T14:36:37.369" v="4467" actId="1076"/>
          <ac:spMkLst>
            <pc:docMk/>
            <pc:sldMk cId="2762204694" sldId="266"/>
            <ac:spMk id="3" creationId="{AB96FD93-D10F-AAA6-6F55-696D34FA545E}"/>
          </ac:spMkLst>
        </pc:spChg>
        <pc:spChg chg="add mod">
          <ac:chgData name="Phil Golding" userId="433d15f9-644d-46fc-835c-c3b4e4ed1a19" providerId="ADAL" clId="{E3E73591-F3FD-4883-8C14-DA1E8BA31F3C}" dt="2024-03-12T14:38:43.279" v="4644" actId="20577"/>
          <ac:spMkLst>
            <pc:docMk/>
            <pc:sldMk cId="2762204694" sldId="266"/>
            <ac:spMk id="7" creationId="{67B09233-82CA-D8F5-FC1B-CE0874119389}"/>
          </ac:spMkLst>
        </pc:spChg>
        <pc:spChg chg="add del">
          <ac:chgData name="Phil Golding" userId="433d15f9-644d-46fc-835c-c3b4e4ed1a19" providerId="ADAL" clId="{E3E73591-F3FD-4883-8C14-DA1E8BA31F3C}" dt="2024-03-12T14:28:30.156" v="3943" actId="26606"/>
          <ac:spMkLst>
            <pc:docMk/>
            <pc:sldMk cId="2762204694" sldId="266"/>
            <ac:spMk id="12" creationId="{9C3A50E9-9119-7BC3-083B-2D84CCC78E47}"/>
          </ac:spMkLst>
        </pc:spChg>
        <pc:spChg chg="add del">
          <ac:chgData name="Phil Golding" userId="433d15f9-644d-46fc-835c-c3b4e4ed1a19" providerId="ADAL" clId="{E3E73591-F3FD-4883-8C14-DA1E8BA31F3C}" dt="2024-03-12T14:28:30.156" v="3943" actId="26606"/>
          <ac:spMkLst>
            <pc:docMk/>
            <pc:sldMk cId="2762204694" sldId="266"/>
            <ac:spMk id="13" creationId="{AE3A741D-C19B-960A-5803-1C5887147820}"/>
          </ac:spMkLst>
        </pc:spChg>
        <pc:spChg chg="add del">
          <ac:chgData name="Phil Golding" userId="433d15f9-644d-46fc-835c-c3b4e4ed1a19" providerId="ADAL" clId="{E3E73591-F3FD-4883-8C14-DA1E8BA31F3C}" dt="2024-03-12T14:28:30.156" v="3943" actId="26606"/>
          <ac:spMkLst>
            <pc:docMk/>
            <pc:sldMk cId="2762204694" sldId="266"/>
            <ac:spMk id="14" creationId="{DC39DE25-0E4E-0AA7-0932-1D78C2372786}"/>
          </ac:spMkLst>
        </pc:spChg>
        <pc:spChg chg="add del">
          <ac:chgData name="Phil Golding" userId="433d15f9-644d-46fc-835c-c3b4e4ed1a19" providerId="ADAL" clId="{E3E73591-F3FD-4883-8C14-DA1E8BA31F3C}" dt="2024-03-12T14:28:30.156" v="3943" actId="26606"/>
          <ac:spMkLst>
            <pc:docMk/>
            <pc:sldMk cId="2762204694" sldId="266"/>
            <ac:spMk id="16" creationId="{8D6EA299-0840-6DEA-E670-C49AEBC87E89}"/>
          </ac:spMkLst>
        </pc:spChg>
        <pc:spChg chg="add del">
          <ac:chgData name="Phil Golding" userId="433d15f9-644d-46fc-835c-c3b4e4ed1a19" providerId="ADAL" clId="{E3E73591-F3FD-4883-8C14-DA1E8BA31F3C}" dt="2024-03-12T14:28:30.156" v="3943" actId="26606"/>
          <ac:spMkLst>
            <pc:docMk/>
            <pc:sldMk cId="2762204694" sldId="266"/>
            <ac:spMk id="21" creationId="{F13C74B1-5B17-4795-BED0-7140497B445A}"/>
          </ac:spMkLst>
        </pc:spChg>
        <pc:spChg chg="add del">
          <ac:chgData name="Phil Golding" userId="433d15f9-644d-46fc-835c-c3b4e4ed1a19" providerId="ADAL" clId="{E3E73591-F3FD-4883-8C14-DA1E8BA31F3C}" dt="2024-03-12T14:28:30.156" v="3943" actId="26606"/>
          <ac:spMkLst>
            <pc:docMk/>
            <pc:sldMk cId="2762204694" sldId="266"/>
            <ac:spMk id="23" creationId="{D4974D33-8DC5-464E-8C6D-BE58F0669C17}"/>
          </ac:spMkLst>
        </pc:spChg>
        <pc:spChg chg="add del">
          <ac:chgData name="Phil Golding" userId="433d15f9-644d-46fc-835c-c3b4e4ed1a19" providerId="ADAL" clId="{E3E73591-F3FD-4883-8C14-DA1E8BA31F3C}" dt="2024-03-12T14:28:29.398" v="3941" actId="26606"/>
          <ac:spMkLst>
            <pc:docMk/>
            <pc:sldMk cId="2762204694" sldId="266"/>
            <ac:spMk id="28" creationId="{F13C74B1-5B17-4795-BED0-7140497B445A}"/>
          </ac:spMkLst>
        </pc:spChg>
        <pc:spChg chg="add del">
          <ac:chgData name="Phil Golding" userId="433d15f9-644d-46fc-835c-c3b4e4ed1a19" providerId="ADAL" clId="{E3E73591-F3FD-4883-8C14-DA1E8BA31F3C}" dt="2024-03-12T14:28:29.398" v="3941" actId="26606"/>
          <ac:spMkLst>
            <pc:docMk/>
            <pc:sldMk cId="2762204694" sldId="266"/>
            <ac:spMk id="30" creationId="{D4974D33-8DC5-464E-8C6D-BE58F0669C17}"/>
          </ac:spMkLst>
        </pc:spChg>
        <pc:spChg chg="add del">
          <ac:chgData name="Phil Golding" userId="433d15f9-644d-46fc-835c-c3b4e4ed1a19" providerId="ADAL" clId="{E3E73591-F3FD-4883-8C14-DA1E8BA31F3C}" dt="2024-03-12T14:28:27.385" v="3937" actId="26606"/>
          <ac:spMkLst>
            <pc:docMk/>
            <pc:sldMk cId="2762204694" sldId="266"/>
            <ac:spMk id="35" creationId="{F13C74B1-5B17-4795-BED0-7140497B445A}"/>
          </ac:spMkLst>
        </pc:spChg>
        <pc:spChg chg="add del">
          <ac:chgData name="Phil Golding" userId="433d15f9-644d-46fc-835c-c3b4e4ed1a19" providerId="ADAL" clId="{E3E73591-F3FD-4883-8C14-DA1E8BA31F3C}" dt="2024-03-12T14:28:27.385" v="3937" actId="26606"/>
          <ac:spMkLst>
            <pc:docMk/>
            <pc:sldMk cId="2762204694" sldId="266"/>
            <ac:spMk id="37" creationId="{D4974D33-8DC5-464E-8C6D-BE58F0669C17}"/>
          </ac:spMkLst>
        </pc:spChg>
        <pc:picChg chg="del mod">
          <ac:chgData name="Phil Golding" userId="433d15f9-644d-46fc-835c-c3b4e4ed1a19" providerId="ADAL" clId="{E3E73591-F3FD-4883-8C14-DA1E8BA31F3C}" dt="2024-03-12T14:18:26.510" v="3874" actId="478"/>
          <ac:picMkLst>
            <pc:docMk/>
            <pc:sldMk cId="2762204694" sldId="266"/>
            <ac:picMk id="5" creationId="{B861EA2A-F206-39FB-5450-A86558D0753A}"/>
          </ac:picMkLst>
        </pc:picChg>
        <pc:picChg chg="add mod ord modCrop">
          <ac:chgData name="Phil Golding" userId="433d15f9-644d-46fc-835c-c3b4e4ed1a19" providerId="ADAL" clId="{E3E73591-F3FD-4883-8C14-DA1E8BA31F3C}" dt="2024-03-12T14:29:07.489" v="3948" actId="732"/>
          <ac:picMkLst>
            <pc:docMk/>
            <pc:sldMk cId="2762204694" sldId="266"/>
            <ac:picMk id="6" creationId="{213F34D8-F999-2B43-F993-C3186BAAC04A}"/>
          </ac:picMkLst>
        </pc:picChg>
      </pc:sldChg>
      <pc:sldChg chg="del">
        <pc:chgData name="Phil Golding" userId="433d15f9-644d-46fc-835c-c3b4e4ed1a19" providerId="ADAL" clId="{E3E73591-F3FD-4883-8C14-DA1E8BA31F3C}" dt="2024-03-12T14:46:41.913" v="5679" actId="2696"/>
        <pc:sldMkLst>
          <pc:docMk/>
          <pc:sldMk cId="3833001668" sldId="267"/>
        </pc:sldMkLst>
      </pc:sldChg>
      <pc:sldChg chg="modSp add del mod">
        <pc:chgData name="Phil Golding" userId="433d15f9-644d-46fc-835c-c3b4e4ed1a19" providerId="ADAL" clId="{E3E73591-F3FD-4883-8C14-DA1E8BA31F3C}" dt="2024-03-12T14:46:28.232" v="5675" actId="2696"/>
        <pc:sldMkLst>
          <pc:docMk/>
          <pc:sldMk cId="3883932338" sldId="268"/>
        </pc:sldMkLst>
        <pc:spChg chg="mod">
          <ac:chgData name="Phil Golding" userId="433d15f9-644d-46fc-835c-c3b4e4ed1a19" providerId="ADAL" clId="{E3E73591-F3FD-4883-8C14-DA1E8BA31F3C}" dt="2024-03-12T14:10:21.901" v="2464" actId="14100"/>
          <ac:spMkLst>
            <pc:docMk/>
            <pc:sldMk cId="3883932338" sldId="268"/>
            <ac:spMk id="2" creationId="{83933D66-47E5-4731-AFAE-DBC2DF19E109}"/>
          </ac:spMkLst>
        </pc:spChg>
        <pc:spChg chg="mod">
          <ac:chgData name="Phil Golding" userId="433d15f9-644d-46fc-835c-c3b4e4ed1a19" providerId="ADAL" clId="{E3E73591-F3FD-4883-8C14-DA1E8BA31F3C}" dt="2024-03-12T14:10:56.464" v="2597" actId="14100"/>
          <ac:spMkLst>
            <pc:docMk/>
            <pc:sldMk cId="3883932338" sldId="268"/>
            <ac:spMk id="3" creationId="{711853AE-E317-F978-6D95-D5C6A4F0B44F}"/>
          </ac:spMkLst>
        </pc:spChg>
      </pc:sldChg>
      <pc:sldChg chg="del">
        <pc:chgData name="Phil Golding" userId="433d15f9-644d-46fc-835c-c3b4e4ed1a19" providerId="ADAL" clId="{E3E73591-F3FD-4883-8C14-DA1E8BA31F3C}" dt="2024-03-12T14:46:54.077" v="5685" actId="2696"/>
        <pc:sldMkLst>
          <pc:docMk/>
          <pc:sldMk cId="3238673583" sldId="271"/>
        </pc:sldMkLst>
      </pc:sldChg>
      <pc:sldChg chg="del">
        <pc:chgData name="Phil Golding" userId="433d15f9-644d-46fc-835c-c3b4e4ed1a19" providerId="ADAL" clId="{E3E73591-F3FD-4883-8C14-DA1E8BA31F3C}" dt="2024-03-12T14:47:11.010" v="5687" actId="2696"/>
        <pc:sldMkLst>
          <pc:docMk/>
          <pc:sldMk cId="3704020816" sldId="272"/>
        </pc:sldMkLst>
      </pc:sldChg>
      <pc:sldChg chg="del">
        <pc:chgData name="Phil Golding" userId="433d15f9-644d-46fc-835c-c3b4e4ed1a19" providerId="ADAL" clId="{E3E73591-F3FD-4883-8C14-DA1E8BA31F3C}" dt="2024-03-12T14:46:51.869" v="5684" actId="2696"/>
        <pc:sldMkLst>
          <pc:docMk/>
          <pc:sldMk cId="442614548" sldId="273"/>
        </pc:sldMkLst>
      </pc:sldChg>
      <pc:sldChg chg="del">
        <pc:chgData name="Phil Golding" userId="433d15f9-644d-46fc-835c-c3b4e4ed1a19" providerId="ADAL" clId="{E3E73591-F3FD-4883-8C14-DA1E8BA31F3C}" dt="2024-03-12T14:46:33.726" v="5676" actId="2696"/>
        <pc:sldMkLst>
          <pc:docMk/>
          <pc:sldMk cId="268972060" sldId="274"/>
        </pc:sldMkLst>
      </pc:sldChg>
      <pc:sldChg chg="del">
        <pc:chgData name="Phil Golding" userId="433d15f9-644d-46fc-835c-c3b4e4ed1a19" providerId="ADAL" clId="{E3E73591-F3FD-4883-8C14-DA1E8BA31F3C}" dt="2024-03-12T14:46:49.864" v="5683" actId="2696"/>
        <pc:sldMkLst>
          <pc:docMk/>
          <pc:sldMk cId="2842702119" sldId="275"/>
        </pc:sldMkLst>
      </pc:sldChg>
      <pc:sldChg chg="addSp delSp modSp add mod modNotesTx">
        <pc:chgData name="Phil Golding" userId="433d15f9-644d-46fc-835c-c3b4e4ed1a19" providerId="ADAL" clId="{E3E73591-F3FD-4883-8C14-DA1E8BA31F3C}" dt="2024-03-12T15:02:23.482" v="5817" actId="20577"/>
        <pc:sldMkLst>
          <pc:docMk/>
          <pc:sldMk cId="40620223" sldId="276"/>
        </pc:sldMkLst>
        <pc:spChg chg="mod">
          <ac:chgData name="Phil Golding" userId="433d15f9-644d-46fc-835c-c3b4e4ed1a19" providerId="ADAL" clId="{E3E73591-F3FD-4883-8C14-DA1E8BA31F3C}" dt="2024-03-12T15:02:23.482" v="5817" actId="20577"/>
          <ac:spMkLst>
            <pc:docMk/>
            <pc:sldMk cId="40620223" sldId="276"/>
            <ac:spMk id="3" creationId="{AB96FD93-D10F-AAA6-6F55-696D34FA545E}"/>
          </ac:spMkLst>
        </pc:spChg>
        <pc:spChg chg="mod">
          <ac:chgData name="Phil Golding" userId="433d15f9-644d-46fc-835c-c3b4e4ed1a19" providerId="ADAL" clId="{E3E73591-F3FD-4883-8C14-DA1E8BA31F3C}" dt="2024-03-12T14:43:54.477" v="5368" actId="20577"/>
          <ac:spMkLst>
            <pc:docMk/>
            <pc:sldMk cId="40620223" sldId="276"/>
            <ac:spMk id="7" creationId="{67B09233-82CA-D8F5-FC1B-CE0874119389}"/>
          </ac:spMkLst>
        </pc:spChg>
        <pc:picChg chg="add mod ord modCrop">
          <ac:chgData name="Phil Golding" userId="433d15f9-644d-46fc-835c-c3b4e4ed1a19" providerId="ADAL" clId="{E3E73591-F3FD-4883-8C14-DA1E8BA31F3C}" dt="2024-03-12T14:39:32.488" v="4658" actId="171"/>
          <ac:picMkLst>
            <pc:docMk/>
            <pc:sldMk cId="40620223" sldId="276"/>
            <ac:picMk id="5" creationId="{B68E3D8E-AA00-7056-CEDD-A2E8EA6C4ACB}"/>
          </ac:picMkLst>
        </pc:picChg>
        <pc:picChg chg="del">
          <ac:chgData name="Phil Golding" userId="433d15f9-644d-46fc-835c-c3b4e4ed1a19" providerId="ADAL" clId="{E3E73591-F3FD-4883-8C14-DA1E8BA31F3C}" dt="2024-03-12T14:39:02.466" v="4646" actId="478"/>
          <ac:picMkLst>
            <pc:docMk/>
            <pc:sldMk cId="40620223" sldId="276"/>
            <ac:picMk id="6" creationId="{213F34D8-F999-2B43-F993-C3186BAAC04A}"/>
          </ac:picMkLst>
        </pc:picChg>
      </pc:sldChg>
      <pc:sldChg chg="addSp delSp modSp add mod modNotesTx">
        <pc:chgData name="Phil Golding" userId="433d15f9-644d-46fc-835c-c3b4e4ed1a19" providerId="ADAL" clId="{E3E73591-F3FD-4883-8C14-DA1E8BA31F3C}" dt="2024-03-12T15:02:29.655" v="5818" actId="20577"/>
        <pc:sldMkLst>
          <pc:docMk/>
          <pc:sldMk cId="3710100270" sldId="277"/>
        </pc:sldMkLst>
        <pc:spChg chg="mod">
          <ac:chgData name="Phil Golding" userId="433d15f9-644d-46fc-835c-c3b4e4ed1a19" providerId="ADAL" clId="{E3E73591-F3FD-4883-8C14-DA1E8BA31F3C}" dt="2024-03-12T15:02:29.655" v="5818" actId="20577"/>
          <ac:spMkLst>
            <pc:docMk/>
            <pc:sldMk cId="3710100270" sldId="277"/>
            <ac:spMk id="3" creationId="{AB96FD93-D10F-AAA6-6F55-696D34FA545E}"/>
          </ac:spMkLst>
        </pc:spChg>
        <pc:spChg chg="mod">
          <ac:chgData name="Phil Golding" userId="433d15f9-644d-46fc-835c-c3b4e4ed1a19" providerId="ADAL" clId="{E3E73591-F3FD-4883-8C14-DA1E8BA31F3C}" dt="2024-03-12T14:46:20.896" v="5674" actId="20577"/>
          <ac:spMkLst>
            <pc:docMk/>
            <pc:sldMk cId="3710100270" sldId="277"/>
            <ac:spMk id="7" creationId="{67B09233-82CA-D8F5-FC1B-CE0874119389}"/>
          </ac:spMkLst>
        </pc:spChg>
        <pc:spChg chg="add">
          <ac:chgData name="Phil Golding" userId="433d15f9-644d-46fc-835c-c3b4e4ed1a19" providerId="ADAL" clId="{E3E73591-F3FD-4883-8C14-DA1E8BA31F3C}" dt="2024-03-12T14:45:13.195" v="5409"/>
          <ac:spMkLst>
            <pc:docMk/>
            <pc:sldMk cId="3710100270" sldId="277"/>
            <ac:spMk id="8" creationId="{EC3DD4EA-26CF-CB68-5282-1F42893029C4}"/>
          </ac:spMkLst>
        </pc:spChg>
        <pc:picChg chg="del">
          <ac:chgData name="Phil Golding" userId="433d15f9-644d-46fc-835c-c3b4e4ed1a19" providerId="ADAL" clId="{E3E73591-F3FD-4883-8C14-DA1E8BA31F3C}" dt="2024-03-12T14:44:08.767" v="5370" actId="478"/>
          <ac:picMkLst>
            <pc:docMk/>
            <pc:sldMk cId="3710100270" sldId="277"/>
            <ac:picMk id="5" creationId="{B68E3D8E-AA00-7056-CEDD-A2E8EA6C4ACB}"/>
          </ac:picMkLst>
        </pc:picChg>
        <pc:picChg chg="add mod ord modCrop">
          <ac:chgData name="Phil Golding" userId="433d15f9-644d-46fc-835c-c3b4e4ed1a19" providerId="ADAL" clId="{E3E73591-F3FD-4883-8C14-DA1E8BA31F3C}" dt="2024-03-12T14:44:30.794" v="5383" actId="171"/>
          <ac:picMkLst>
            <pc:docMk/>
            <pc:sldMk cId="3710100270" sldId="277"/>
            <ac:picMk id="6" creationId="{7FDDA9A9-DC2F-83DC-8C34-16677D55713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2"/>
            <a:ext cx="2971800" cy="458788"/>
          </a:xfrm>
          <a:prstGeom prst="rect">
            <a:avLst/>
          </a:prstGeom>
        </p:spPr>
        <p:txBody>
          <a:bodyPr vert="horz" lIns="91440" tIns="45720" rIns="91440" bIns="45720" rtlCol="0"/>
          <a:lstStyle>
            <a:lvl1pPr algn="r">
              <a:defRPr sz="1200"/>
            </a:lvl1pPr>
          </a:lstStyle>
          <a:p>
            <a:fld id="{BE9E80E2-1C6F-F445-B7C5-902ECA608A4A}" type="datetimeFigureOut">
              <a:rPr lang="en-GB" smtClean="0"/>
              <a:t>17/04/2024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F8DC11-5811-E54C-93FB-BDA3EAE90651}" type="slidenum">
              <a:rPr lang="en-GB" smtClean="0"/>
              <a:t>‹#›</a:t>
            </a:fld>
            <a:endParaRPr lang="en-GB"/>
          </a:p>
        </p:txBody>
      </p:sp>
    </p:spTree>
    <p:extLst>
      <p:ext uri="{BB962C8B-B14F-4D97-AF65-F5344CB8AC3E}">
        <p14:creationId xmlns:p14="http://schemas.microsoft.com/office/powerpoint/2010/main" val="3145466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F8DC11-5811-E54C-93FB-BDA3EAE90651}" type="slidenum">
              <a:rPr lang="en-GB" smtClean="0"/>
              <a:t>1</a:t>
            </a:fld>
            <a:endParaRPr lang="en-GB"/>
          </a:p>
        </p:txBody>
      </p:sp>
    </p:spTree>
    <p:extLst>
      <p:ext uri="{BB962C8B-B14F-4D97-AF65-F5344CB8AC3E}">
        <p14:creationId xmlns:p14="http://schemas.microsoft.com/office/powerpoint/2010/main" val="652980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FF8DC11-5811-E54C-93FB-BDA3EAE90651}" type="slidenum">
              <a:rPr lang="en-GB" smtClean="0"/>
              <a:t>2</a:t>
            </a:fld>
            <a:endParaRPr lang="en-GB"/>
          </a:p>
        </p:txBody>
      </p:sp>
    </p:spTree>
    <p:extLst>
      <p:ext uri="{BB962C8B-B14F-4D97-AF65-F5344CB8AC3E}">
        <p14:creationId xmlns:p14="http://schemas.microsoft.com/office/powerpoint/2010/main" val="3179510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FF8DC11-5811-E54C-93FB-BDA3EAE90651}" type="slidenum">
              <a:rPr lang="en-GB" smtClean="0"/>
              <a:t>3</a:t>
            </a:fld>
            <a:endParaRPr lang="en-GB"/>
          </a:p>
        </p:txBody>
      </p:sp>
    </p:spTree>
    <p:extLst>
      <p:ext uri="{BB962C8B-B14F-4D97-AF65-F5344CB8AC3E}">
        <p14:creationId xmlns:p14="http://schemas.microsoft.com/office/powerpoint/2010/main" val="2639554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FF8DC11-5811-E54C-93FB-BDA3EAE90651}" type="slidenum">
              <a:rPr lang="en-GB" smtClean="0"/>
              <a:t>4</a:t>
            </a:fld>
            <a:endParaRPr lang="en-GB"/>
          </a:p>
        </p:txBody>
      </p:sp>
    </p:spTree>
    <p:extLst>
      <p:ext uri="{BB962C8B-B14F-4D97-AF65-F5344CB8AC3E}">
        <p14:creationId xmlns:p14="http://schemas.microsoft.com/office/powerpoint/2010/main" val="17558723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sv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15" name="Graphic 14">
            <a:extLst>
              <a:ext uri="{FF2B5EF4-FFF2-40B4-BE49-F238E27FC236}">
                <a16:creationId xmlns:a16="http://schemas.microsoft.com/office/drawing/2014/main" id="{B24D4DA6-AB5F-AC4A-9A83-6AF74E764D54}"/>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1705077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1540242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employer logo</a:t>
            </a:r>
          </a:p>
        </p:txBody>
      </p:sp>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4" cstate="print"/>
            <a:stretch>
              <a:fillRect/>
            </a:stretch>
          </a:blipFill>
        </p:spPr>
        <p:txBody>
          <a:bodyPr wrap="square" lIns="0" tIns="0" rIns="0" bIns="0" rtlCol="0"/>
          <a:lstStyle/>
          <a:p>
            <a:endParaRPr sz="1092"/>
          </a:p>
        </p:txBody>
      </p:sp>
      <p:sp>
        <p:nvSpPr>
          <p:cNvPr id="14" name="object 12">
            <a:extLst>
              <a:ext uri="{FF2B5EF4-FFF2-40B4-BE49-F238E27FC236}">
                <a16:creationId xmlns:a16="http://schemas.microsoft.com/office/drawing/2014/main" id="{23365F14-31D2-9E43-8979-E87F6C2DBF79}"/>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pic>
        <p:nvPicPr>
          <p:cNvPr id="15" name="Graphic 14">
            <a:extLst>
              <a:ext uri="{FF2B5EF4-FFF2-40B4-BE49-F238E27FC236}">
                <a16:creationId xmlns:a16="http://schemas.microsoft.com/office/drawing/2014/main" id="{BB3EFB32-F7F4-5B4F-AA91-BD81E50296ED}"/>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7837844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9183189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PURPLE">
    <p:bg>
      <p:bgPr>
        <a:solidFill>
          <a:schemeClr val="accent1"/>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bg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a:p>
        </p:txBody>
      </p:sp>
      <p:pic>
        <p:nvPicPr>
          <p:cNvPr id="9" name="Graphic 8">
            <a:extLst>
              <a:ext uri="{FF2B5EF4-FFF2-40B4-BE49-F238E27FC236}">
                <a16:creationId xmlns:a16="http://schemas.microsoft.com/office/drawing/2014/main" id="{A198D267-AA8E-DA4A-ACB2-D7C94868162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1442327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SALMON">
    <p:bg>
      <p:bgPr>
        <a:solidFill>
          <a:schemeClr val="tx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tx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a:p>
        </p:txBody>
      </p:sp>
      <p:pic>
        <p:nvPicPr>
          <p:cNvPr id="9" name="Graphic 8">
            <a:extLst>
              <a:ext uri="{FF2B5EF4-FFF2-40B4-BE49-F238E27FC236}">
                <a16:creationId xmlns:a16="http://schemas.microsoft.com/office/drawing/2014/main" id="{DD43B11C-40DA-BD45-BD61-E1AA1DB9585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432797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RED">
    <p:bg>
      <p:bgPr>
        <a:solidFill>
          <a:schemeClr val="bg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481"/>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bg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a:p>
        </p:txBody>
      </p:sp>
      <p:pic>
        <p:nvPicPr>
          <p:cNvPr id="9" name="Graphic 8">
            <a:extLst>
              <a:ext uri="{FF2B5EF4-FFF2-40B4-BE49-F238E27FC236}">
                <a16:creationId xmlns:a16="http://schemas.microsoft.com/office/drawing/2014/main" id="{4B0EE285-AAA5-8943-9D4F-42E27282D05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1405588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Slide-PURPLE">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A9B351E-D7BA-D346-AC56-31D3650EA10E}"/>
              </a:ext>
            </a:extLst>
          </p:cNvPr>
          <p:cNvGrpSpPr/>
          <p:nvPr userDrawn="1"/>
        </p:nvGrpSpPr>
        <p:grpSpPr>
          <a:xfrm>
            <a:off x="0" y="0"/>
            <a:ext cx="11753977" cy="6853555"/>
            <a:chOff x="0" y="0"/>
            <a:chExt cx="19381818" cy="11302020"/>
          </a:xfrm>
          <a:solidFill>
            <a:schemeClr val="accent1"/>
          </a:solidFill>
        </p:grpSpPr>
        <p:sp>
          <p:nvSpPr>
            <p:cNvPr id="30" name="Freeform 29">
              <a:extLst>
                <a:ext uri="{FF2B5EF4-FFF2-40B4-BE49-F238E27FC236}">
                  <a16:creationId xmlns:a16="http://schemas.microsoft.com/office/drawing/2014/main" id="{F21EAE22-5BEC-8E40-9967-3A04E13F5068}"/>
                </a:ext>
              </a:extLst>
            </p:cNvPr>
            <p:cNvSpPr/>
            <p:nvPr/>
          </p:nvSpPr>
          <p:spPr>
            <a:xfrm>
              <a:off x="15067510" y="6221713"/>
              <a:ext cx="4314308" cy="5078736"/>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grpFill/>
            <a:ln w="10468" cap="flat">
              <a:noFill/>
              <a:prstDash val="solid"/>
              <a:miter/>
            </a:ln>
          </p:spPr>
          <p:txBody>
            <a:bodyPr rtlCol="0" anchor="ctr"/>
            <a:lstStyle/>
            <a:p>
              <a:endParaRPr lang="en-US" sz="1092"/>
            </a:p>
          </p:txBody>
        </p:sp>
        <p:sp>
          <p:nvSpPr>
            <p:cNvPr id="31" name="Freeform 30">
              <a:extLst>
                <a:ext uri="{FF2B5EF4-FFF2-40B4-BE49-F238E27FC236}">
                  <a16:creationId xmlns:a16="http://schemas.microsoft.com/office/drawing/2014/main" id="{0E9A12D2-8AA8-F946-B416-BCC135123F67}"/>
                </a:ext>
              </a:extLst>
            </p:cNvPr>
            <p:cNvSpPr/>
            <p:nvPr/>
          </p:nvSpPr>
          <p:spPr>
            <a:xfrm>
              <a:off x="17227596" y="0"/>
              <a:ext cx="1329896" cy="1843005"/>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grpFill/>
            <a:ln w="10468" cap="flat">
              <a:noFill/>
              <a:prstDash val="solid"/>
              <a:miter/>
            </a:ln>
          </p:spPr>
          <p:txBody>
            <a:bodyPr rtlCol="0" anchor="ctr"/>
            <a:lstStyle/>
            <a:p>
              <a:endParaRPr lang="en-US" sz="1092"/>
            </a:p>
          </p:txBody>
        </p:sp>
        <p:sp>
          <p:nvSpPr>
            <p:cNvPr id="33" name="Freeform 32">
              <a:extLst>
                <a:ext uri="{FF2B5EF4-FFF2-40B4-BE49-F238E27FC236}">
                  <a16:creationId xmlns:a16="http://schemas.microsoft.com/office/drawing/2014/main" id="{FA439275-451E-A445-A4F8-E39227462CF3}"/>
                </a:ext>
              </a:extLst>
            </p:cNvPr>
            <p:cNvSpPr/>
            <p:nvPr/>
          </p:nvSpPr>
          <p:spPr>
            <a:xfrm>
              <a:off x="0" y="2757178"/>
              <a:ext cx="5769863" cy="8544842"/>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grpFill/>
            <a:ln w="10468" cap="flat">
              <a:noFill/>
              <a:prstDash val="solid"/>
              <a:miter/>
            </a:ln>
          </p:spPr>
          <p:txBody>
            <a:bodyPr rtlCol="0" anchor="ctr"/>
            <a:lstStyle/>
            <a:p>
              <a:endParaRPr lang="en-US" sz="1092"/>
            </a:p>
          </p:txBody>
        </p:sp>
      </p:grpSp>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accent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a:p>
        </p:txBody>
      </p:sp>
      <p:pic>
        <p:nvPicPr>
          <p:cNvPr id="18" name="Graphic 17">
            <a:extLst>
              <a:ext uri="{FF2B5EF4-FFF2-40B4-BE49-F238E27FC236}">
                <a16:creationId xmlns:a16="http://schemas.microsoft.com/office/drawing/2014/main" id="{46512213-5FE7-FB47-86D1-E1B359ED2A0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7450795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ement Slide-SALMON">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tx2"/>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a:p>
        </p:txBody>
      </p:sp>
      <p:sp>
        <p:nvSpPr>
          <p:cNvPr id="30" name="Freeform 29">
            <a:extLst>
              <a:ext uri="{FF2B5EF4-FFF2-40B4-BE49-F238E27FC236}">
                <a16:creationId xmlns:a16="http://schemas.microsoft.com/office/drawing/2014/main" id="{F21EAE22-5BEC-8E40-9967-3A04E13F5068}"/>
              </a:ext>
            </a:extLst>
          </p:cNvPr>
          <p:cNvSpPr/>
          <p:nvPr/>
        </p:nvSpPr>
        <p:spPr>
          <a:xfrm>
            <a:off x="9137593" y="3772852"/>
            <a:ext cx="2616384" cy="3079750"/>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tx2"/>
          </a:solidFill>
          <a:ln w="10468" cap="flat">
            <a:noFill/>
            <a:prstDash val="solid"/>
            <a:miter/>
          </a:ln>
        </p:spPr>
        <p:txBody>
          <a:bodyPr rtlCol="0" anchor="ctr"/>
          <a:lstStyle/>
          <a:p>
            <a:endParaRPr lang="en-US" sz="1092"/>
          </a:p>
        </p:txBody>
      </p:sp>
      <p:sp>
        <p:nvSpPr>
          <p:cNvPr id="31" name="Freeform 30">
            <a:extLst>
              <a:ext uri="{FF2B5EF4-FFF2-40B4-BE49-F238E27FC236}">
                <a16:creationId xmlns:a16="http://schemas.microsoft.com/office/drawing/2014/main" id="{0E9A12D2-8AA8-F946-B416-BCC135123F67}"/>
              </a:ext>
            </a:extLst>
          </p:cNvPr>
          <p:cNvSpPr/>
          <p:nvPr/>
        </p:nvSpPr>
        <p:spPr>
          <a:xfrm>
            <a:off x="10447563" y="0"/>
            <a:ext cx="806507" cy="1117600"/>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tx2"/>
          </a:solidFill>
          <a:ln w="10468" cap="flat">
            <a:noFill/>
            <a:prstDash val="solid"/>
            <a:miter/>
          </a:ln>
        </p:spPr>
        <p:txBody>
          <a:bodyPr rtlCol="0" anchor="ctr"/>
          <a:lstStyle/>
          <a:p>
            <a:endParaRPr lang="en-US" sz="1092"/>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a:p>
        </p:txBody>
      </p:sp>
      <p:sp>
        <p:nvSpPr>
          <p:cNvPr id="33" name="Freeform 32">
            <a:extLst>
              <a:ext uri="{FF2B5EF4-FFF2-40B4-BE49-F238E27FC236}">
                <a16:creationId xmlns:a16="http://schemas.microsoft.com/office/drawing/2014/main" id="{FA439275-451E-A445-A4F8-E39227462CF3}"/>
              </a:ext>
            </a:extLst>
          </p:cNvPr>
          <p:cNvSpPr/>
          <p:nvPr/>
        </p:nvSpPr>
        <p:spPr>
          <a:xfrm>
            <a:off x="0" y="1671955"/>
            <a:ext cx="3499096" cy="5181600"/>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tx2"/>
          </a:solidFill>
          <a:ln w="10468" cap="flat">
            <a:noFill/>
            <a:prstDash val="solid"/>
            <a:miter/>
          </a:ln>
        </p:spPr>
        <p:txBody>
          <a:bodyPr rtlCol="0" anchor="ctr"/>
          <a:lstStyle/>
          <a:p>
            <a:endParaRPr lang="en-US" sz="1092"/>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a:p>
        </p:txBody>
      </p:sp>
      <p:pic>
        <p:nvPicPr>
          <p:cNvPr id="18" name="Graphic 17">
            <a:extLst>
              <a:ext uri="{FF2B5EF4-FFF2-40B4-BE49-F238E27FC236}">
                <a16:creationId xmlns:a16="http://schemas.microsoft.com/office/drawing/2014/main" id="{3160704F-B8F3-D74B-884C-4EA9F80E151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2227606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tement Slide-RE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2"/>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a:p>
        </p:txBody>
      </p:sp>
      <p:sp>
        <p:nvSpPr>
          <p:cNvPr id="30" name="Freeform 29">
            <a:extLst>
              <a:ext uri="{FF2B5EF4-FFF2-40B4-BE49-F238E27FC236}">
                <a16:creationId xmlns:a16="http://schemas.microsoft.com/office/drawing/2014/main" id="{F21EAE22-5BEC-8E40-9967-3A04E13F5068}"/>
              </a:ext>
            </a:extLst>
          </p:cNvPr>
          <p:cNvSpPr/>
          <p:nvPr/>
        </p:nvSpPr>
        <p:spPr>
          <a:xfrm>
            <a:off x="9137593" y="3772852"/>
            <a:ext cx="2616384" cy="3079750"/>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bg2"/>
          </a:solidFill>
          <a:ln w="10468" cap="flat">
            <a:noFill/>
            <a:prstDash val="solid"/>
            <a:miter/>
          </a:ln>
        </p:spPr>
        <p:txBody>
          <a:bodyPr rtlCol="0" anchor="ctr"/>
          <a:lstStyle/>
          <a:p>
            <a:endParaRPr lang="en-US" sz="1092"/>
          </a:p>
        </p:txBody>
      </p:sp>
      <p:sp>
        <p:nvSpPr>
          <p:cNvPr id="31" name="Freeform 30">
            <a:extLst>
              <a:ext uri="{FF2B5EF4-FFF2-40B4-BE49-F238E27FC236}">
                <a16:creationId xmlns:a16="http://schemas.microsoft.com/office/drawing/2014/main" id="{0E9A12D2-8AA8-F946-B416-BCC135123F67}"/>
              </a:ext>
            </a:extLst>
          </p:cNvPr>
          <p:cNvSpPr/>
          <p:nvPr/>
        </p:nvSpPr>
        <p:spPr>
          <a:xfrm>
            <a:off x="10447563" y="0"/>
            <a:ext cx="806507" cy="1117600"/>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bg2"/>
          </a:solidFill>
          <a:ln w="10468" cap="flat">
            <a:noFill/>
            <a:prstDash val="solid"/>
            <a:miter/>
          </a:ln>
        </p:spPr>
        <p:txBody>
          <a:bodyPr rtlCol="0" anchor="ctr"/>
          <a:lstStyle/>
          <a:p>
            <a:endParaRPr lang="en-US" sz="1092"/>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a:p>
        </p:txBody>
      </p:sp>
      <p:sp>
        <p:nvSpPr>
          <p:cNvPr id="33" name="Freeform 32">
            <a:extLst>
              <a:ext uri="{FF2B5EF4-FFF2-40B4-BE49-F238E27FC236}">
                <a16:creationId xmlns:a16="http://schemas.microsoft.com/office/drawing/2014/main" id="{FA439275-451E-A445-A4F8-E39227462CF3}"/>
              </a:ext>
            </a:extLst>
          </p:cNvPr>
          <p:cNvSpPr/>
          <p:nvPr/>
        </p:nvSpPr>
        <p:spPr>
          <a:xfrm>
            <a:off x="0" y="1671955"/>
            <a:ext cx="3499096" cy="5181600"/>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bg2"/>
          </a:solidFill>
          <a:ln w="10468" cap="flat">
            <a:noFill/>
            <a:prstDash val="solid"/>
            <a:miter/>
          </a:ln>
        </p:spPr>
        <p:txBody>
          <a:bodyPr rtlCol="0" anchor="ctr"/>
          <a:lstStyle/>
          <a:p>
            <a:endParaRPr lang="en-US" sz="1092"/>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a:p>
        </p:txBody>
      </p:sp>
      <p:pic>
        <p:nvPicPr>
          <p:cNvPr id="18" name="Graphic 17">
            <a:extLst>
              <a:ext uri="{FF2B5EF4-FFF2-40B4-BE49-F238E27FC236}">
                <a16:creationId xmlns:a16="http://schemas.microsoft.com/office/drawing/2014/main" id="{601146A2-B604-8B48-842B-0D3F2A5A730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21191965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tement Slide-2-PURPLE">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pic>
        <p:nvPicPr>
          <p:cNvPr id="9" name="Graphic 8">
            <a:extLst>
              <a:ext uri="{FF2B5EF4-FFF2-40B4-BE49-F238E27FC236}">
                <a16:creationId xmlns:a16="http://schemas.microsoft.com/office/drawing/2014/main" id="{F7A8BEEC-C09A-5F48-9F3E-AFF3BCEE53AC}"/>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1681598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7" name="Graphic 6">
            <a:extLst>
              <a:ext uri="{FF2B5EF4-FFF2-40B4-BE49-F238E27FC236}">
                <a16:creationId xmlns:a16="http://schemas.microsoft.com/office/drawing/2014/main" id="{CFDCD428-0980-AC46-B88E-E0EB8131B540}"/>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35090606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tement Slide-2-SALMON">
    <p:bg>
      <p:bgPr>
        <a:solidFill>
          <a:schemeClr val="tx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lvl1pPr>
            <a:lvl2pPr algn="ctr">
              <a:defRPr/>
            </a:lvl2pPr>
            <a:lvl3pPr algn="ctr">
              <a:defRPr/>
            </a:lvl3pPr>
            <a:lvl4pPr algn="ctr">
              <a:defRPr/>
            </a:lvl4pPr>
            <a:lvl5pPr algn="ctr">
              <a:defRPr/>
            </a:lvl5pPr>
          </a:lstStyle>
          <a:p>
            <a:pPr lvl="0"/>
            <a:r>
              <a:rPr lang="en-US"/>
              <a:t>Click to edit Master text styles</a:t>
            </a:r>
          </a:p>
        </p:txBody>
      </p:sp>
      <p:pic>
        <p:nvPicPr>
          <p:cNvPr id="9" name="Graphic 8">
            <a:extLst>
              <a:ext uri="{FF2B5EF4-FFF2-40B4-BE49-F238E27FC236}">
                <a16:creationId xmlns:a16="http://schemas.microsoft.com/office/drawing/2014/main" id="{12201EE3-CFD1-C042-8CEC-DB893FAF414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41318258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ement Slide-2-RED">
    <p:bg>
      <p:bgPr>
        <a:solidFill>
          <a:schemeClr val="bg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pic>
        <p:nvPicPr>
          <p:cNvPr id="10" name="Graphic 9">
            <a:extLst>
              <a:ext uri="{FF2B5EF4-FFF2-40B4-BE49-F238E27FC236}">
                <a16:creationId xmlns:a16="http://schemas.microsoft.com/office/drawing/2014/main" id="{8C4D7415-6AAE-5741-80B4-D9F354A6C5C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3369838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0-50-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20614705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50-50-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bg1"/>
                </a:solidFill>
              </a:defRPr>
            </a:lvl1pPr>
            <a:lvl2pPr algn="l">
              <a:defRPr>
                <a:solidFill>
                  <a:schemeClr val="bg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a:p>
            <a:pPr lvl="1"/>
            <a:r>
              <a:rPr lang="en-US"/>
              <a:t>Level 2</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a:p>
        </p:txBody>
      </p:sp>
      <p:pic>
        <p:nvPicPr>
          <p:cNvPr id="10" name="Graphic 9">
            <a:extLst>
              <a:ext uri="{FF2B5EF4-FFF2-40B4-BE49-F238E27FC236}">
                <a16:creationId xmlns:a16="http://schemas.microsoft.com/office/drawing/2014/main" id="{CB538677-DBDA-1C42-BE94-3729D5FA139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30654683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0-50-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37788472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ent 2 images-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bg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solidFill>
                  <a:schemeClr val="bg1"/>
                </a:solidFill>
              </a:defRPr>
            </a:lvl1pPr>
            <a:lvl2pPr algn="l">
              <a:defRPr>
                <a:solidFill>
                  <a:schemeClr val="bg1"/>
                </a:solidFill>
              </a:defRPr>
            </a:lvl2pPr>
            <a:lvl3pPr algn="l">
              <a:defRPr/>
            </a:lvl3pPr>
            <a:lvl4pPr algn="l">
              <a:defRPr/>
            </a:lvl4pPr>
            <a:lvl5pPr algn="l">
              <a:defRPr/>
            </a:lvl5pPr>
          </a:lstStyle>
          <a:p>
            <a:pPr lvl="0"/>
            <a:r>
              <a:rPr lang="en-US"/>
              <a:t>Click to edit Master text styles</a:t>
            </a:r>
          </a:p>
          <a:p>
            <a:pPr lvl="1"/>
            <a:r>
              <a:rPr lang="en-US"/>
              <a:t>Level 2</a:t>
            </a:r>
          </a:p>
        </p:txBody>
      </p:sp>
      <p:pic>
        <p:nvPicPr>
          <p:cNvPr id="11" name="Graphic 10">
            <a:extLst>
              <a:ext uri="{FF2B5EF4-FFF2-40B4-BE49-F238E27FC236}">
                <a16:creationId xmlns:a16="http://schemas.microsoft.com/office/drawing/2014/main" id="{CBF521F7-936E-5449-9215-F252ACF94E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2946537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2 images-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solidFill>
                  <a:schemeClr val="tx1"/>
                </a:solidFill>
              </a:defRPr>
            </a:lvl1pPr>
            <a:lvl2pPr algn="l">
              <a:defRPr>
                <a:solidFill>
                  <a:schemeClr val="tx1"/>
                </a:solidFill>
              </a:defRPr>
            </a:lvl2pPr>
            <a:lvl3pPr algn="l">
              <a:defRPr/>
            </a:lvl3pPr>
            <a:lvl4pPr algn="l">
              <a:defRPr/>
            </a:lvl4pPr>
            <a:lvl5pPr algn="l">
              <a:defRPr/>
            </a:lvl5pPr>
          </a:lstStyle>
          <a:p>
            <a:pPr lvl="0"/>
            <a:r>
              <a:rPr lang="en-US"/>
              <a:t>Click to edit Master text styles</a:t>
            </a:r>
          </a:p>
          <a:p>
            <a:pPr lvl="1"/>
            <a:r>
              <a:rPr lang="en-US"/>
              <a:t>Level 2</a:t>
            </a:r>
          </a:p>
        </p:txBody>
      </p:sp>
    </p:spTree>
    <p:extLst>
      <p:ext uri="{BB962C8B-B14F-4D97-AF65-F5344CB8AC3E}">
        <p14:creationId xmlns:p14="http://schemas.microsoft.com/office/powerpoint/2010/main" val="22891882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2 images-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Level 2</a:t>
            </a:r>
          </a:p>
        </p:txBody>
      </p:sp>
    </p:spTree>
    <p:extLst>
      <p:ext uri="{BB962C8B-B14F-4D97-AF65-F5344CB8AC3E}">
        <p14:creationId xmlns:p14="http://schemas.microsoft.com/office/powerpoint/2010/main" val="6973158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 Boxes-PURPLE">
    <p:bg>
      <p:bgPr>
        <a:solidFill>
          <a:schemeClr val="accent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099611580"/>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 Boxes-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349092645"/>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7" name="object 7">
            <a:extLst>
              <a:ext uri="{FF2B5EF4-FFF2-40B4-BE49-F238E27FC236}">
                <a16:creationId xmlns:a16="http://schemas.microsoft.com/office/drawing/2014/main" id="{6BF66E18-254C-2B41-AF14-7577657B479D}"/>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13" name="Graphic 12">
            <a:extLst>
              <a:ext uri="{FF2B5EF4-FFF2-40B4-BE49-F238E27FC236}">
                <a16:creationId xmlns:a16="http://schemas.microsoft.com/office/drawing/2014/main" id="{1659B901-2304-9F48-B032-1AE530610C9E}"/>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15208793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3 Boxes-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752266778"/>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90" y="0"/>
            <a:ext cx="12192000" cy="6857519"/>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16755" cy="503663"/>
          </a:xfrm>
          <a:prstGeom prst="rect">
            <a:avLst/>
          </a:prstGeom>
        </p:spPr>
        <p:txBody>
          <a:bodyPr wrap="square" lIns="0" tIns="0" rIns="0" bIns="0" anchor="t" anchorCtr="0">
            <a:noAutofit/>
          </a:bodyPr>
          <a:lstStyle>
            <a:lvl1pPr algn="l">
              <a:defRPr sz="1637" cap="all" baseline="0">
                <a:solidFill>
                  <a:schemeClr val="bg1"/>
                </a:solidFill>
              </a:defRPr>
            </a:lvl1pPr>
          </a:lstStyle>
          <a:p>
            <a:r>
              <a:rPr lang="en-US"/>
              <a:t>Click to edit Master title style</a:t>
            </a:r>
          </a:p>
        </p:txBody>
      </p:sp>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1835045847"/>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90" y="0"/>
            <a:ext cx="12192000" cy="6857519"/>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16755"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Tree>
    <p:extLst>
      <p:ext uri="{BB962C8B-B14F-4D97-AF65-F5344CB8AC3E}">
        <p14:creationId xmlns:p14="http://schemas.microsoft.com/office/powerpoint/2010/main" val="3317757051"/>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white">
    <p:spTree>
      <p:nvGrpSpPr>
        <p:cNvPr id="1" name=""/>
        <p:cNvGrpSpPr/>
        <p:nvPr/>
      </p:nvGrpSpPr>
      <p:grpSpPr>
        <a:xfrm>
          <a:off x="0" y="0"/>
          <a:ext cx="0" cy="0"/>
          <a:chOff x="0" y="0"/>
          <a:chExt cx="0" cy="0"/>
        </a:xfrm>
      </p:grpSpPr>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
        <p:nvSpPr>
          <p:cNvPr id="5" name="Freeform 4">
            <a:extLst>
              <a:ext uri="{FF2B5EF4-FFF2-40B4-BE49-F238E27FC236}">
                <a16:creationId xmlns:a16="http://schemas.microsoft.com/office/drawing/2014/main" id="{A6EE97E9-8615-5641-BA96-50B5F1568314}"/>
              </a:ext>
            </a:extLst>
          </p:cNvPr>
          <p:cNvSpPr/>
          <p:nvPr/>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7" name="Freeform 6">
            <a:extLst>
              <a:ext uri="{FF2B5EF4-FFF2-40B4-BE49-F238E27FC236}">
                <a16:creationId xmlns:a16="http://schemas.microsoft.com/office/drawing/2014/main" id="{4C7ADA1A-7896-E442-830A-907F10FB58E2}"/>
              </a:ext>
            </a:extLst>
          </p:cNvPr>
          <p:cNvSpPr/>
          <p:nvPr/>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579481709"/>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mp; Body copy">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68765"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
        <p:nvSpPr>
          <p:cNvPr id="9" name="Content Placeholder 8">
            <a:extLst>
              <a:ext uri="{FF2B5EF4-FFF2-40B4-BE49-F238E27FC236}">
                <a16:creationId xmlns:a16="http://schemas.microsoft.com/office/drawing/2014/main" id="{AB491DB7-69A3-B84A-82AC-7B7CD0BFD783}"/>
              </a:ext>
            </a:extLst>
          </p:cNvPr>
          <p:cNvSpPr>
            <a:spLocks noGrp="1"/>
          </p:cNvSpPr>
          <p:nvPr>
            <p:ph sz="quarter" idx="10"/>
          </p:nvPr>
        </p:nvSpPr>
        <p:spPr>
          <a:xfrm>
            <a:off x="1183194" y="1542184"/>
            <a:ext cx="9789991" cy="4934602"/>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p:txBody>
      </p:sp>
      <p:sp>
        <p:nvSpPr>
          <p:cNvPr id="3" name="Freeform 2">
            <a:extLst>
              <a:ext uri="{FF2B5EF4-FFF2-40B4-BE49-F238E27FC236}">
                <a16:creationId xmlns:a16="http://schemas.microsoft.com/office/drawing/2014/main" id="{52E9D9F6-A0E4-194A-A38F-FFDF9429E665}"/>
              </a:ext>
            </a:extLst>
          </p:cNvPr>
          <p:cNvSpPr/>
          <p:nvPr/>
        </p:nvSpPr>
        <p:spPr>
          <a:xfrm>
            <a:off x="1990" y="0"/>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10" name="Freeform 9">
            <a:extLst>
              <a:ext uri="{FF2B5EF4-FFF2-40B4-BE49-F238E27FC236}">
                <a16:creationId xmlns:a16="http://schemas.microsoft.com/office/drawing/2014/main" id="{A0597540-0E30-E44C-8F97-D3E9B1F82171}"/>
              </a:ext>
            </a:extLst>
          </p:cNvPr>
          <p:cNvSpPr/>
          <p:nvPr/>
        </p:nvSpPr>
        <p:spPr>
          <a:xfrm>
            <a:off x="1990" y="1712348"/>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882855973"/>
      </p:ext>
    </p:extLst>
  </p:cSld>
  <p:clrMapOvr>
    <a:masterClrMapping/>
  </p:clrMapOvr>
  <p:extLst>
    <p:ext uri="{DCECCB84-F9BA-43D5-87BE-67443E8EF086}">
      <p15:sldGuideLst xmlns:p15="http://schemas.microsoft.com/office/powerpoint/2012/main">
        <p15:guide id="1" pos="6332">
          <p15:clr>
            <a:srgbClr val="FBAE40"/>
          </p15:clr>
        </p15:guide>
        <p15:guide id="2" pos="1229">
          <p15:clr>
            <a:srgbClr val="FBAE40"/>
          </p15:clr>
        </p15:guide>
        <p15:guide id="3" pos="1141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oadmap-1">
    <p:spTree>
      <p:nvGrpSpPr>
        <p:cNvPr id="1" name=""/>
        <p:cNvGrpSpPr/>
        <p:nvPr/>
      </p:nvGrpSpPr>
      <p:grpSpPr>
        <a:xfrm>
          <a:off x="0" y="0"/>
          <a:ext cx="0" cy="0"/>
          <a:chOff x="0" y="0"/>
          <a:chExt cx="0" cy="0"/>
        </a:xfrm>
      </p:grpSpPr>
      <p:graphicFrame>
        <p:nvGraphicFramePr>
          <p:cNvPr id="50" name="Table 49">
            <a:extLst>
              <a:ext uri="{FF2B5EF4-FFF2-40B4-BE49-F238E27FC236}">
                <a16:creationId xmlns:a16="http://schemas.microsoft.com/office/drawing/2014/main" id="{A6DFA681-259E-AD4D-BF16-05A8243CCEB6}"/>
              </a:ext>
            </a:extLst>
          </p:cNvPr>
          <p:cNvGraphicFramePr>
            <a:graphicFrameLocks noGrp="1"/>
          </p:cNvGraphicFramePr>
          <p:nvPr userDrawn="1">
            <p:extLst>
              <p:ext uri="{D42A27DB-BD31-4B8C-83A1-F6EECF244321}">
                <p14:modId xmlns:p14="http://schemas.microsoft.com/office/powerpoint/2010/main" val="4058037795"/>
              </p:ext>
            </p:extLst>
          </p:nvPr>
        </p:nvGraphicFramePr>
        <p:xfrm>
          <a:off x="1226517" y="1573101"/>
          <a:ext cx="9760147" cy="4805331"/>
        </p:xfrm>
        <a:graphic>
          <a:graphicData uri="http://schemas.openxmlformats.org/drawingml/2006/table">
            <a:tbl>
              <a:tblPr firstRow="1" bandRow="1">
                <a:tableStyleId>{5C22544A-7EE6-4342-B048-85BDC9FD1C3A}</a:tableStyleId>
              </a:tblPr>
              <a:tblGrid>
                <a:gridCol w="910195">
                  <a:extLst>
                    <a:ext uri="{9D8B030D-6E8A-4147-A177-3AD203B41FA5}">
                      <a16:colId xmlns:a16="http://schemas.microsoft.com/office/drawing/2014/main" val="1619126657"/>
                    </a:ext>
                  </a:extLst>
                </a:gridCol>
                <a:gridCol w="2212488">
                  <a:extLst>
                    <a:ext uri="{9D8B030D-6E8A-4147-A177-3AD203B41FA5}">
                      <a16:colId xmlns:a16="http://schemas.microsoft.com/office/drawing/2014/main" val="893913735"/>
                    </a:ext>
                  </a:extLst>
                </a:gridCol>
                <a:gridCol w="2212488">
                  <a:extLst>
                    <a:ext uri="{9D8B030D-6E8A-4147-A177-3AD203B41FA5}">
                      <a16:colId xmlns:a16="http://schemas.microsoft.com/office/drawing/2014/main" val="1920519843"/>
                    </a:ext>
                  </a:extLst>
                </a:gridCol>
                <a:gridCol w="2212488">
                  <a:extLst>
                    <a:ext uri="{9D8B030D-6E8A-4147-A177-3AD203B41FA5}">
                      <a16:colId xmlns:a16="http://schemas.microsoft.com/office/drawing/2014/main" val="2479878562"/>
                    </a:ext>
                  </a:extLst>
                </a:gridCol>
                <a:gridCol w="2212488">
                  <a:extLst>
                    <a:ext uri="{9D8B030D-6E8A-4147-A177-3AD203B41FA5}">
                      <a16:colId xmlns:a16="http://schemas.microsoft.com/office/drawing/2014/main" val="1937586290"/>
                    </a:ext>
                  </a:extLst>
                </a:gridCol>
              </a:tblGrid>
              <a:tr h="345819">
                <a:tc>
                  <a:txBody>
                    <a:bodyPr/>
                    <a:lstStyle/>
                    <a:p>
                      <a:endParaRPr lang="en-US" sz="1100">
                        <a:solidFill>
                          <a:schemeClr val="bg1"/>
                        </a:solidFill>
                      </a:endParaRPr>
                    </a:p>
                  </a:txBody>
                  <a:tcPr marL="55453" marR="55453" marT="27725" marB="27725">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i="0" u="sng">
                          <a:solidFill>
                            <a:schemeClr val="bg1"/>
                          </a:solidFill>
                          <a:latin typeface="Arial" panose="020B0604020202020204" pitchFamily="34" charset="0"/>
                          <a:ea typeface="Calibri"/>
                          <a:cs typeface="Arial" panose="020B0604020202020204" pitchFamily="34" charset="0"/>
                          <a:sym typeface="Calibri"/>
                        </a:rPr>
                        <a:t>Inspire</a:t>
                      </a:r>
                      <a:endParaRPr lang="en-US" sz="1100">
                        <a:solidFill>
                          <a:schemeClr val="bg1"/>
                        </a:solidFill>
                      </a:endParaRP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100" b="1" i="0" u="sng">
                          <a:solidFill>
                            <a:schemeClr val="bg1"/>
                          </a:solidFill>
                          <a:latin typeface="Arial" panose="020B0604020202020204" pitchFamily="34" charset="0"/>
                          <a:ea typeface="Calibri"/>
                          <a:cs typeface="Arial" panose="020B0604020202020204" pitchFamily="34" charset="0"/>
                          <a:sym typeface="Calibri"/>
                        </a:rPr>
                        <a:t>Validate</a:t>
                      </a: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100" b="1" i="0" u="sng">
                          <a:solidFill>
                            <a:schemeClr val="bg1"/>
                          </a:solidFill>
                          <a:latin typeface="Arial" panose="020B0604020202020204" pitchFamily="34" charset="0"/>
                          <a:ea typeface="Calibri"/>
                          <a:cs typeface="Arial" panose="020B0604020202020204" pitchFamily="34" charset="0"/>
                          <a:sym typeface="Calibri"/>
                        </a:rPr>
                        <a:t>Facilitate</a:t>
                      </a:r>
                      <a:endParaRPr lang="en-GB" sz="1700" b="1" i="0" u="sng">
                        <a:solidFill>
                          <a:schemeClr val="bg1"/>
                        </a:solidFill>
                        <a:latin typeface="Arial" panose="020B0604020202020204" pitchFamily="34" charset="0"/>
                        <a:cs typeface="Arial" panose="020B0604020202020204" pitchFamily="34" charset="0"/>
                      </a:endParaRP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100" b="1" i="0" u="sng">
                          <a:solidFill>
                            <a:schemeClr val="bg1"/>
                          </a:solidFill>
                          <a:latin typeface="Arial" panose="020B0604020202020204" pitchFamily="34" charset="0"/>
                          <a:ea typeface="Calibri"/>
                          <a:cs typeface="Arial" panose="020B0604020202020204" pitchFamily="34" charset="0"/>
                          <a:sym typeface="Calibri"/>
                        </a:rPr>
                        <a:t>Confirm</a:t>
                      </a:r>
                      <a:endParaRPr lang="en-US" sz="1100">
                        <a:solidFill>
                          <a:schemeClr val="bg1"/>
                        </a:solidFill>
                      </a:endParaRPr>
                    </a:p>
                  </a:txBody>
                  <a:tcPr marL="55453" marR="55453" marT="27725" marB="27725"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179385794"/>
                  </a:ext>
                </a:extLst>
              </a:tr>
              <a:tr h="1114878">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100" b="1" i="0" u="sng">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41288" marR="5080" lvl="0" indent="-128588" algn="l" defTabSz="914400" rtl="0" eaLnBrk="1" fontAlgn="auto" latinLnBrk="0" hangingPunct="1">
                        <a:lnSpc>
                          <a:spcPct val="116599"/>
                        </a:lnSpc>
                        <a:spcBef>
                          <a:spcPts val="100"/>
                        </a:spcBef>
                        <a:spcAft>
                          <a:spcPts val="0"/>
                        </a:spcAft>
                        <a:buClrTx/>
                        <a:buSzTx/>
                        <a:buFontTx/>
                        <a:buNone/>
                        <a:tabLst/>
                        <a:defRPr/>
                      </a:pPr>
                      <a:endParaRPr lang="en-GB" sz="1000" kern="1200" spc="-5">
                        <a:solidFill>
                          <a:schemeClr val="tx1"/>
                        </a:solidFill>
                        <a:latin typeface="Courier" pitchFamily="2" charset="0"/>
                        <a:ea typeface="+mn-ea"/>
                        <a:cs typeface="Courier New"/>
                        <a:sym typeface="Arial"/>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6942537"/>
                  </a:ext>
                </a:extLst>
              </a:tr>
              <a:tr h="1114878">
                <a:tc>
                  <a:txBody>
                    <a:bodyPr/>
                    <a:lstStyle/>
                    <a:p>
                      <a:endParaRPr lang="en-US" sz="1100" b="1" i="0" u="sng">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1390611"/>
                  </a:ext>
                </a:extLst>
              </a:tr>
              <a:tr h="1114878">
                <a:tc>
                  <a:txBody>
                    <a:bodyPr/>
                    <a:lstStyle/>
                    <a:p>
                      <a:endParaRPr lang="en-US" sz="1100" b="1" i="0" u="sng">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8291403"/>
                  </a:ext>
                </a:extLst>
              </a:tr>
              <a:tr h="1114878">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100" b="1" i="0" u="sng">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9953073"/>
                  </a:ext>
                </a:extLst>
              </a:tr>
            </a:tbl>
          </a:graphicData>
        </a:graphic>
      </p:graphicFrame>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grpSp>
        <p:nvGrpSpPr>
          <p:cNvPr id="40" name="Group 39">
            <a:extLst>
              <a:ext uri="{FF2B5EF4-FFF2-40B4-BE49-F238E27FC236}">
                <a16:creationId xmlns:a16="http://schemas.microsoft.com/office/drawing/2014/main" id="{5505308B-E066-664A-A8A4-AEABF5277ADA}"/>
              </a:ext>
            </a:extLst>
          </p:cNvPr>
          <p:cNvGrpSpPr/>
          <p:nvPr userDrawn="1"/>
        </p:nvGrpSpPr>
        <p:grpSpPr>
          <a:xfrm>
            <a:off x="4212267" y="1645666"/>
            <a:ext cx="239860" cy="216193"/>
            <a:chOff x="12309997" y="288558"/>
            <a:chExt cx="828573" cy="746876"/>
          </a:xfrm>
          <a:solidFill>
            <a:schemeClr val="bg1"/>
          </a:solidFill>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sp>
        <p:nvSpPr>
          <p:cNvPr id="3" name="Freeform 2">
            <a:extLst>
              <a:ext uri="{FF2B5EF4-FFF2-40B4-BE49-F238E27FC236}">
                <a16:creationId xmlns:a16="http://schemas.microsoft.com/office/drawing/2014/main" id="{CB2C4FB3-3D29-714F-8DBE-6D04E24B8C87}"/>
              </a:ext>
            </a:extLst>
          </p:cNvPr>
          <p:cNvSpPr/>
          <p:nvPr userDrawn="1"/>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10" name="Freeform 9">
            <a:extLst>
              <a:ext uri="{FF2B5EF4-FFF2-40B4-BE49-F238E27FC236}">
                <a16:creationId xmlns:a16="http://schemas.microsoft.com/office/drawing/2014/main" id="{CF5057D3-C181-BF4B-9700-678E2D72DF3E}"/>
              </a:ext>
            </a:extLst>
          </p:cNvPr>
          <p:cNvSpPr/>
          <p:nvPr userDrawn="1"/>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grpSp>
        <p:nvGrpSpPr>
          <p:cNvPr id="20" name="Group 19">
            <a:extLst>
              <a:ext uri="{FF2B5EF4-FFF2-40B4-BE49-F238E27FC236}">
                <a16:creationId xmlns:a16="http://schemas.microsoft.com/office/drawing/2014/main" id="{6D0640D5-9628-104E-91F3-60CB00D3BD2B}"/>
              </a:ext>
            </a:extLst>
          </p:cNvPr>
          <p:cNvGrpSpPr/>
          <p:nvPr userDrawn="1"/>
        </p:nvGrpSpPr>
        <p:grpSpPr>
          <a:xfrm>
            <a:off x="6430394" y="1645666"/>
            <a:ext cx="239860" cy="216193"/>
            <a:chOff x="12309997" y="288558"/>
            <a:chExt cx="828573" cy="746876"/>
          </a:xfrm>
          <a:solidFill>
            <a:schemeClr val="bg1"/>
          </a:solidFill>
        </p:grpSpPr>
        <p:sp>
          <p:nvSpPr>
            <p:cNvPr id="21" name="Triangle 20">
              <a:extLst>
                <a:ext uri="{FF2B5EF4-FFF2-40B4-BE49-F238E27FC236}">
                  <a16:creationId xmlns:a16="http://schemas.microsoft.com/office/drawing/2014/main" id="{92C309A9-A165-F345-B002-7F0E831C8BD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22" name="Triangle 21">
              <a:extLst>
                <a:ext uri="{FF2B5EF4-FFF2-40B4-BE49-F238E27FC236}">
                  <a16:creationId xmlns:a16="http://schemas.microsoft.com/office/drawing/2014/main" id="{06D2B0EF-F3B7-1C4B-968E-0838378F2663}"/>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grpSp>
        <p:nvGrpSpPr>
          <p:cNvPr id="28" name="Group 27">
            <a:extLst>
              <a:ext uri="{FF2B5EF4-FFF2-40B4-BE49-F238E27FC236}">
                <a16:creationId xmlns:a16="http://schemas.microsoft.com/office/drawing/2014/main" id="{6A76548E-388A-A342-BFD2-E4766BAA02D0}"/>
              </a:ext>
            </a:extLst>
          </p:cNvPr>
          <p:cNvGrpSpPr/>
          <p:nvPr userDrawn="1"/>
        </p:nvGrpSpPr>
        <p:grpSpPr>
          <a:xfrm>
            <a:off x="8648522" y="1645666"/>
            <a:ext cx="239860" cy="216193"/>
            <a:chOff x="12309997" y="288558"/>
            <a:chExt cx="828573" cy="746876"/>
          </a:xfrm>
          <a:solidFill>
            <a:schemeClr val="bg1"/>
          </a:solidFill>
        </p:grpSpPr>
        <p:sp>
          <p:nvSpPr>
            <p:cNvPr id="29" name="Triangle 28">
              <a:extLst>
                <a:ext uri="{FF2B5EF4-FFF2-40B4-BE49-F238E27FC236}">
                  <a16:creationId xmlns:a16="http://schemas.microsoft.com/office/drawing/2014/main" id="{FBFCF5A6-B16B-0641-8F59-9BB75540869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0" name="Triangle 29">
              <a:extLst>
                <a:ext uri="{FF2B5EF4-FFF2-40B4-BE49-F238E27FC236}">
                  <a16:creationId xmlns:a16="http://schemas.microsoft.com/office/drawing/2014/main" id="{EA5C2382-BE64-9641-A1BF-6A4C1D473D21}"/>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spTree>
    <p:extLst>
      <p:ext uri="{BB962C8B-B14F-4D97-AF65-F5344CB8AC3E}">
        <p14:creationId xmlns:p14="http://schemas.microsoft.com/office/powerpoint/2010/main" val="301475105"/>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oadmap-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4B7254-62EE-E640-97B6-D6186E17F8E8}"/>
              </a:ext>
            </a:extLst>
          </p:cNvPr>
          <p:cNvSpPr/>
          <p:nvPr userDrawn="1"/>
        </p:nvSpPr>
        <p:spPr>
          <a:xfrm>
            <a:off x="1226516"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a:solidFill>
                  <a:schemeClr val="bg1"/>
                </a:solidFill>
                <a:latin typeface="Arial" panose="020B0604020202020204" pitchFamily="34" charset="0"/>
                <a:ea typeface="Calibri"/>
                <a:cs typeface="Arial" panose="020B0604020202020204" pitchFamily="34" charset="0"/>
                <a:sym typeface="Calibri"/>
              </a:rPr>
              <a:t>Inspire</a:t>
            </a:r>
            <a:endParaRPr lang="en-US" sz="1092">
              <a:solidFill>
                <a:schemeClr val="bg1"/>
              </a:solidFill>
            </a:endParaRPr>
          </a:p>
        </p:txBody>
      </p:sp>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grpSp>
        <p:nvGrpSpPr>
          <p:cNvPr id="51" name="Group 50">
            <a:extLst>
              <a:ext uri="{FF2B5EF4-FFF2-40B4-BE49-F238E27FC236}">
                <a16:creationId xmlns:a16="http://schemas.microsoft.com/office/drawing/2014/main" id="{722B4F8B-80F4-C549-B4CD-0343A731BC5D}"/>
              </a:ext>
            </a:extLst>
          </p:cNvPr>
          <p:cNvGrpSpPr/>
          <p:nvPr userDrawn="1"/>
        </p:nvGrpSpPr>
        <p:grpSpPr>
          <a:xfrm>
            <a:off x="3478606" y="1645664"/>
            <a:ext cx="5260157" cy="216194"/>
            <a:chOff x="5440196" y="2878205"/>
            <a:chExt cx="8673779" cy="356520"/>
          </a:xfrm>
        </p:grpSpPr>
        <p:grpSp>
          <p:nvGrpSpPr>
            <p:cNvPr id="40" name="Group 39">
              <a:extLst>
                <a:ext uri="{FF2B5EF4-FFF2-40B4-BE49-F238E27FC236}">
                  <a16:creationId xmlns:a16="http://schemas.microsoft.com/office/drawing/2014/main" id="{5505308B-E066-664A-A8A4-AEABF5277ADA}"/>
                </a:ext>
              </a:extLst>
            </p:cNvPr>
            <p:cNvGrpSpPr/>
            <p:nvPr userDrawn="1"/>
          </p:nvGrpSpPr>
          <p:grpSpPr>
            <a:xfrm>
              <a:off x="5440196" y="2878210"/>
              <a:ext cx="379355" cy="356515"/>
              <a:chOff x="11371522" y="288563"/>
              <a:chExt cx="794711" cy="746865"/>
            </a:xfrm>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1185426" y="474660"/>
                <a:ext cx="746864"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1605466" y="474659"/>
                <a:ext cx="746863"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grpSp>
          <p:nvGrpSpPr>
            <p:cNvPr id="41" name="Group 40">
              <a:extLst>
                <a:ext uri="{FF2B5EF4-FFF2-40B4-BE49-F238E27FC236}">
                  <a16:creationId xmlns:a16="http://schemas.microsoft.com/office/drawing/2014/main" id="{7E970D3D-E123-014A-99D4-ABED9416F4CF}"/>
                </a:ext>
              </a:extLst>
            </p:cNvPr>
            <p:cNvGrpSpPr/>
            <p:nvPr userDrawn="1"/>
          </p:nvGrpSpPr>
          <p:grpSpPr>
            <a:xfrm>
              <a:off x="9586303" y="2878205"/>
              <a:ext cx="379369" cy="356514"/>
              <a:chOff x="12595372" y="288558"/>
              <a:chExt cx="794745" cy="746867"/>
            </a:xfrm>
          </p:grpSpPr>
          <p:sp>
            <p:nvSpPr>
              <p:cNvPr id="42" name="Triangle 41">
                <a:extLst>
                  <a:ext uri="{FF2B5EF4-FFF2-40B4-BE49-F238E27FC236}">
                    <a16:creationId xmlns:a16="http://schemas.microsoft.com/office/drawing/2014/main" id="{1822DC7E-14D0-7F47-92B4-69BC9D9F4723}"/>
                  </a:ext>
                </a:extLst>
              </p:cNvPr>
              <p:cNvSpPr/>
              <p:nvPr userDrawn="1"/>
            </p:nvSpPr>
            <p:spPr>
              <a:xfrm rot="5400000">
                <a:off x="12409274"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43" name="Triangle 42">
                <a:extLst>
                  <a:ext uri="{FF2B5EF4-FFF2-40B4-BE49-F238E27FC236}">
                    <a16:creationId xmlns:a16="http://schemas.microsoft.com/office/drawing/2014/main" id="{37C1F203-CF0B-314E-A275-DF47E487F1B8}"/>
                  </a:ext>
                </a:extLst>
              </p:cNvPr>
              <p:cNvSpPr/>
              <p:nvPr userDrawn="1"/>
            </p:nvSpPr>
            <p:spPr>
              <a:xfrm rot="5400000">
                <a:off x="12829348"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grpSp>
          <p:nvGrpSpPr>
            <p:cNvPr id="45" name="Group 44">
              <a:extLst>
                <a:ext uri="{FF2B5EF4-FFF2-40B4-BE49-F238E27FC236}">
                  <a16:creationId xmlns:a16="http://schemas.microsoft.com/office/drawing/2014/main" id="{2E73408E-CD4C-4B47-BB68-AB308A82C25D}"/>
                </a:ext>
              </a:extLst>
            </p:cNvPr>
            <p:cNvGrpSpPr/>
            <p:nvPr userDrawn="1"/>
          </p:nvGrpSpPr>
          <p:grpSpPr>
            <a:xfrm>
              <a:off x="13734631" y="2878210"/>
              <a:ext cx="379344" cy="356515"/>
              <a:chOff x="13845295" y="288563"/>
              <a:chExt cx="794690" cy="746864"/>
            </a:xfrm>
          </p:grpSpPr>
          <p:sp>
            <p:nvSpPr>
              <p:cNvPr id="46" name="Triangle 45">
                <a:extLst>
                  <a:ext uri="{FF2B5EF4-FFF2-40B4-BE49-F238E27FC236}">
                    <a16:creationId xmlns:a16="http://schemas.microsoft.com/office/drawing/2014/main" id="{282426C5-B5E4-0248-BC07-64CBED5EC04A}"/>
                  </a:ext>
                </a:extLst>
              </p:cNvPr>
              <p:cNvSpPr/>
              <p:nvPr userDrawn="1"/>
            </p:nvSpPr>
            <p:spPr>
              <a:xfrm rot="5400000">
                <a:off x="13659199"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47" name="Triangle 46">
                <a:extLst>
                  <a:ext uri="{FF2B5EF4-FFF2-40B4-BE49-F238E27FC236}">
                    <a16:creationId xmlns:a16="http://schemas.microsoft.com/office/drawing/2014/main" id="{9ADD8E2C-E5C9-D74A-9555-2B82F5458CC5}"/>
                  </a:ext>
                </a:extLst>
              </p:cNvPr>
              <p:cNvSpPr/>
              <p:nvPr userDrawn="1"/>
            </p:nvSpPr>
            <p:spPr>
              <a:xfrm rot="5400000">
                <a:off x="14079217"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grpSp>
      <p:sp>
        <p:nvSpPr>
          <p:cNvPr id="26" name="Rectangle 25">
            <a:extLst>
              <a:ext uri="{FF2B5EF4-FFF2-40B4-BE49-F238E27FC236}">
                <a16:creationId xmlns:a16="http://schemas.microsoft.com/office/drawing/2014/main" id="{78A02005-7511-894A-8AA2-6623CC932EFD}"/>
              </a:ext>
            </a:extLst>
          </p:cNvPr>
          <p:cNvSpPr/>
          <p:nvPr userDrawn="1"/>
        </p:nvSpPr>
        <p:spPr>
          <a:xfrm>
            <a:off x="3756189"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a:solidFill>
                  <a:schemeClr val="bg1"/>
                </a:solidFill>
                <a:latin typeface="Arial" panose="020B0604020202020204" pitchFamily="34" charset="0"/>
                <a:ea typeface="Calibri"/>
                <a:cs typeface="Arial" panose="020B0604020202020204" pitchFamily="34" charset="0"/>
                <a:sym typeface="Calibri"/>
              </a:rPr>
              <a:t>Validate</a:t>
            </a:r>
            <a:endParaRPr lang="en-US" sz="1092">
              <a:solidFill>
                <a:schemeClr val="bg1"/>
              </a:solidFill>
            </a:endParaRPr>
          </a:p>
        </p:txBody>
      </p:sp>
      <p:sp>
        <p:nvSpPr>
          <p:cNvPr id="27" name="Rectangle 26">
            <a:extLst>
              <a:ext uri="{FF2B5EF4-FFF2-40B4-BE49-F238E27FC236}">
                <a16:creationId xmlns:a16="http://schemas.microsoft.com/office/drawing/2014/main" id="{D49A5E15-BC96-E24D-A3A7-81E7F6CCBF10}"/>
              </a:ext>
            </a:extLst>
          </p:cNvPr>
          <p:cNvSpPr/>
          <p:nvPr userDrawn="1"/>
        </p:nvSpPr>
        <p:spPr>
          <a:xfrm>
            <a:off x="6285862"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a:solidFill>
                  <a:schemeClr val="bg1"/>
                </a:solidFill>
                <a:latin typeface="Arial" panose="020B0604020202020204" pitchFamily="34" charset="0"/>
                <a:ea typeface="Calibri"/>
                <a:cs typeface="Arial" panose="020B0604020202020204" pitchFamily="34" charset="0"/>
                <a:sym typeface="Calibri"/>
              </a:rPr>
              <a:t>Facilitate</a:t>
            </a:r>
            <a:endParaRPr lang="en-US" sz="1092">
              <a:solidFill>
                <a:schemeClr val="bg1"/>
              </a:solidFill>
            </a:endParaRPr>
          </a:p>
        </p:txBody>
      </p:sp>
      <p:sp>
        <p:nvSpPr>
          <p:cNvPr id="28" name="Rectangle 27">
            <a:extLst>
              <a:ext uri="{FF2B5EF4-FFF2-40B4-BE49-F238E27FC236}">
                <a16:creationId xmlns:a16="http://schemas.microsoft.com/office/drawing/2014/main" id="{765A9674-CBB7-7B4B-9BD3-FB6C09E87455}"/>
              </a:ext>
            </a:extLst>
          </p:cNvPr>
          <p:cNvSpPr/>
          <p:nvPr userDrawn="1"/>
        </p:nvSpPr>
        <p:spPr>
          <a:xfrm>
            <a:off x="8815534"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a:solidFill>
                  <a:schemeClr val="bg1"/>
                </a:solidFill>
                <a:latin typeface="Arial" panose="020B0604020202020204" pitchFamily="34" charset="0"/>
                <a:ea typeface="Calibri"/>
                <a:cs typeface="Arial" panose="020B0604020202020204" pitchFamily="34" charset="0"/>
                <a:sym typeface="Calibri"/>
              </a:rPr>
              <a:t>Confirm</a:t>
            </a:r>
            <a:endParaRPr lang="en-US" sz="1092">
              <a:solidFill>
                <a:schemeClr val="bg1"/>
              </a:solidFill>
            </a:endParaRPr>
          </a:p>
        </p:txBody>
      </p:sp>
      <p:sp>
        <p:nvSpPr>
          <p:cNvPr id="5" name="Freeform 4">
            <a:extLst>
              <a:ext uri="{FF2B5EF4-FFF2-40B4-BE49-F238E27FC236}">
                <a16:creationId xmlns:a16="http://schemas.microsoft.com/office/drawing/2014/main" id="{A6EE97E9-8615-5641-BA96-50B5F1568314}"/>
              </a:ext>
            </a:extLst>
          </p:cNvPr>
          <p:cNvSpPr/>
          <p:nvPr/>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7" name="Freeform 6">
            <a:extLst>
              <a:ext uri="{FF2B5EF4-FFF2-40B4-BE49-F238E27FC236}">
                <a16:creationId xmlns:a16="http://schemas.microsoft.com/office/drawing/2014/main" id="{4C7ADA1A-7896-E442-830A-907F10FB58E2}"/>
              </a:ext>
            </a:extLst>
          </p:cNvPr>
          <p:cNvSpPr/>
          <p:nvPr/>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759002714"/>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215F7-B893-F335-398C-0DB86EDC518F}"/>
              </a:ext>
            </a:extLst>
          </p:cNvPr>
          <p:cNvSpPr>
            <a:spLocks noGrp="1"/>
          </p:cNvSpPr>
          <p:nvPr>
            <p:ph type="ctrTitle"/>
          </p:nvPr>
        </p:nvSpPr>
        <p:spPr>
          <a:xfrm>
            <a:off x="1524000" y="1122363"/>
            <a:ext cx="9144000" cy="2387600"/>
          </a:xfrm>
        </p:spPr>
        <p:txBody>
          <a:bodyPr anchor="b"/>
          <a:lstStyle>
            <a:lvl1pPr algn="ctr">
              <a:defRPr sz="6000" b="1" i="1" cap="all" baseline="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D02ACF1A-900F-C99C-924F-F3FE0545FE2D}"/>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CD790A13-A12C-3086-7E67-58C057775D26}"/>
              </a:ext>
            </a:extLst>
          </p:cNvPr>
          <p:cNvSpPr>
            <a:spLocks noGrp="1"/>
          </p:cNvSpPr>
          <p:nvPr>
            <p:ph type="sldNum" sz="quarter" idx="12"/>
          </p:nvPr>
        </p:nvSpPr>
        <p:spPr>
          <a:xfrm>
            <a:off x="8610600" y="6356350"/>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0F590588-3972-B14A-B434-98F7B01B42C7}" type="slidenum">
              <a:rPr lang="en-GB" smtClean="0"/>
              <a:pPr/>
              <a:t>‹#›</a:t>
            </a:fld>
            <a:endParaRPr lang="en-GB"/>
          </a:p>
        </p:txBody>
      </p:sp>
      <p:sp>
        <p:nvSpPr>
          <p:cNvPr id="7" name="Freeform 6">
            <a:extLst>
              <a:ext uri="{FF2B5EF4-FFF2-40B4-BE49-F238E27FC236}">
                <a16:creationId xmlns:a16="http://schemas.microsoft.com/office/drawing/2014/main" id="{70A69C31-D06C-1A0B-454E-A0AE91A0D4A0}"/>
              </a:ext>
            </a:extLst>
          </p:cNvPr>
          <p:cNvSpPr/>
          <p:nvPr userDrawn="1"/>
        </p:nvSpPr>
        <p:spPr>
          <a:xfrm>
            <a:off x="1" y="1712830"/>
            <a:ext cx="1149349"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2995777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215F7-B893-F335-398C-0DB86EDC518F}"/>
              </a:ext>
            </a:extLst>
          </p:cNvPr>
          <p:cNvSpPr>
            <a:spLocks noGrp="1"/>
          </p:cNvSpPr>
          <p:nvPr>
            <p:ph type="ctrTitle"/>
          </p:nvPr>
        </p:nvSpPr>
        <p:spPr>
          <a:xfrm>
            <a:off x="1524000" y="1122363"/>
            <a:ext cx="9144000" cy="2387600"/>
          </a:xfrm>
        </p:spPr>
        <p:txBody>
          <a:bodyPr anchor="b"/>
          <a:lstStyle>
            <a:lvl1pPr algn="ctr">
              <a:defRPr sz="6000" b="1" i="1" cap="all" baseline="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D02ACF1A-900F-C99C-924F-F3FE0545FE2D}"/>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CD790A13-A12C-3086-7E67-58C057775D26}"/>
              </a:ext>
            </a:extLst>
          </p:cNvPr>
          <p:cNvSpPr>
            <a:spLocks noGrp="1"/>
          </p:cNvSpPr>
          <p:nvPr>
            <p:ph type="sldNum" sz="quarter" idx="12"/>
          </p:nvPr>
        </p:nvSpPr>
        <p:spPr>
          <a:xfrm>
            <a:off x="8610600" y="6356350"/>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0F590588-3972-B14A-B434-98F7B01B42C7}" type="slidenum">
              <a:rPr lang="en-GB" smtClean="0"/>
              <a:pPr/>
              <a:t>‹#›</a:t>
            </a:fld>
            <a:endParaRPr lang="en-GB"/>
          </a:p>
        </p:txBody>
      </p:sp>
      <p:sp>
        <p:nvSpPr>
          <p:cNvPr id="7" name="Freeform 6">
            <a:extLst>
              <a:ext uri="{FF2B5EF4-FFF2-40B4-BE49-F238E27FC236}">
                <a16:creationId xmlns:a16="http://schemas.microsoft.com/office/drawing/2014/main" id="{70A69C31-D06C-1A0B-454E-A0AE91A0D4A0}"/>
              </a:ext>
            </a:extLst>
          </p:cNvPr>
          <p:cNvSpPr/>
          <p:nvPr userDrawn="1"/>
        </p:nvSpPr>
        <p:spPr>
          <a:xfrm>
            <a:off x="1" y="1712830"/>
            <a:ext cx="1149349"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36343678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3813B-646E-BC0F-7D70-66A375187B4D}"/>
              </a:ext>
            </a:extLst>
          </p:cNvPr>
          <p:cNvSpPr>
            <a:spLocks noGrp="1"/>
          </p:cNvSpPr>
          <p:nvPr>
            <p:ph type="title"/>
          </p:nvPr>
        </p:nvSpPr>
        <p:spPr/>
        <p:txBody>
          <a:bodyPr>
            <a:normAutofit/>
          </a:bodyPr>
          <a:lstStyle>
            <a:lvl1pPr>
              <a:defRPr lang="en-GB" sz="4400" b="1" i="1" kern="0" cap="all" dirty="0">
                <a:solidFill>
                  <a:schemeClr val="accent1"/>
                </a:solidFill>
                <a:latin typeface="Arial" panose="020B0604020202020204" pitchFamily="34" charset="0"/>
                <a:ea typeface="+mj-ea"/>
                <a:cs typeface="Arial" panose="020B0604020202020204" pitchFamily="34" charset="0"/>
              </a:defRPr>
            </a:lvl1pPr>
          </a:lstStyle>
          <a:p>
            <a:r>
              <a:rPr lang="en-GB"/>
              <a:t>Click to edit Master title style</a:t>
            </a:r>
          </a:p>
        </p:txBody>
      </p:sp>
      <p:sp>
        <p:nvSpPr>
          <p:cNvPr id="3" name="Content Placeholder 2">
            <a:extLst>
              <a:ext uri="{FF2B5EF4-FFF2-40B4-BE49-F238E27FC236}">
                <a16:creationId xmlns:a16="http://schemas.microsoft.com/office/drawing/2014/main" id="{2987C673-3935-1D75-8EF9-2C5B6158E210}"/>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Slide Number Placeholder 5">
            <a:extLst>
              <a:ext uri="{FF2B5EF4-FFF2-40B4-BE49-F238E27FC236}">
                <a16:creationId xmlns:a16="http://schemas.microsoft.com/office/drawing/2014/main" id="{462F96DF-809F-AB3D-0C96-9B2EAFC68D51}"/>
              </a:ext>
            </a:extLst>
          </p:cNvPr>
          <p:cNvSpPr>
            <a:spLocks noGrp="1"/>
          </p:cNvSpPr>
          <p:nvPr>
            <p:ph type="sldNum" sz="quarter" idx="12"/>
          </p:nvPr>
        </p:nvSpPr>
        <p:spPr>
          <a:xfrm>
            <a:off x="8610600" y="6356350"/>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0F590588-3972-B14A-B434-98F7B01B42C7}" type="slidenum">
              <a:rPr lang="en-GB" smtClean="0"/>
              <a:pPr/>
              <a:t>‹#›</a:t>
            </a:fld>
            <a:endParaRPr lang="en-GB"/>
          </a:p>
        </p:txBody>
      </p:sp>
      <p:sp>
        <p:nvSpPr>
          <p:cNvPr id="7" name="Freeform 6">
            <a:extLst>
              <a:ext uri="{FF2B5EF4-FFF2-40B4-BE49-F238E27FC236}">
                <a16:creationId xmlns:a16="http://schemas.microsoft.com/office/drawing/2014/main" id="{BF41F464-E226-7F3B-0A43-7175A1671634}"/>
              </a:ext>
            </a:extLst>
          </p:cNvPr>
          <p:cNvSpPr/>
          <p:nvPr userDrawn="1"/>
        </p:nvSpPr>
        <p:spPr>
          <a:xfrm>
            <a:off x="1" y="1712830"/>
            <a:ext cx="1149349"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372077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21" name="Graphic 20">
            <a:extLst>
              <a:ext uri="{FF2B5EF4-FFF2-40B4-BE49-F238E27FC236}">
                <a16:creationId xmlns:a16="http://schemas.microsoft.com/office/drawing/2014/main" id="{367EFB6C-C705-A344-BB4E-D290BE92E2D0}"/>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374903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FAAE7-E19B-31B8-F641-10F7C00BECCC}"/>
              </a:ext>
            </a:extLst>
          </p:cNvPr>
          <p:cNvSpPr>
            <a:spLocks noGrp="1"/>
          </p:cNvSpPr>
          <p:nvPr>
            <p:ph type="title"/>
          </p:nvPr>
        </p:nvSpPr>
        <p:spPr>
          <a:xfrm>
            <a:off x="831850" y="1709738"/>
            <a:ext cx="10515600" cy="2852737"/>
          </a:xfrm>
        </p:spPr>
        <p:txBody>
          <a:bodyPr anchor="b"/>
          <a:lstStyle>
            <a:lvl1pPr>
              <a:defRPr sz="6000" b="1" i="1" cap="all" baseline="0">
                <a:solidFill>
                  <a:schemeClr val="accent1"/>
                </a:solidFill>
              </a:defRPr>
            </a:lvl1pPr>
          </a:lstStyle>
          <a:p>
            <a:r>
              <a:rPr lang="en-GB"/>
              <a:t>Click to edit Master title style</a:t>
            </a:r>
          </a:p>
        </p:txBody>
      </p:sp>
      <p:sp>
        <p:nvSpPr>
          <p:cNvPr id="3" name="Text Placeholder 2">
            <a:extLst>
              <a:ext uri="{FF2B5EF4-FFF2-40B4-BE49-F238E27FC236}">
                <a16:creationId xmlns:a16="http://schemas.microsoft.com/office/drawing/2014/main" id="{CDBF9910-82B9-8B24-7A94-168548BFB3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6" name="Slide Number Placeholder 5">
            <a:extLst>
              <a:ext uri="{FF2B5EF4-FFF2-40B4-BE49-F238E27FC236}">
                <a16:creationId xmlns:a16="http://schemas.microsoft.com/office/drawing/2014/main" id="{13254E89-F0F3-72FC-EBCC-7D64AE3DB955}"/>
              </a:ext>
            </a:extLst>
          </p:cNvPr>
          <p:cNvSpPr>
            <a:spLocks noGrp="1"/>
          </p:cNvSpPr>
          <p:nvPr>
            <p:ph type="sldNum" sz="quarter" idx="12"/>
          </p:nvPr>
        </p:nvSpPr>
        <p:spPr>
          <a:xfrm>
            <a:off x="8610600" y="6356350"/>
            <a:ext cx="2743200" cy="365125"/>
          </a:xfrm>
          <a:prstGeom prst="rect">
            <a:avLst/>
          </a:prstGeom>
        </p:spPr>
        <p:txBody>
          <a:bodyPr/>
          <a:lstStyle/>
          <a:p>
            <a:fld id="{0F590588-3972-B14A-B434-98F7B01B42C7}" type="slidenum">
              <a:rPr lang="en-GB" smtClean="0"/>
              <a:t>‹#›</a:t>
            </a:fld>
            <a:endParaRPr lang="en-GB"/>
          </a:p>
        </p:txBody>
      </p:sp>
      <p:sp>
        <p:nvSpPr>
          <p:cNvPr id="8" name="Freeform 7">
            <a:extLst>
              <a:ext uri="{FF2B5EF4-FFF2-40B4-BE49-F238E27FC236}">
                <a16:creationId xmlns:a16="http://schemas.microsoft.com/office/drawing/2014/main" id="{76CD94F9-FFEF-4145-62BA-12125F320709}"/>
              </a:ext>
            </a:extLst>
          </p:cNvPr>
          <p:cNvSpPr/>
          <p:nvPr userDrawn="1"/>
        </p:nvSpPr>
        <p:spPr>
          <a:xfrm>
            <a:off x="1" y="1712830"/>
            <a:ext cx="1149349"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39291917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1ABB1-4741-E507-792A-EB4AC76BE7E8}"/>
              </a:ext>
            </a:extLst>
          </p:cNvPr>
          <p:cNvSpPr>
            <a:spLocks noGrp="1"/>
          </p:cNvSpPr>
          <p:nvPr>
            <p:ph type="title"/>
          </p:nvPr>
        </p:nvSpPr>
        <p:spPr/>
        <p:txBody>
          <a:bodyPr>
            <a:normAutofit/>
          </a:bodyPr>
          <a:lstStyle>
            <a:lvl1pPr algn="l" defTabSz="914400" rtl="0" eaLnBrk="1" latinLnBrk="0" hangingPunct="1">
              <a:lnSpc>
                <a:spcPct val="90000"/>
              </a:lnSpc>
              <a:spcBef>
                <a:spcPct val="0"/>
              </a:spcBef>
              <a:buNone/>
              <a:defRPr lang="en-GB" sz="4400" b="1" i="1" kern="0" cap="all" dirty="0">
                <a:solidFill>
                  <a:schemeClr val="accent1"/>
                </a:solidFill>
                <a:latin typeface="Arial" panose="020B0604020202020204" pitchFamily="34" charset="0"/>
                <a:ea typeface="+mj-ea"/>
                <a:cs typeface="Arial" panose="020B0604020202020204" pitchFamily="34" charset="0"/>
              </a:defRPr>
            </a:lvl1pPr>
          </a:lstStyle>
          <a:p>
            <a:r>
              <a:rPr lang="en-GB"/>
              <a:t>Click to edit Master title style</a:t>
            </a:r>
          </a:p>
        </p:txBody>
      </p:sp>
      <p:sp>
        <p:nvSpPr>
          <p:cNvPr id="3" name="Content Placeholder 2">
            <a:extLst>
              <a:ext uri="{FF2B5EF4-FFF2-40B4-BE49-F238E27FC236}">
                <a16:creationId xmlns:a16="http://schemas.microsoft.com/office/drawing/2014/main" id="{846456A3-1C1E-D214-7739-9CD1B24DC03E}"/>
              </a:ext>
            </a:extLst>
          </p:cNvPr>
          <p:cNvSpPr>
            <a:spLocks noGrp="1"/>
          </p:cNvSpPr>
          <p:nvPr>
            <p:ph sz="half" idx="1"/>
          </p:nvPr>
        </p:nvSpPr>
        <p:spPr>
          <a:xfrm>
            <a:off x="838200" y="1825625"/>
            <a:ext cx="5181600" cy="4351338"/>
          </a:xfrm>
        </p:spPr>
        <p:txBody>
          <a:bodyPr/>
          <a:lstStyle>
            <a:lvl1pPr>
              <a:defRPr b="0" i="0" cap="none" baseline="0">
                <a:solidFill>
                  <a:schemeClr val="tx1"/>
                </a:solidFill>
                <a:latin typeface="Arial" panose="020B0604020202020204" pitchFamily="34" charset="0"/>
                <a:cs typeface="Arial" panose="020B0604020202020204" pitchFamily="34" charset="0"/>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ABF614F4-DEB2-D2C8-F7EF-96D43EFC14CD}"/>
              </a:ext>
            </a:extLst>
          </p:cNvPr>
          <p:cNvSpPr>
            <a:spLocks noGrp="1"/>
          </p:cNvSpPr>
          <p:nvPr>
            <p:ph sz="half" idx="2"/>
          </p:nvPr>
        </p:nvSpPr>
        <p:spPr>
          <a:xfrm>
            <a:off x="6172200" y="1825625"/>
            <a:ext cx="5181600" cy="4351338"/>
          </a:xfrm>
        </p:spPr>
        <p:txBody>
          <a:bodyPr/>
          <a:lstStyle>
            <a:lvl1pPr marL="228600" indent="-228600">
              <a:defRPr lang="en-GB" sz="2800" b="0" i="0" kern="1200" cap="none" baseline="0" dirty="0" smtClean="0">
                <a:solidFill>
                  <a:schemeClr val="tx1"/>
                </a:solidFill>
                <a:latin typeface="Arial" panose="020B0604020202020204" pitchFamily="34" charset="0"/>
                <a:ea typeface="+mn-ea"/>
                <a:cs typeface="Arial" panose="020B0604020202020204" pitchFamily="34" charset="0"/>
              </a:defRPr>
            </a:lvl1pPr>
          </a:lstStyle>
          <a:p>
            <a:pPr marL="228600" lvl="0" indent="-228600" algn="l" defTabSz="914400" rtl="0" eaLnBrk="1" latinLnBrk="0" hangingPunct="1">
              <a:lnSpc>
                <a:spcPct val="90000"/>
              </a:lnSpc>
              <a:spcBef>
                <a:spcPts val="1000"/>
              </a:spcBef>
              <a:buFont typeface="Arial" panose="020B0604020202020204" pitchFamily="34" charset="0"/>
              <a:buChar char="•"/>
            </a:pPr>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Slide Number Placeholder 6">
            <a:extLst>
              <a:ext uri="{FF2B5EF4-FFF2-40B4-BE49-F238E27FC236}">
                <a16:creationId xmlns:a16="http://schemas.microsoft.com/office/drawing/2014/main" id="{564E57A1-148D-2771-9EF1-F6DCAD9B03DF}"/>
              </a:ext>
            </a:extLst>
          </p:cNvPr>
          <p:cNvSpPr>
            <a:spLocks noGrp="1"/>
          </p:cNvSpPr>
          <p:nvPr>
            <p:ph type="sldNum" sz="quarter" idx="12"/>
          </p:nvPr>
        </p:nvSpPr>
        <p:spPr>
          <a:xfrm>
            <a:off x="8610600" y="6356350"/>
            <a:ext cx="2743200" cy="365125"/>
          </a:xfrm>
          <a:prstGeom prst="rect">
            <a:avLst/>
          </a:prstGeom>
        </p:spPr>
        <p:txBody>
          <a:bodyPr/>
          <a:lstStyle/>
          <a:p>
            <a:fld id="{0F590588-3972-B14A-B434-98F7B01B42C7}" type="slidenum">
              <a:rPr lang="en-GB" smtClean="0"/>
              <a:t>‹#›</a:t>
            </a:fld>
            <a:endParaRPr lang="en-GB"/>
          </a:p>
        </p:txBody>
      </p:sp>
      <p:sp>
        <p:nvSpPr>
          <p:cNvPr id="8" name="Freeform 7">
            <a:extLst>
              <a:ext uri="{FF2B5EF4-FFF2-40B4-BE49-F238E27FC236}">
                <a16:creationId xmlns:a16="http://schemas.microsoft.com/office/drawing/2014/main" id="{94FD8B57-957E-494A-0EEA-B0AE3702F0A4}"/>
              </a:ext>
            </a:extLst>
          </p:cNvPr>
          <p:cNvSpPr/>
          <p:nvPr userDrawn="1"/>
        </p:nvSpPr>
        <p:spPr>
          <a:xfrm>
            <a:off x="1" y="1712830"/>
            <a:ext cx="1149349"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1655259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8" name="Graphic 7">
            <a:extLst>
              <a:ext uri="{FF2B5EF4-FFF2-40B4-BE49-F238E27FC236}">
                <a16:creationId xmlns:a16="http://schemas.microsoft.com/office/drawing/2014/main" id="{FB401868-C35F-BE4B-BEDD-9231DDC190BB}"/>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2264950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pic>
        <p:nvPicPr>
          <p:cNvPr id="8" name="Graphic 7">
            <a:extLst>
              <a:ext uri="{FF2B5EF4-FFF2-40B4-BE49-F238E27FC236}">
                <a16:creationId xmlns:a16="http://schemas.microsoft.com/office/drawing/2014/main" id="{AEE41A5D-4012-0F4E-A272-9E44C6C9365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12" name="object 3">
            <a:extLst>
              <a:ext uri="{FF2B5EF4-FFF2-40B4-BE49-F238E27FC236}">
                <a16:creationId xmlns:a16="http://schemas.microsoft.com/office/drawing/2014/main" id="{8BC1272A-51D4-C944-84BC-D1FA71CE68F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2805831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provider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3350409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provider logo</a:t>
            </a:r>
          </a:p>
        </p:txBody>
      </p:sp>
      <p:sp>
        <p:nvSpPr>
          <p:cNvPr id="23" name="object 12">
            <a:extLst>
              <a:ext uri="{FF2B5EF4-FFF2-40B4-BE49-F238E27FC236}">
                <a16:creationId xmlns:a16="http://schemas.microsoft.com/office/drawing/2014/main" id="{B1EFC22A-B73D-5642-A9BF-9FA42321D36D}"/>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pic>
        <p:nvPicPr>
          <p:cNvPr id="24" name="Graphic 23">
            <a:extLst>
              <a:ext uri="{FF2B5EF4-FFF2-40B4-BE49-F238E27FC236}">
                <a16:creationId xmlns:a16="http://schemas.microsoft.com/office/drawing/2014/main" id="{2223FEB3-9D0A-7540-851A-DF2BE651164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609905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provider logo</a:t>
            </a:r>
          </a:p>
        </p:txBody>
      </p:sp>
      <p:sp>
        <p:nvSpPr>
          <p:cNvPr id="21" name="object 12">
            <a:extLst>
              <a:ext uri="{FF2B5EF4-FFF2-40B4-BE49-F238E27FC236}">
                <a16:creationId xmlns:a16="http://schemas.microsoft.com/office/drawing/2014/main" id="{73066216-310F-2A48-B2FD-2B43A5FA421F}"/>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pic>
        <p:nvPicPr>
          <p:cNvPr id="23" name="Graphic 22">
            <a:extLst>
              <a:ext uri="{FF2B5EF4-FFF2-40B4-BE49-F238E27FC236}">
                <a16:creationId xmlns:a16="http://schemas.microsoft.com/office/drawing/2014/main" id="{506EFA36-CBCB-504F-B3DF-A28BCFEC9E6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93320947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image" Target="../media/image18.png"/><Relationship Id="rId5" Type="http://schemas.openxmlformats.org/officeDocument/2006/relationships/theme" Target="../theme/theme2.xml"/><Relationship Id="rId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838538" y="364850"/>
            <a:ext cx="10514926" cy="1325584"/>
          </a:xfrm>
          <a:prstGeom prst="rect">
            <a:avLst/>
          </a:prstGeom>
        </p:spPr>
        <p:txBody>
          <a:bodyPr vert="horz" lIns="91440" tIns="45720" rIns="91440" bIns="45720" rtlCol="0" anchor="t" anchorCtr="0">
            <a:normAutofit/>
          </a:bodyPr>
          <a:lstStyle/>
          <a:p>
            <a:r>
              <a:rPr lang="en-US"/>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838538" y="1534998"/>
            <a:ext cx="10514926" cy="4669448"/>
          </a:xfrm>
          <a:prstGeom prst="rect">
            <a:avLst/>
          </a:prstGeom>
        </p:spPr>
        <p:txBody>
          <a:bodyPr vert="horz" lIns="91440" tIns="45720" rIns="91440" bIns="45720" rtlCol="0">
            <a:normAutofit/>
          </a:bodyPr>
          <a:lstStyle/>
          <a:p>
            <a:pPr lvl="0"/>
            <a:r>
              <a:rPr lang="en-US"/>
              <a:t>Level 1</a:t>
            </a:r>
          </a:p>
          <a:p>
            <a:pPr lvl="1"/>
            <a:r>
              <a:rPr lang="en-US"/>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r:embed="rId39" cstate="print">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151913347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 id="2147483674" r:id="rId21"/>
    <p:sldLayoutId id="2147483675" r:id="rId22"/>
    <p:sldLayoutId id="2147483676" r:id="rId23"/>
    <p:sldLayoutId id="2147483677" r:id="rId24"/>
    <p:sldLayoutId id="2147483678" r:id="rId25"/>
    <p:sldLayoutId id="2147483679" r:id="rId26"/>
    <p:sldLayoutId id="2147483680" r:id="rId27"/>
    <p:sldLayoutId id="2147483681" r:id="rId28"/>
    <p:sldLayoutId id="2147483682" r:id="rId29"/>
    <p:sldLayoutId id="2147483683" r:id="rId30"/>
    <p:sldLayoutId id="2147483684" r:id="rId31"/>
    <p:sldLayoutId id="2147483685" r:id="rId32"/>
    <p:sldLayoutId id="2147483686" r:id="rId33"/>
    <p:sldLayoutId id="2147483687" r:id="rId34"/>
    <p:sldLayoutId id="2147483688" r:id="rId35"/>
    <p:sldLayoutId id="2147483689" r:id="rId36"/>
    <p:sldLayoutId id="2147483690" r:id="rId37"/>
  </p:sldLayoutIdLst>
  <p:txStyles>
    <p:titleStyle>
      <a:lvl1pPr algn="ctr">
        <a:lnSpc>
          <a:spcPct val="80000"/>
        </a:lnSpc>
        <a:defRPr sz="4730" b="1" i="1" cap="all" baseline="0">
          <a:latin typeface="Arial" panose="020B0604020202020204" pitchFamily="34" charset="0"/>
          <a:ea typeface="+mj-ea"/>
          <a:cs typeface="Arial" panose="020B0604020202020204" pitchFamily="34" charset="0"/>
        </a:defRPr>
      </a:lvl1pPr>
    </p:titleStyle>
    <p:bodyStyle>
      <a:lvl1pPr marL="107818" indent="-107818" algn="ctr">
        <a:lnSpc>
          <a:spcPct val="140000"/>
        </a:lnSpc>
        <a:spcBef>
          <a:spcPts val="0"/>
        </a:spcBef>
        <a:spcAft>
          <a:spcPts val="1092"/>
        </a:spcAft>
        <a:buFont typeface="Arial" panose="020B0604020202020204" pitchFamily="34" charset="0"/>
        <a:buChar char="•"/>
        <a:tabLst/>
        <a:defRPr lang="en-US" sz="1001" b="0" i="0" kern="1200" spc="3" dirty="0" smtClean="0">
          <a:solidFill>
            <a:schemeClr val="tx1"/>
          </a:solidFill>
          <a:latin typeface="Courier" pitchFamily="2" charset="0"/>
          <a:ea typeface="+mn-ea"/>
          <a:cs typeface="Courier New"/>
        </a:defRPr>
      </a:lvl1pPr>
      <a:lvl2pPr marL="7316" marR="3081" algn="ctr" defTabSz="554492" rtl="0" eaLnBrk="1" latinLnBrk="0" hangingPunct="1">
        <a:lnSpc>
          <a:spcPct val="120000"/>
        </a:lnSpc>
        <a:spcBef>
          <a:spcPts val="0"/>
        </a:spcBef>
        <a:spcAft>
          <a:spcPts val="364"/>
        </a:spcAft>
        <a:defRPr lang="en-US" sz="1001" b="0" i="0" kern="1200" spc="3" dirty="0" smtClean="0">
          <a:solidFill>
            <a:schemeClr val="tx1"/>
          </a:solidFill>
          <a:latin typeface="Courier" pitchFamily="2" charset="0"/>
          <a:ea typeface="+mn-ea"/>
          <a:cs typeface="Courier New"/>
        </a:defRPr>
      </a:lvl2pPr>
      <a:lvl3pPr marL="180595" marR="3081" indent="-173279" algn="ctr" defTabSz="554492" rtl="0" eaLnBrk="1" latinLnBrk="0" hangingPunct="1">
        <a:lnSpc>
          <a:spcPct val="118300"/>
        </a:lnSpc>
        <a:spcBef>
          <a:spcPts val="58"/>
        </a:spcBef>
        <a:buFont typeface="Arial" panose="020B0604020202020204" pitchFamily="34" charset="0"/>
        <a:buChar char="•"/>
        <a:defRPr lang="en-US" sz="1092" b="0" i="0" kern="1200" spc="3" dirty="0" smtClean="0">
          <a:solidFill>
            <a:schemeClr val="tx1"/>
          </a:solidFill>
          <a:latin typeface="Courier" pitchFamily="2" charset="0"/>
          <a:ea typeface="+mn-ea"/>
          <a:cs typeface="Courier New"/>
        </a:defRPr>
      </a:lvl3pPr>
      <a:lvl4pPr marL="180595" marR="3081" indent="-173279" algn="ctr" defTabSz="554492" rtl="0" eaLnBrk="1" latinLnBrk="0" hangingPunct="1">
        <a:lnSpc>
          <a:spcPct val="118300"/>
        </a:lnSpc>
        <a:spcBef>
          <a:spcPts val="58"/>
        </a:spcBef>
        <a:buFont typeface="Arial" panose="020B0604020202020204" pitchFamily="34" charset="0"/>
        <a:buChar char="•"/>
        <a:defRPr lang="en-US" sz="1092" kern="1200" spc="3" dirty="0" smtClean="0">
          <a:solidFill>
            <a:schemeClr val="tx1"/>
          </a:solidFill>
          <a:latin typeface="Courier New"/>
          <a:ea typeface="+mn-ea"/>
          <a:cs typeface="Courier New"/>
        </a:defRPr>
      </a:lvl4pPr>
      <a:lvl5pPr marL="7316" marR="3081" algn="ctr" defTabSz="554492" rtl="0" eaLnBrk="1" latinLnBrk="0" hangingPunct="1">
        <a:lnSpc>
          <a:spcPct val="118300"/>
        </a:lnSpc>
        <a:spcBef>
          <a:spcPts val="58"/>
        </a:spcBef>
        <a:defRPr lang="en-US" sz="1092" kern="1200" spc="3" dirty="0" smtClean="0">
          <a:solidFill>
            <a:schemeClr val="tx1"/>
          </a:solidFill>
          <a:latin typeface="Courier New"/>
          <a:ea typeface="+mn-ea"/>
          <a:cs typeface="Courier New"/>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529C7A-97CA-338D-D9C7-80C70A996D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C34439A0-8E22-FBE4-21BB-2027FF0181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7" name="Picture 6" descr="A black background with a black square&#10;&#10;Description automatically generated with medium confidence">
            <a:extLst>
              <a:ext uri="{FF2B5EF4-FFF2-40B4-BE49-F238E27FC236}">
                <a16:creationId xmlns:a16="http://schemas.microsoft.com/office/drawing/2014/main" id="{B070656B-8B1B-19B7-1970-2425493AEF69}"/>
              </a:ext>
            </a:extLst>
          </p:cNvPr>
          <p:cNvPicPr>
            <a:picLocks noChangeAspect="1"/>
          </p:cNvPicPr>
          <p:nvPr userDrawn="1"/>
        </p:nvPicPr>
        <p:blipFill>
          <a:blip r:embed="rId6"/>
          <a:stretch>
            <a:fillRect/>
          </a:stretch>
        </p:blipFill>
        <p:spPr>
          <a:xfrm>
            <a:off x="254000" y="6055360"/>
            <a:ext cx="753570" cy="611664"/>
          </a:xfrm>
          <a:prstGeom prst="rect">
            <a:avLst/>
          </a:prstGeom>
        </p:spPr>
      </p:pic>
    </p:spTree>
    <p:extLst>
      <p:ext uri="{BB962C8B-B14F-4D97-AF65-F5344CB8AC3E}">
        <p14:creationId xmlns:p14="http://schemas.microsoft.com/office/powerpoint/2010/main" val="4029228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9.xml"/><Relationship Id="rId5" Type="http://schemas.openxmlformats.org/officeDocument/2006/relationships/hyperlink" Target="https://support.tlevels.gov.uk/hc/en-gb/articles/18081073080978-Setting-out-key-activity-milestones-for-employers" TargetMode="Externa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4121C-3FA9-7736-5F29-111543BA4485}"/>
              </a:ext>
            </a:extLst>
          </p:cNvPr>
          <p:cNvSpPr>
            <a:spLocks noGrp="1"/>
          </p:cNvSpPr>
          <p:nvPr>
            <p:ph type="title"/>
          </p:nvPr>
        </p:nvSpPr>
        <p:spPr>
          <a:xfrm>
            <a:off x="1203158" y="616137"/>
            <a:ext cx="7420889" cy="1325563"/>
          </a:xfrm>
        </p:spPr>
        <p:txBody>
          <a:bodyPr>
            <a:normAutofit/>
          </a:bodyPr>
          <a:lstStyle/>
          <a:p>
            <a:r>
              <a:rPr lang="en-GB" b="1" i="1" dirty="0"/>
              <a:t>Meet your T LEVEL support TEAM </a:t>
            </a:r>
            <a:endParaRPr lang="en-GB" b="1" i="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9FB05FD-046B-660C-B485-1CB28B3BCEB0}"/>
              </a:ext>
            </a:extLst>
          </p:cNvPr>
          <p:cNvSpPr>
            <a:spLocks noGrp="1"/>
          </p:cNvSpPr>
          <p:nvPr>
            <p:ph idx="1"/>
          </p:nvPr>
        </p:nvSpPr>
        <p:spPr>
          <a:xfrm>
            <a:off x="1203158" y="2150952"/>
            <a:ext cx="7067082" cy="3624746"/>
          </a:xfrm>
        </p:spPr>
        <p:txBody>
          <a:bodyPr>
            <a:noAutofit/>
          </a:bodyPr>
          <a:lstStyle/>
          <a:p>
            <a:pPr marL="0" indent="0">
              <a:lnSpc>
                <a:spcPct val="100000"/>
              </a:lnSpc>
              <a:spcBef>
                <a:spcPts val="1600"/>
              </a:spcBef>
              <a:buNone/>
            </a:pPr>
            <a:r>
              <a:rPr lang="en-GB" sz="2600" dirty="0"/>
              <a:t>This introduces you to our &lt;subject&gt; T Level team. It includes:</a:t>
            </a:r>
          </a:p>
          <a:p>
            <a:pPr>
              <a:lnSpc>
                <a:spcPct val="100000"/>
              </a:lnSpc>
              <a:spcBef>
                <a:spcPts val="1600"/>
              </a:spcBef>
            </a:pPr>
            <a:r>
              <a:rPr lang="en-GB" sz="2600" dirty="0"/>
              <a:t>Your key contact</a:t>
            </a:r>
          </a:p>
          <a:p>
            <a:pPr>
              <a:lnSpc>
                <a:spcPct val="100000"/>
              </a:lnSpc>
              <a:spcBef>
                <a:spcPts val="1600"/>
              </a:spcBef>
            </a:pPr>
            <a:r>
              <a:rPr lang="en-GB" sz="2600" dirty="0"/>
              <a:t>Curriculum lead</a:t>
            </a:r>
          </a:p>
          <a:p>
            <a:pPr>
              <a:lnSpc>
                <a:spcPct val="100000"/>
              </a:lnSpc>
              <a:spcBef>
                <a:spcPts val="1600"/>
              </a:spcBef>
            </a:pPr>
            <a:r>
              <a:rPr lang="en-GB" sz="2600" dirty="0"/>
              <a:t>Safeguarding lead</a:t>
            </a:r>
          </a:p>
          <a:p>
            <a:pPr>
              <a:lnSpc>
                <a:spcPct val="100000"/>
              </a:lnSpc>
              <a:spcBef>
                <a:spcPts val="1600"/>
              </a:spcBef>
            </a:pPr>
            <a:r>
              <a:rPr lang="en-GB" sz="2600" dirty="0"/>
              <a:t>&lt;other contacts as needed&gt; </a:t>
            </a:r>
          </a:p>
        </p:txBody>
      </p:sp>
      <p:pic>
        <p:nvPicPr>
          <p:cNvPr id="5" name="Picture 4" descr="A person wearing glasses and a lanyard&#10;&#10;Description automatically generated">
            <a:extLst>
              <a:ext uri="{FF2B5EF4-FFF2-40B4-BE49-F238E27FC236}">
                <a16:creationId xmlns:a16="http://schemas.microsoft.com/office/drawing/2014/main" id="{8008DA9D-A812-A184-08F1-25BD729520B6}"/>
              </a:ext>
            </a:extLst>
          </p:cNvPr>
          <p:cNvPicPr>
            <a:picLocks noChangeAspect="1"/>
          </p:cNvPicPr>
          <p:nvPr/>
        </p:nvPicPr>
        <p:blipFill>
          <a:blip r:embed="rId3"/>
          <a:stretch>
            <a:fillRect/>
          </a:stretch>
        </p:blipFill>
        <p:spPr>
          <a:xfrm>
            <a:off x="8763000" y="0"/>
            <a:ext cx="3429000" cy="6858000"/>
          </a:xfrm>
          <a:prstGeom prst="rect">
            <a:avLst/>
          </a:prstGeom>
        </p:spPr>
      </p:pic>
      <p:sp>
        <p:nvSpPr>
          <p:cNvPr id="4" name="Picture Placeholder 4">
            <a:extLst>
              <a:ext uri="{FF2B5EF4-FFF2-40B4-BE49-F238E27FC236}">
                <a16:creationId xmlns:a16="http://schemas.microsoft.com/office/drawing/2014/main" id="{4F1C2623-516F-50B3-3DF2-A77EC58FA313}"/>
              </a:ext>
            </a:extLst>
          </p:cNvPr>
          <p:cNvSpPr txBox="1">
            <a:spLocks/>
          </p:cNvSpPr>
          <p:nvPr/>
        </p:nvSpPr>
        <p:spPr>
          <a:xfrm>
            <a:off x="1958870" y="6008546"/>
            <a:ext cx="3606666" cy="5689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dirty="0">
                <a:solidFill>
                  <a:schemeClr val="tx1"/>
                </a:solidFill>
              </a:rPr>
              <a:t>Insert provider logo</a:t>
            </a:r>
            <a:endParaRPr lang="en-US" sz="1400" dirty="0">
              <a:solidFill>
                <a:srgbClr val="FF0000"/>
              </a:solidFill>
            </a:endParaRPr>
          </a:p>
        </p:txBody>
      </p:sp>
      <p:pic>
        <p:nvPicPr>
          <p:cNvPr id="6" name="Picture 5" descr="A black background with orange letters&#10;&#10;Description automatically generated">
            <a:extLst>
              <a:ext uri="{FF2B5EF4-FFF2-40B4-BE49-F238E27FC236}">
                <a16:creationId xmlns:a16="http://schemas.microsoft.com/office/drawing/2014/main" id="{DFC8787E-0461-D907-BC29-14DBB9A51B29}"/>
              </a:ext>
            </a:extLst>
          </p:cNvPr>
          <p:cNvPicPr>
            <a:picLocks noChangeAspect="1"/>
          </p:cNvPicPr>
          <p:nvPr/>
        </p:nvPicPr>
        <p:blipFill>
          <a:blip r:embed="rId4"/>
          <a:stretch>
            <a:fillRect/>
          </a:stretch>
        </p:blipFill>
        <p:spPr>
          <a:xfrm>
            <a:off x="6257365" y="6008546"/>
            <a:ext cx="2012875" cy="654693"/>
          </a:xfrm>
          <a:prstGeom prst="rect">
            <a:avLst/>
          </a:prstGeom>
        </p:spPr>
      </p:pic>
      <p:sp>
        <p:nvSpPr>
          <p:cNvPr id="7" name="TextBox 6">
            <a:extLst>
              <a:ext uri="{FF2B5EF4-FFF2-40B4-BE49-F238E27FC236}">
                <a16:creationId xmlns:a16="http://schemas.microsoft.com/office/drawing/2014/main" id="{0B6BBD44-922F-3474-7679-A25A4EC717DD}"/>
              </a:ext>
            </a:extLst>
          </p:cNvPr>
          <p:cNvSpPr txBox="1"/>
          <p:nvPr/>
        </p:nvSpPr>
        <p:spPr>
          <a:xfrm>
            <a:off x="-2358624" y="52653"/>
            <a:ext cx="2237755" cy="4801314"/>
          </a:xfrm>
          <a:prstGeom prst="rect">
            <a:avLst/>
          </a:prstGeom>
          <a:noFill/>
          <a:ln>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PLEASE </a:t>
            </a:r>
            <a:r>
              <a:rPr lang="en-GB" b="1" dirty="0"/>
              <a:t>D</a:t>
            </a:r>
            <a:r>
              <a:rPr lang="en-GB" sz="1800" b="1" dirty="0"/>
              <a:t>ELETE BEFORE USE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This template can be sent to employers alongside </a:t>
            </a:r>
            <a:r>
              <a:rPr lang="en-GB" sz="1400" dirty="0">
                <a:solidFill>
                  <a:srgbClr val="FF0000"/>
                </a:solidFill>
                <a:hlinkClick r:id="rId5"/>
              </a:rPr>
              <a:t>key activity milestones </a:t>
            </a:r>
            <a:r>
              <a:rPr lang="en-GB" sz="1400" dirty="0"/>
              <a:t>at the point the employer commits to hosting industry placements. It is to mark the transition from the employer engagement function handing over to the placement support team. It is possible that the same person will be the key contact in both of these stages, however it is still worth supplying the employer at this point with details of who is involved in placement support. </a:t>
            </a:r>
          </a:p>
        </p:txBody>
      </p:sp>
    </p:spTree>
    <p:extLst>
      <p:ext uri="{BB962C8B-B14F-4D97-AF65-F5344CB8AC3E}">
        <p14:creationId xmlns:p14="http://schemas.microsoft.com/office/powerpoint/2010/main" val="1961149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15D37-1CEA-48E9-9CD9-9E44F6304215}"/>
              </a:ext>
            </a:extLst>
          </p:cNvPr>
          <p:cNvSpPr>
            <a:spLocks noGrp="1"/>
          </p:cNvSpPr>
          <p:nvPr>
            <p:ph type="title"/>
          </p:nvPr>
        </p:nvSpPr>
        <p:spPr>
          <a:xfrm>
            <a:off x="876691" y="233681"/>
            <a:ext cx="4934827" cy="761402"/>
          </a:xfrm>
        </p:spPr>
        <p:txBody>
          <a:bodyPr anchor="b">
            <a:noAutofit/>
          </a:bodyPr>
          <a:lstStyle/>
          <a:p>
            <a:r>
              <a:rPr lang="en-GB" sz="2500" dirty="0">
                <a:latin typeface="Arial" panose="020B0604020202020204" pitchFamily="34" charset="0"/>
                <a:cs typeface="Arial" panose="020B0604020202020204" pitchFamily="34" charset="0"/>
              </a:rPr>
              <a:t>&lt;FIRST NAME LAST NAME&gt;</a:t>
            </a:r>
            <a:endParaRPr lang="en-GB" sz="2500" b="1" i="1" dirty="0">
              <a:latin typeface="Arial" panose="020B0604020202020204" pitchFamily="34" charset="0"/>
              <a:cs typeface="Arial" panose="020B0604020202020204" pitchFamily="34" charset="0"/>
            </a:endParaRPr>
          </a:p>
        </p:txBody>
      </p:sp>
      <p:pic>
        <p:nvPicPr>
          <p:cNvPr id="6" name="Picture 5" descr="A person with braids holding a folder&#10;&#10;Description automatically generated">
            <a:extLst>
              <a:ext uri="{FF2B5EF4-FFF2-40B4-BE49-F238E27FC236}">
                <a16:creationId xmlns:a16="http://schemas.microsoft.com/office/drawing/2014/main" id="{213F34D8-F999-2B43-F993-C3186BAAC04A}"/>
              </a:ext>
            </a:extLst>
          </p:cNvPr>
          <p:cNvPicPr>
            <a:picLocks noChangeAspect="1"/>
          </p:cNvPicPr>
          <p:nvPr/>
        </p:nvPicPr>
        <p:blipFill rotWithShape="1">
          <a:blip r:embed="rId3"/>
          <a:srcRect l="12808" t="1930" r="-226"/>
          <a:stretch/>
        </p:blipFill>
        <p:spPr>
          <a:xfrm>
            <a:off x="6093800" y="3760"/>
            <a:ext cx="6106313" cy="6850479"/>
          </a:xfrm>
          <a:prstGeom prst="rect">
            <a:avLst/>
          </a:prstGeom>
        </p:spPr>
      </p:pic>
      <p:sp>
        <p:nvSpPr>
          <p:cNvPr id="3" name="Content Placeholder 2">
            <a:extLst>
              <a:ext uri="{FF2B5EF4-FFF2-40B4-BE49-F238E27FC236}">
                <a16:creationId xmlns:a16="http://schemas.microsoft.com/office/drawing/2014/main" id="{AB96FD93-D10F-AAA6-6F55-696D34FA545E}"/>
              </a:ext>
            </a:extLst>
          </p:cNvPr>
          <p:cNvSpPr>
            <a:spLocks noGrp="1"/>
          </p:cNvSpPr>
          <p:nvPr>
            <p:ph idx="1"/>
          </p:nvPr>
        </p:nvSpPr>
        <p:spPr>
          <a:xfrm>
            <a:off x="876691" y="1145092"/>
            <a:ext cx="4934827" cy="3068320"/>
          </a:xfrm>
        </p:spPr>
        <p:txBody>
          <a:bodyPr anchor="t">
            <a:normAutofit/>
          </a:bodyPr>
          <a:lstStyle/>
          <a:p>
            <a:pPr marL="0" indent="0">
              <a:spcBef>
                <a:spcPts val="1200"/>
              </a:spcBef>
              <a:spcAft>
                <a:spcPts val="1200"/>
              </a:spcAft>
              <a:buNone/>
            </a:pPr>
            <a:r>
              <a:rPr lang="en-GB" sz="2200" b="1" dirty="0"/>
              <a:t>Title</a:t>
            </a:r>
            <a:r>
              <a:rPr lang="en-GB" sz="2200" dirty="0"/>
              <a:t>: &lt;e.g. Placement Coordinator&gt;</a:t>
            </a:r>
            <a:r>
              <a:rPr lang="en-GB" sz="2200" dirty="0">
                <a:latin typeface="Arial" panose="020B0604020202020204" pitchFamily="34" charset="0"/>
                <a:cs typeface="Arial" panose="020B0604020202020204" pitchFamily="34" charset="0"/>
              </a:rPr>
              <a:t> </a:t>
            </a:r>
          </a:p>
          <a:p>
            <a:pPr marL="285750" indent="-285750">
              <a:spcBef>
                <a:spcPts val="1200"/>
              </a:spcBef>
              <a:spcAft>
                <a:spcPts val="1200"/>
              </a:spcAft>
              <a:buFont typeface="Arial" panose="020B0604020202020204" pitchFamily="34" charset="0"/>
              <a:buChar char="•"/>
            </a:pPr>
            <a:r>
              <a:rPr lang="en-GB" sz="2200" dirty="0">
                <a:latin typeface="Arial" panose="020B0604020202020204" pitchFamily="34" charset="0"/>
                <a:cs typeface="Arial" panose="020B0604020202020204" pitchFamily="34" charset="0"/>
              </a:rPr>
              <a:t>Your main point of contact for day-to-day enquiries</a:t>
            </a:r>
          </a:p>
          <a:p>
            <a:pPr marL="285750" indent="-285750">
              <a:spcBef>
                <a:spcPts val="1200"/>
              </a:spcBef>
              <a:spcAft>
                <a:spcPts val="1200"/>
              </a:spcAft>
              <a:buFont typeface="Arial" panose="020B0604020202020204" pitchFamily="34" charset="0"/>
              <a:buChar char="•"/>
            </a:pPr>
            <a:r>
              <a:rPr lang="en-GB" sz="2200" dirty="0"/>
              <a:t>T</a:t>
            </a:r>
            <a:r>
              <a:rPr lang="en-GB" sz="2200" dirty="0">
                <a:latin typeface="Arial" panose="020B0604020202020204" pitchFamily="34" charset="0"/>
                <a:cs typeface="Arial" panose="020B0604020202020204" pitchFamily="34" charset="0"/>
              </a:rPr>
              <a:t>o support you to prepare for placements </a:t>
            </a:r>
          </a:p>
          <a:p>
            <a:pPr marL="285750" indent="-285750">
              <a:spcBef>
                <a:spcPts val="1200"/>
              </a:spcBef>
              <a:spcAft>
                <a:spcPts val="1200"/>
              </a:spcAft>
              <a:buFont typeface="Arial" panose="020B0604020202020204" pitchFamily="34" charset="0"/>
              <a:buChar char="•"/>
            </a:pPr>
            <a:r>
              <a:rPr lang="en-GB" sz="2200" dirty="0">
                <a:latin typeface="Arial" panose="020B0604020202020204" pitchFamily="34" charset="0"/>
                <a:cs typeface="Arial" panose="020B0604020202020204" pitchFamily="34" charset="0"/>
              </a:rPr>
              <a:t>To support you during placements</a:t>
            </a:r>
          </a:p>
        </p:txBody>
      </p:sp>
      <p:sp>
        <p:nvSpPr>
          <p:cNvPr id="13" name="Rectangle 12">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69424" y="3028872"/>
            <a:ext cx="1559464" cy="6106313"/>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15441" y="-3760"/>
            <a:ext cx="2176557"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096000" y="5502302"/>
            <a:ext cx="6106314"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6" name="Rectangle 15">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26892" y="2939627"/>
            <a:ext cx="3162908"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Content Placeholder 2">
            <a:extLst>
              <a:ext uri="{FF2B5EF4-FFF2-40B4-BE49-F238E27FC236}">
                <a16:creationId xmlns:a16="http://schemas.microsoft.com/office/drawing/2014/main" id="{67B09233-82CA-D8F5-FC1B-CE0874119389}"/>
              </a:ext>
            </a:extLst>
          </p:cNvPr>
          <p:cNvSpPr txBox="1">
            <a:spLocks/>
          </p:cNvSpPr>
          <p:nvPr/>
        </p:nvSpPr>
        <p:spPr>
          <a:xfrm>
            <a:off x="761075" y="4213412"/>
            <a:ext cx="5050443" cy="1499496"/>
          </a:xfrm>
          <a:prstGeom prst="rect">
            <a:avLst/>
          </a:prstGeom>
          <a:solidFill>
            <a:srgbClr val="FB4420"/>
          </a:solidFill>
          <a:ln>
            <a:solidFill>
              <a:srgbClr val="FB4420"/>
            </a:solidFill>
          </a:ln>
        </p:spPr>
        <p:txBody>
          <a:bodyPr vert="horz" lIns="91440" tIns="90000" rIns="91440" bIns="90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a:spcBef>
                <a:spcPts val="1200"/>
              </a:spcBef>
              <a:spcAft>
                <a:spcPts val="1200"/>
              </a:spcAft>
              <a:buFont typeface="Arial" panose="020B0604020202020204" pitchFamily="34" charset="0"/>
              <a:buNone/>
            </a:pPr>
            <a:r>
              <a:rPr lang="en-GB" sz="2200" b="1" dirty="0"/>
              <a:t>Email: </a:t>
            </a:r>
            <a:r>
              <a:rPr lang="en-GB" sz="2200" dirty="0"/>
              <a:t>&lt;insert email address&gt;</a:t>
            </a:r>
            <a:br>
              <a:rPr lang="en-GB" sz="2200" b="1" dirty="0"/>
            </a:br>
            <a:r>
              <a:rPr lang="en-GB" sz="2200" b="1" dirty="0"/>
              <a:t>Call: 	</a:t>
            </a:r>
            <a:r>
              <a:rPr lang="en-GB" sz="2200" dirty="0"/>
              <a:t>&lt;insert direct dial&gt;</a:t>
            </a:r>
            <a:br>
              <a:rPr lang="en-GB" sz="2200" b="1" dirty="0"/>
            </a:br>
            <a:r>
              <a:rPr lang="en-GB" sz="2200" b="1" dirty="0"/>
              <a:t>Work pattern: </a:t>
            </a:r>
            <a:r>
              <a:rPr lang="en-GB" sz="2200" dirty="0"/>
              <a:t>&lt;insert office hours e.g. term time only, Mon-Wed 9.30-3.30&gt;</a:t>
            </a:r>
          </a:p>
        </p:txBody>
      </p:sp>
    </p:spTree>
    <p:extLst>
      <p:ext uri="{BB962C8B-B14F-4D97-AF65-F5344CB8AC3E}">
        <p14:creationId xmlns:p14="http://schemas.microsoft.com/office/powerpoint/2010/main" val="2762204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with his arms crossed&#10;&#10;Description automatically generated">
            <a:extLst>
              <a:ext uri="{FF2B5EF4-FFF2-40B4-BE49-F238E27FC236}">
                <a16:creationId xmlns:a16="http://schemas.microsoft.com/office/drawing/2014/main" id="{B68E3D8E-AA00-7056-CEDD-A2E8EA6C4ACB}"/>
              </a:ext>
            </a:extLst>
          </p:cNvPr>
          <p:cNvPicPr>
            <a:picLocks noChangeAspect="1"/>
          </p:cNvPicPr>
          <p:nvPr/>
        </p:nvPicPr>
        <p:blipFill rotWithShape="1">
          <a:blip r:embed="rId3"/>
          <a:srcRect l="10961"/>
          <a:stretch/>
        </p:blipFill>
        <p:spPr>
          <a:xfrm>
            <a:off x="6095997" y="0"/>
            <a:ext cx="6106315" cy="6858000"/>
          </a:xfrm>
          <a:prstGeom prst="rect">
            <a:avLst/>
          </a:prstGeom>
        </p:spPr>
      </p:pic>
      <p:sp>
        <p:nvSpPr>
          <p:cNvPr id="2" name="Title 1">
            <a:extLst>
              <a:ext uri="{FF2B5EF4-FFF2-40B4-BE49-F238E27FC236}">
                <a16:creationId xmlns:a16="http://schemas.microsoft.com/office/drawing/2014/main" id="{1CC15D37-1CEA-48E9-9CD9-9E44F6304215}"/>
              </a:ext>
            </a:extLst>
          </p:cNvPr>
          <p:cNvSpPr>
            <a:spLocks noGrp="1"/>
          </p:cNvSpPr>
          <p:nvPr>
            <p:ph type="title"/>
          </p:nvPr>
        </p:nvSpPr>
        <p:spPr>
          <a:xfrm>
            <a:off x="876691" y="233681"/>
            <a:ext cx="4934827" cy="761402"/>
          </a:xfrm>
        </p:spPr>
        <p:txBody>
          <a:bodyPr anchor="b">
            <a:noAutofit/>
          </a:bodyPr>
          <a:lstStyle/>
          <a:p>
            <a:r>
              <a:rPr lang="en-GB" sz="2500" dirty="0">
                <a:latin typeface="Arial" panose="020B0604020202020204" pitchFamily="34" charset="0"/>
                <a:cs typeface="Arial" panose="020B0604020202020204" pitchFamily="34" charset="0"/>
              </a:rPr>
              <a:t>&lt;FIRST NAME LAST NAME&gt;</a:t>
            </a:r>
            <a:endParaRPr lang="en-GB" sz="2500" b="1" i="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B96FD93-D10F-AAA6-6F55-696D34FA545E}"/>
              </a:ext>
            </a:extLst>
          </p:cNvPr>
          <p:cNvSpPr>
            <a:spLocks noGrp="1"/>
          </p:cNvSpPr>
          <p:nvPr>
            <p:ph idx="1"/>
          </p:nvPr>
        </p:nvSpPr>
        <p:spPr>
          <a:xfrm>
            <a:off x="876691" y="1145092"/>
            <a:ext cx="4934827" cy="3068320"/>
          </a:xfrm>
        </p:spPr>
        <p:txBody>
          <a:bodyPr anchor="t">
            <a:normAutofit/>
          </a:bodyPr>
          <a:lstStyle/>
          <a:p>
            <a:pPr marL="0" indent="0">
              <a:spcBef>
                <a:spcPts val="1200"/>
              </a:spcBef>
              <a:spcAft>
                <a:spcPts val="1200"/>
              </a:spcAft>
              <a:buNone/>
            </a:pPr>
            <a:r>
              <a:rPr lang="en-GB" sz="2200" b="1" dirty="0"/>
              <a:t>Title</a:t>
            </a:r>
            <a:r>
              <a:rPr lang="en-GB" sz="2200" dirty="0"/>
              <a:t>: &lt;e.g. Curriculum tutor&gt;</a:t>
            </a:r>
            <a:r>
              <a:rPr lang="en-GB" sz="2200" dirty="0">
                <a:latin typeface="Arial" panose="020B0604020202020204" pitchFamily="34" charset="0"/>
                <a:cs typeface="Arial" panose="020B0604020202020204" pitchFamily="34" charset="0"/>
              </a:rPr>
              <a:t> </a:t>
            </a:r>
          </a:p>
          <a:p>
            <a:pPr marL="285750" indent="-285750">
              <a:spcBef>
                <a:spcPts val="1200"/>
              </a:spcBef>
              <a:spcAft>
                <a:spcPts val="1200"/>
              </a:spcAft>
              <a:buFont typeface="Arial" panose="020B0604020202020204" pitchFamily="34" charset="0"/>
              <a:buChar char="•"/>
            </a:pPr>
            <a:r>
              <a:rPr lang="en-GB" sz="2200" dirty="0">
                <a:latin typeface="Arial" panose="020B0604020202020204" pitchFamily="34" charset="0"/>
                <a:cs typeface="Arial" panose="020B0604020202020204" pitchFamily="34" charset="0"/>
              </a:rPr>
              <a:t>Oversees the curriculum-related aspects of the T Level. Preparing students </a:t>
            </a:r>
            <a:r>
              <a:rPr lang="en-GB" sz="2200" dirty="0"/>
              <a:t>for industry placements</a:t>
            </a:r>
            <a:r>
              <a:rPr lang="en-GB" sz="2200" dirty="0">
                <a:latin typeface="Arial" panose="020B0604020202020204" pitchFamily="34" charset="0"/>
                <a:cs typeface="Arial" panose="020B0604020202020204" pitchFamily="34" charset="0"/>
              </a:rPr>
              <a:t> and to pass their studies. </a:t>
            </a:r>
          </a:p>
          <a:p>
            <a:pPr marL="285750" indent="-285750">
              <a:spcBef>
                <a:spcPts val="1200"/>
              </a:spcBef>
              <a:spcAft>
                <a:spcPts val="1200"/>
              </a:spcAft>
              <a:buFont typeface="Arial" panose="020B0604020202020204" pitchFamily="34" charset="0"/>
              <a:buChar char="•"/>
            </a:pPr>
            <a:r>
              <a:rPr lang="en-GB" sz="2200" dirty="0">
                <a:latin typeface="Arial" panose="020B0604020202020204" pitchFamily="34" charset="0"/>
                <a:cs typeface="Arial" panose="020B0604020202020204" pitchFamily="34" charset="0"/>
              </a:rPr>
              <a:t>Previously worked in a cyber security role at a top employer.</a:t>
            </a:r>
          </a:p>
        </p:txBody>
      </p:sp>
      <p:sp>
        <p:nvSpPr>
          <p:cNvPr id="13" name="Rectangle 12">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69424" y="3028872"/>
            <a:ext cx="1559464" cy="6106313"/>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15441" y="-3760"/>
            <a:ext cx="2176557"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096000" y="5502302"/>
            <a:ext cx="6106314"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6" name="Rectangle 15">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26892" y="2939627"/>
            <a:ext cx="3162908"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Content Placeholder 2">
            <a:extLst>
              <a:ext uri="{FF2B5EF4-FFF2-40B4-BE49-F238E27FC236}">
                <a16:creationId xmlns:a16="http://schemas.microsoft.com/office/drawing/2014/main" id="{67B09233-82CA-D8F5-FC1B-CE0874119389}"/>
              </a:ext>
            </a:extLst>
          </p:cNvPr>
          <p:cNvSpPr txBox="1">
            <a:spLocks/>
          </p:cNvSpPr>
          <p:nvPr/>
        </p:nvSpPr>
        <p:spPr>
          <a:xfrm>
            <a:off x="761075" y="4213412"/>
            <a:ext cx="5050443" cy="1499496"/>
          </a:xfrm>
          <a:prstGeom prst="rect">
            <a:avLst/>
          </a:prstGeom>
          <a:solidFill>
            <a:srgbClr val="FB4420"/>
          </a:solidFill>
          <a:ln>
            <a:solidFill>
              <a:srgbClr val="FB4420"/>
            </a:solidFill>
          </a:ln>
        </p:spPr>
        <p:txBody>
          <a:bodyPr vert="horz" lIns="91440" tIns="90000" rIns="91440" bIns="90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a:spcBef>
                <a:spcPts val="1200"/>
              </a:spcBef>
              <a:spcAft>
                <a:spcPts val="1200"/>
              </a:spcAft>
              <a:buFont typeface="Arial" panose="020B0604020202020204" pitchFamily="34" charset="0"/>
              <a:buNone/>
            </a:pPr>
            <a:r>
              <a:rPr lang="en-GB" sz="2200" b="1" dirty="0"/>
              <a:t>Email: </a:t>
            </a:r>
            <a:r>
              <a:rPr lang="en-GB" sz="2200" dirty="0"/>
              <a:t>&lt;insert email address&gt;</a:t>
            </a:r>
            <a:br>
              <a:rPr lang="en-GB" sz="2200" b="1" dirty="0"/>
            </a:br>
            <a:r>
              <a:rPr lang="en-GB" sz="2200" b="1" dirty="0"/>
              <a:t>Call: 	</a:t>
            </a:r>
            <a:r>
              <a:rPr lang="en-GB" sz="2200" dirty="0"/>
              <a:t>No direct dial </a:t>
            </a:r>
            <a:br>
              <a:rPr lang="en-GB" sz="2200" b="1" dirty="0"/>
            </a:br>
            <a:r>
              <a:rPr lang="en-GB" sz="2200" b="1" dirty="0"/>
              <a:t>Work pattern: </a:t>
            </a:r>
            <a:r>
              <a:rPr lang="en-GB" sz="2200" dirty="0"/>
              <a:t>Responds to enquiries between teaching commitments. </a:t>
            </a:r>
          </a:p>
        </p:txBody>
      </p:sp>
    </p:spTree>
    <p:extLst>
      <p:ext uri="{BB962C8B-B14F-4D97-AF65-F5344CB8AC3E}">
        <p14:creationId xmlns:p14="http://schemas.microsoft.com/office/powerpoint/2010/main" val="40620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person holding a clipboard&#10;&#10;Description automatically generated">
            <a:extLst>
              <a:ext uri="{FF2B5EF4-FFF2-40B4-BE49-F238E27FC236}">
                <a16:creationId xmlns:a16="http://schemas.microsoft.com/office/drawing/2014/main" id="{7FDDA9A9-DC2F-83DC-8C34-16677D557136}"/>
              </a:ext>
            </a:extLst>
          </p:cNvPr>
          <p:cNvPicPr>
            <a:picLocks noChangeAspect="1"/>
          </p:cNvPicPr>
          <p:nvPr/>
        </p:nvPicPr>
        <p:blipFill rotWithShape="1">
          <a:blip r:embed="rId3"/>
          <a:srcRect l="10961"/>
          <a:stretch/>
        </p:blipFill>
        <p:spPr>
          <a:xfrm>
            <a:off x="6095998" y="-11279"/>
            <a:ext cx="6106316" cy="6858000"/>
          </a:xfrm>
          <a:prstGeom prst="rect">
            <a:avLst/>
          </a:prstGeom>
        </p:spPr>
      </p:pic>
      <p:sp>
        <p:nvSpPr>
          <p:cNvPr id="2" name="Title 1">
            <a:extLst>
              <a:ext uri="{FF2B5EF4-FFF2-40B4-BE49-F238E27FC236}">
                <a16:creationId xmlns:a16="http://schemas.microsoft.com/office/drawing/2014/main" id="{1CC15D37-1CEA-48E9-9CD9-9E44F6304215}"/>
              </a:ext>
            </a:extLst>
          </p:cNvPr>
          <p:cNvSpPr>
            <a:spLocks noGrp="1"/>
          </p:cNvSpPr>
          <p:nvPr>
            <p:ph type="title"/>
          </p:nvPr>
        </p:nvSpPr>
        <p:spPr>
          <a:xfrm>
            <a:off x="876691" y="233681"/>
            <a:ext cx="4934827" cy="761402"/>
          </a:xfrm>
        </p:spPr>
        <p:txBody>
          <a:bodyPr anchor="b">
            <a:noAutofit/>
          </a:bodyPr>
          <a:lstStyle/>
          <a:p>
            <a:r>
              <a:rPr lang="en-GB" sz="2500" dirty="0">
                <a:latin typeface="Arial" panose="020B0604020202020204" pitchFamily="34" charset="0"/>
                <a:cs typeface="Arial" panose="020B0604020202020204" pitchFamily="34" charset="0"/>
              </a:rPr>
              <a:t>&lt;FIRST NAME LAST NAME&gt;</a:t>
            </a:r>
            <a:endParaRPr lang="en-GB" sz="2500" b="1" i="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B96FD93-D10F-AAA6-6F55-696D34FA545E}"/>
              </a:ext>
            </a:extLst>
          </p:cNvPr>
          <p:cNvSpPr>
            <a:spLocks noGrp="1"/>
          </p:cNvSpPr>
          <p:nvPr>
            <p:ph idx="1"/>
          </p:nvPr>
        </p:nvSpPr>
        <p:spPr>
          <a:xfrm>
            <a:off x="876691" y="1145092"/>
            <a:ext cx="4934827" cy="3068320"/>
          </a:xfrm>
        </p:spPr>
        <p:txBody>
          <a:bodyPr anchor="t">
            <a:normAutofit/>
          </a:bodyPr>
          <a:lstStyle/>
          <a:p>
            <a:pPr marL="0" indent="0">
              <a:spcBef>
                <a:spcPts val="1200"/>
              </a:spcBef>
              <a:spcAft>
                <a:spcPts val="1200"/>
              </a:spcAft>
              <a:buNone/>
            </a:pPr>
            <a:r>
              <a:rPr lang="en-GB" sz="2200" b="1" dirty="0"/>
              <a:t>Title</a:t>
            </a:r>
            <a:r>
              <a:rPr lang="en-GB" sz="2200" dirty="0"/>
              <a:t>: &lt;e.g. Safeguarding lead&gt;</a:t>
            </a:r>
            <a:r>
              <a:rPr lang="en-GB" sz="2200" dirty="0">
                <a:latin typeface="Arial" panose="020B0604020202020204" pitchFamily="34" charset="0"/>
                <a:cs typeface="Arial" panose="020B0604020202020204" pitchFamily="34" charset="0"/>
              </a:rPr>
              <a:t> </a:t>
            </a:r>
          </a:p>
          <a:p>
            <a:pPr marL="285750" indent="-285750">
              <a:spcBef>
                <a:spcPts val="1200"/>
              </a:spcBef>
              <a:spcAft>
                <a:spcPts val="1200"/>
              </a:spcAft>
              <a:buFont typeface="Arial" panose="020B0604020202020204" pitchFamily="34" charset="0"/>
              <a:buChar char="•"/>
            </a:pPr>
            <a:r>
              <a:rPr lang="en-GB" sz="2200" dirty="0">
                <a:latin typeface="Arial" panose="020B0604020202020204" pitchFamily="34" charset="0"/>
                <a:cs typeface="Arial" panose="020B0604020202020204" pitchFamily="34" charset="0"/>
              </a:rPr>
              <a:t>Responsible for ensuring the safety and well-being of students during their work experience.</a:t>
            </a:r>
          </a:p>
          <a:p>
            <a:pPr marL="285750" indent="-285750">
              <a:spcBef>
                <a:spcPts val="1200"/>
              </a:spcBef>
              <a:spcAft>
                <a:spcPts val="1200"/>
              </a:spcAft>
              <a:buFont typeface="Arial" panose="020B0604020202020204" pitchFamily="34" charset="0"/>
              <a:buChar char="•"/>
            </a:pPr>
            <a:r>
              <a:rPr lang="en-GB" sz="2200" dirty="0"/>
              <a:t>If you suspect a safeguarding issue, please contact the safeguarding team as soon </a:t>
            </a:r>
            <a:r>
              <a:rPr lang="en-GB" sz="2200"/>
              <a:t>as possible.</a:t>
            </a:r>
            <a:endParaRPr lang="en-GB" sz="2200"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69424" y="3028872"/>
            <a:ext cx="1559464" cy="6106313"/>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15441" y="-3760"/>
            <a:ext cx="2176557"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096000" y="5502302"/>
            <a:ext cx="6106314"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6" name="Rectangle 15">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26892" y="2939627"/>
            <a:ext cx="3162908"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Content Placeholder 2">
            <a:extLst>
              <a:ext uri="{FF2B5EF4-FFF2-40B4-BE49-F238E27FC236}">
                <a16:creationId xmlns:a16="http://schemas.microsoft.com/office/drawing/2014/main" id="{67B09233-82CA-D8F5-FC1B-CE0874119389}"/>
              </a:ext>
            </a:extLst>
          </p:cNvPr>
          <p:cNvSpPr txBox="1">
            <a:spLocks/>
          </p:cNvSpPr>
          <p:nvPr/>
        </p:nvSpPr>
        <p:spPr>
          <a:xfrm>
            <a:off x="761075" y="4213412"/>
            <a:ext cx="5050443" cy="1499496"/>
          </a:xfrm>
          <a:prstGeom prst="rect">
            <a:avLst/>
          </a:prstGeom>
          <a:solidFill>
            <a:srgbClr val="FB4420"/>
          </a:solidFill>
          <a:ln>
            <a:solidFill>
              <a:srgbClr val="FB4420"/>
            </a:solidFill>
          </a:ln>
        </p:spPr>
        <p:txBody>
          <a:bodyPr vert="horz" lIns="91440" tIns="90000" rIns="91440" bIns="90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a:spcBef>
                <a:spcPts val="1200"/>
              </a:spcBef>
              <a:spcAft>
                <a:spcPts val="1200"/>
              </a:spcAft>
              <a:buFont typeface="Arial" panose="020B0604020202020204" pitchFamily="34" charset="0"/>
              <a:buNone/>
            </a:pPr>
            <a:r>
              <a:rPr lang="en-GB" sz="2200" b="1" dirty="0"/>
              <a:t>Email: </a:t>
            </a:r>
            <a:r>
              <a:rPr lang="en-GB" sz="2200" dirty="0"/>
              <a:t>&lt;insert team email address&gt;</a:t>
            </a:r>
            <a:br>
              <a:rPr lang="en-GB" sz="2200" b="1" dirty="0"/>
            </a:br>
            <a:r>
              <a:rPr lang="en-GB" sz="2200" b="1" dirty="0"/>
              <a:t>Call: 	</a:t>
            </a:r>
            <a:r>
              <a:rPr lang="en-GB" sz="2200" dirty="0"/>
              <a:t>&lt;insert team email address&gt;</a:t>
            </a:r>
            <a:br>
              <a:rPr lang="en-GB" sz="2200" b="1" dirty="0"/>
            </a:br>
            <a:r>
              <a:rPr lang="en-GB" sz="2200" b="1" dirty="0"/>
              <a:t>Work pattern: </a:t>
            </a:r>
            <a:r>
              <a:rPr lang="en-GB" sz="2200" dirty="0"/>
              <a:t>The safeguarding team is available Mon-Fri, 9am-5pm. </a:t>
            </a:r>
          </a:p>
        </p:txBody>
      </p:sp>
    </p:spTree>
    <p:extLst>
      <p:ext uri="{BB962C8B-B14F-4D97-AF65-F5344CB8AC3E}">
        <p14:creationId xmlns:p14="http://schemas.microsoft.com/office/powerpoint/2010/main" val="3710100270"/>
      </p:ext>
    </p:extLst>
  </p:cSld>
  <p:clrMapOvr>
    <a:masterClrMapping/>
  </p:clrMapOvr>
</p:sld>
</file>

<file path=ppt/theme/theme1.xml><?xml version="1.0" encoding="utf-8"?>
<a:theme xmlns:a="http://schemas.openxmlformats.org/drawingml/2006/main" name="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2.xml><?xml version="1.0" encoding="utf-8"?>
<a:theme xmlns:a="http://schemas.openxmlformats.org/drawingml/2006/main" name="Office Theme">
  <a:themeElements>
    <a:clrScheme name="T Levels">
      <a:dk1>
        <a:srgbClr val="000000"/>
      </a:dk1>
      <a:lt1>
        <a:srgbClr val="FFFFFF"/>
      </a:lt1>
      <a:dk2>
        <a:srgbClr val="44546A"/>
      </a:dk2>
      <a:lt2>
        <a:srgbClr val="E7E6E6"/>
      </a:lt2>
      <a:accent1>
        <a:srgbClr val="FF5C2A"/>
      </a:accent1>
      <a:accent2>
        <a:srgbClr val="FF9567"/>
      </a:accent2>
      <a:accent3>
        <a:srgbClr val="7659B0"/>
      </a:accent3>
      <a:accent4>
        <a:srgbClr val="000000"/>
      </a:accent4>
      <a:accent5>
        <a:srgbClr val="FFFEF8"/>
      </a:accent5>
      <a:accent6>
        <a:srgbClr val="F9FAF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fa43e64-8a6d-4c3d-bfba-c0d9753f4fb0" xsi:nil="true"/>
    <lcf76f155ced4ddcb4097134ff3c332f xmlns="e331b3de-4d89-4303-8187-0e0a31be41e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E4F55405569884AB0A124CA152463B3" ma:contentTypeVersion="14" ma:contentTypeDescription="Create a new document." ma:contentTypeScope="" ma:versionID="5ad39137901209e0482e7546935faeb2">
  <xsd:schema xmlns:xsd="http://www.w3.org/2001/XMLSchema" xmlns:xs="http://www.w3.org/2001/XMLSchema" xmlns:p="http://schemas.microsoft.com/office/2006/metadata/properties" xmlns:ns2="e331b3de-4d89-4303-8187-0e0a31be41e9" xmlns:ns3="1fa43e64-8a6d-4c3d-bfba-c0d9753f4fb0" targetNamespace="http://schemas.microsoft.com/office/2006/metadata/properties" ma:root="true" ma:fieldsID="af86122f2e3e758737d2168d456e5155" ns2:_="" ns3:_="">
    <xsd:import namespace="e331b3de-4d89-4303-8187-0e0a31be41e9"/>
    <xsd:import namespace="1fa43e64-8a6d-4c3d-bfba-c0d9753f4fb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31b3de-4d89-4303-8187-0e0a31be41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5d46117c-483c-4368-8e8e-496db685c016"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fa43e64-8a6d-4c3d-bfba-c0d9753f4fb0"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6b3bc2cb-7429-4bee-88ae-e52a19ab2b64}" ma:internalName="TaxCatchAll" ma:showField="CatchAllData" ma:web="1fa43e64-8a6d-4c3d-bfba-c0d9753f4fb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867EBB-E2C9-456D-BD8F-3257DFC16DDE}">
  <ds:schemaRefs>
    <ds:schemaRef ds:uri="http://schemas.microsoft.com/sharepoint/v3/contenttype/forms"/>
  </ds:schemaRefs>
</ds:datastoreItem>
</file>

<file path=customXml/itemProps2.xml><?xml version="1.0" encoding="utf-8"?>
<ds:datastoreItem xmlns:ds="http://schemas.openxmlformats.org/officeDocument/2006/customXml" ds:itemID="{38CA5C5A-A573-4BB2-8307-C827807B4521}">
  <ds:schemaRefs>
    <ds:schemaRef ds:uri="http://schemas.microsoft.com/office/2006/documentManagement/types"/>
    <ds:schemaRef ds:uri="http://purl.org/dc/terms/"/>
    <ds:schemaRef ds:uri="http://purl.org/dc/dcmitype/"/>
    <ds:schemaRef ds:uri="http://www.w3.org/XML/1998/namespace"/>
    <ds:schemaRef ds:uri="1fa43e64-8a6d-4c3d-bfba-c0d9753f4fb0"/>
    <ds:schemaRef ds:uri="http://purl.org/dc/elements/1.1/"/>
    <ds:schemaRef ds:uri="http://schemas.microsoft.com/office/infopath/2007/PartnerControls"/>
    <ds:schemaRef ds:uri="http://schemas.openxmlformats.org/package/2006/metadata/core-properties"/>
    <ds:schemaRef ds:uri="e331b3de-4d89-4303-8187-0e0a31be41e9"/>
    <ds:schemaRef ds:uri="http://schemas.microsoft.com/office/2006/metadata/properties"/>
    <ds:schemaRef ds:uri="baa00f36-67a7-43f7-95e9-2ca6f1f9eff0"/>
    <ds:schemaRef ds:uri="bcd2fa21-a7ab-44a9-a5db-cbcf6f36de3a"/>
  </ds:schemaRefs>
</ds:datastoreItem>
</file>

<file path=customXml/itemProps3.xml><?xml version="1.0" encoding="utf-8"?>
<ds:datastoreItem xmlns:ds="http://schemas.openxmlformats.org/officeDocument/2006/customXml" ds:itemID="{5319E7FA-24E1-4BE1-AA6F-637A95A223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31b3de-4d89-4303-8187-0e0a31be41e9"/>
    <ds:schemaRef ds:uri="1fa43e64-8a6d-4c3d-bfba-c0d9753f4f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195</TotalTime>
  <Words>349</Words>
  <Application>Microsoft Office PowerPoint</Application>
  <PresentationFormat>Widescreen</PresentationFormat>
  <Paragraphs>30</Paragraphs>
  <Slides>4</Slides>
  <Notes>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vt:i4>
      </vt:variant>
    </vt:vector>
  </HeadingPairs>
  <TitlesOfParts>
    <vt:vector size="10" baseType="lpstr">
      <vt:lpstr>Arial</vt:lpstr>
      <vt:lpstr>Calibri</vt:lpstr>
      <vt:lpstr>Courier</vt:lpstr>
      <vt:lpstr>Courier New</vt:lpstr>
      <vt:lpstr>T Levels</vt:lpstr>
      <vt:lpstr>Office Theme</vt:lpstr>
      <vt:lpstr>Meet your T LEVEL support TEAM </vt:lpstr>
      <vt:lpstr>&lt;FIRST NAME LAST NAME&gt;</vt:lpstr>
      <vt:lpstr>&lt;FIRST NAME LAST NAME&gt;</vt:lpstr>
      <vt:lpstr>&lt;FIRST NAME LAST NAME&gt;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 Levels</dc:title>
  <dc:creator>Phil Golding</dc:creator>
  <cp:lastModifiedBy>Yoshabel Durand</cp:lastModifiedBy>
  <cp:revision>4</cp:revision>
  <cp:lastPrinted>2023-12-13T13:57:03Z</cp:lastPrinted>
  <dcterms:created xsi:type="dcterms:W3CDTF">2023-12-07T16:43:36Z</dcterms:created>
  <dcterms:modified xsi:type="dcterms:W3CDTF">2024-04-17T12:14:18Z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0x0101002E4F55405569884AB0A124CA152463B3</vt:lpwstr>
  </property>
</Properties>
</file>