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 id="2147483648" r:id="rId5"/>
  </p:sldMasterIdLst>
  <p:notesMasterIdLst>
    <p:notesMasterId r:id="rId10"/>
  </p:notesMasterIdLst>
  <p:sldIdLst>
    <p:sldId id="260" r:id="rId6"/>
    <p:sldId id="266" r:id="rId7"/>
    <p:sldId id="276" r:id="rId8"/>
    <p:sldId id="27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46402D-2D0E-E163-F866-5B5D3357CA0F}" name="Anna Sutton" initials="AS" userId="ccef3391343535e7" providerId="Windows Live"/>
  <p188:author id="{168E2292-CF04-CA5D-659B-48C35B73D180}" name="Anna Sutton" initials="AS" userId="S::Anna@strategicdevelopmentnetwork.co.uk::11018ebe-64f0-4ed0-ac80-75187f3efe42" providerId="AD"/>
  <p188:author id="{08BFEFE7-D914-1595-B39C-275CEAD08339}" name="Colin Bentwood" initials="CB" userId="S::colin@strategicdevelopmentnetwork.co.uk::da50c2a8-f89a-45c0-b215-1618b89007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442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E73591-F3FD-4883-8C14-DA1E8BA31F3C}" v="12" dt="2024-03-12T14:52:06.6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8"/>
    <p:restoredTop sz="96370" autoAdjust="0"/>
  </p:normalViewPr>
  <p:slideViewPr>
    <p:cSldViewPr snapToGrid="0">
      <p:cViewPr>
        <p:scale>
          <a:sx n="90" d="100"/>
          <a:sy n="90" d="100"/>
        </p:scale>
        <p:origin x="1407" y="534"/>
      </p:cViewPr>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Golding" userId="433d15f9-644d-46fc-835c-c3b4e4ed1a19" providerId="ADAL" clId="{E3E73591-F3FD-4883-8C14-DA1E8BA31F3C}"/>
    <pc:docChg chg="undo custSel addSld delSld modSld sldOrd">
      <pc:chgData name="Phil Golding" userId="433d15f9-644d-46fc-835c-c3b4e4ed1a19" providerId="ADAL" clId="{E3E73591-F3FD-4883-8C14-DA1E8BA31F3C}" dt="2024-03-12T15:02:29.655" v="5818" actId="20577"/>
      <pc:docMkLst>
        <pc:docMk/>
      </pc:docMkLst>
      <pc:sldChg chg="delSp modSp del mod modNotesTx">
        <pc:chgData name="Phil Golding" userId="433d15f9-644d-46fc-835c-c3b4e4ed1a19" providerId="ADAL" clId="{E3E73591-F3FD-4883-8C14-DA1E8BA31F3C}" dt="2024-03-12T14:49:00.504" v="5805" actId="2696"/>
        <pc:sldMkLst>
          <pc:docMk/>
          <pc:sldMk cId="1907742899" sldId="256"/>
        </pc:sldMkLst>
        <pc:spChg chg="mod">
          <ac:chgData name="Phil Golding" userId="433d15f9-644d-46fc-835c-c3b4e4ed1a19" providerId="ADAL" clId="{E3E73591-F3FD-4883-8C14-DA1E8BA31F3C}" dt="2024-03-12T14:08:44.033" v="2246" actId="1076"/>
          <ac:spMkLst>
            <pc:docMk/>
            <pc:sldMk cId="1907742899" sldId="256"/>
            <ac:spMk id="3" creationId="{E0BB234E-6F63-4A7E-5FC9-8195B8302BB0}"/>
          </ac:spMkLst>
        </pc:spChg>
        <pc:spChg chg="del">
          <ac:chgData name="Phil Golding" userId="433d15f9-644d-46fc-835c-c3b4e4ed1a19" providerId="ADAL" clId="{E3E73591-F3FD-4883-8C14-DA1E8BA31F3C}" dt="2024-03-12T13:57:58.600" v="0" actId="478"/>
          <ac:spMkLst>
            <pc:docMk/>
            <pc:sldMk cId="1907742899" sldId="256"/>
            <ac:spMk id="7" creationId="{F74C88BD-5B19-8D07-223F-57E31B5116C9}"/>
          </ac:spMkLst>
        </pc:spChg>
        <pc:picChg chg="mod">
          <ac:chgData name="Phil Golding" userId="433d15f9-644d-46fc-835c-c3b4e4ed1a19" providerId="ADAL" clId="{E3E73591-F3FD-4883-8C14-DA1E8BA31F3C}" dt="2024-03-12T14:08:56.717" v="2249" actId="1076"/>
          <ac:picMkLst>
            <pc:docMk/>
            <pc:sldMk cId="1907742899" sldId="256"/>
            <ac:picMk id="8" creationId="{4358552E-C90D-B9C8-CB63-B121C4E0B8AF}"/>
          </ac:picMkLst>
        </pc:picChg>
      </pc:sldChg>
      <pc:sldChg chg="del">
        <pc:chgData name="Phil Golding" userId="433d15f9-644d-46fc-835c-c3b4e4ed1a19" providerId="ADAL" clId="{E3E73591-F3FD-4883-8C14-DA1E8BA31F3C}" dt="2024-03-12T14:46:43.865" v="5680" actId="2696"/>
        <pc:sldMkLst>
          <pc:docMk/>
          <pc:sldMk cId="3521263643" sldId="257"/>
        </pc:sldMkLst>
      </pc:sldChg>
      <pc:sldChg chg="del">
        <pc:chgData name="Phil Golding" userId="433d15f9-644d-46fc-835c-c3b4e4ed1a19" providerId="ADAL" clId="{E3E73591-F3FD-4883-8C14-DA1E8BA31F3C}" dt="2024-03-12T14:46:46.120" v="5681" actId="2696"/>
        <pc:sldMkLst>
          <pc:docMk/>
          <pc:sldMk cId="2084601704" sldId="258"/>
        </pc:sldMkLst>
      </pc:sldChg>
      <pc:sldChg chg="del">
        <pc:chgData name="Phil Golding" userId="433d15f9-644d-46fc-835c-c3b4e4ed1a19" providerId="ADAL" clId="{E3E73591-F3FD-4883-8C14-DA1E8BA31F3C}" dt="2024-03-12T14:46:36.681" v="5677" actId="2696"/>
        <pc:sldMkLst>
          <pc:docMk/>
          <pc:sldMk cId="2563238952" sldId="259"/>
        </pc:sldMkLst>
      </pc:sldChg>
      <pc:sldChg chg="addSp modSp mod ord modNotesTx">
        <pc:chgData name="Phil Golding" userId="433d15f9-644d-46fc-835c-c3b4e4ed1a19" providerId="ADAL" clId="{E3E73591-F3FD-4883-8C14-DA1E8BA31F3C}" dt="2024-03-12T14:50:04.002" v="5814" actId="20577"/>
        <pc:sldMkLst>
          <pc:docMk/>
          <pc:sldMk cId="1961149680" sldId="260"/>
        </pc:sldMkLst>
        <pc:spChg chg="mod">
          <ac:chgData name="Phil Golding" userId="433d15f9-644d-46fc-835c-c3b4e4ed1a19" providerId="ADAL" clId="{E3E73591-F3FD-4883-8C14-DA1E8BA31F3C}" dt="2024-03-12T14:47:47.987" v="5793" actId="20577"/>
          <ac:spMkLst>
            <pc:docMk/>
            <pc:sldMk cId="1961149680" sldId="260"/>
            <ac:spMk id="2" creationId="{C174121C-3FA9-7736-5F29-111543BA4485}"/>
          </ac:spMkLst>
        </pc:spChg>
        <pc:spChg chg="mod">
          <ac:chgData name="Phil Golding" userId="433d15f9-644d-46fc-835c-c3b4e4ed1a19" providerId="ADAL" clId="{E3E73591-F3FD-4883-8C14-DA1E8BA31F3C}" dt="2024-03-12T14:50:04.002" v="5814" actId="20577"/>
          <ac:spMkLst>
            <pc:docMk/>
            <pc:sldMk cId="1961149680" sldId="260"/>
            <ac:spMk id="3" creationId="{F9FB05FD-046B-660C-B485-1CB28B3BCEB0}"/>
          </ac:spMkLst>
        </pc:spChg>
        <pc:spChg chg="add mod">
          <ac:chgData name="Phil Golding" userId="433d15f9-644d-46fc-835c-c3b4e4ed1a19" providerId="ADAL" clId="{E3E73591-F3FD-4883-8C14-DA1E8BA31F3C}" dt="2024-03-12T14:48:36.224" v="5801" actId="122"/>
          <ac:spMkLst>
            <pc:docMk/>
            <pc:sldMk cId="1961149680" sldId="260"/>
            <ac:spMk id="4" creationId="{4F1C2623-516F-50B3-3DF2-A77EC58FA313}"/>
          </ac:spMkLst>
        </pc:spChg>
        <pc:picChg chg="add mod">
          <ac:chgData name="Phil Golding" userId="433d15f9-644d-46fc-835c-c3b4e4ed1a19" providerId="ADAL" clId="{E3E73591-F3FD-4883-8C14-DA1E8BA31F3C}" dt="2024-03-12T14:48:43.745" v="5803" actId="1076"/>
          <ac:picMkLst>
            <pc:docMk/>
            <pc:sldMk cId="1961149680" sldId="260"/>
            <ac:picMk id="6" creationId="{DFC8787E-0461-D907-BC29-14DBB9A51B29}"/>
          </ac:picMkLst>
        </pc:picChg>
      </pc:sldChg>
      <pc:sldChg chg="del">
        <pc:chgData name="Phil Golding" userId="433d15f9-644d-46fc-835c-c3b4e4ed1a19" providerId="ADAL" clId="{E3E73591-F3FD-4883-8C14-DA1E8BA31F3C}" dt="2024-03-12T14:46:39.398" v="5678" actId="2696"/>
        <pc:sldMkLst>
          <pc:docMk/>
          <pc:sldMk cId="3372127396" sldId="261"/>
        </pc:sldMkLst>
      </pc:sldChg>
      <pc:sldChg chg="del">
        <pc:chgData name="Phil Golding" userId="433d15f9-644d-46fc-835c-c3b4e4ed1a19" providerId="ADAL" clId="{E3E73591-F3FD-4883-8C14-DA1E8BA31F3C}" dt="2024-03-12T14:46:56.358" v="5686" actId="2696"/>
        <pc:sldMkLst>
          <pc:docMk/>
          <pc:sldMk cId="4063306572" sldId="263"/>
        </pc:sldMkLst>
      </pc:sldChg>
      <pc:sldChg chg="del">
        <pc:chgData name="Phil Golding" userId="433d15f9-644d-46fc-835c-c3b4e4ed1a19" providerId="ADAL" clId="{E3E73591-F3FD-4883-8C14-DA1E8BA31F3C}" dt="2024-03-12T14:46:47.964" v="5682" actId="2696"/>
        <pc:sldMkLst>
          <pc:docMk/>
          <pc:sldMk cId="584786381" sldId="264"/>
        </pc:sldMkLst>
      </pc:sldChg>
      <pc:sldChg chg="addSp delSp modSp mod ord modNotesTx">
        <pc:chgData name="Phil Golding" userId="433d15f9-644d-46fc-835c-c3b4e4ed1a19" providerId="ADAL" clId="{E3E73591-F3FD-4883-8C14-DA1E8BA31F3C}" dt="2024-03-12T14:49:32.323" v="5808" actId="20577"/>
        <pc:sldMkLst>
          <pc:docMk/>
          <pc:sldMk cId="2762204694" sldId="266"/>
        </pc:sldMkLst>
        <pc:spChg chg="mod">
          <ac:chgData name="Phil Golding" userId="433d15f9-644d-46fc-835c-c3b4e4ed1a19" providerId="ADAL" clId="{E3E73591-F3FD-4883-8C14-DA1E8BA31F3C}" dt="2024-03-12T14:36:30.800" v="4466" actId="255"/>
          <ac:spMkLst>
            <pc:docMk/>
            <pc:sldMk cId="2762204694" sldId="266"/>
            <ac:spMk id="2" creationId="{1CC15D37-1CEA-48E9-9CD9-9E44F6304215}"/>
          </ac:spMkLst>
        </pc:spChg>
        <pc:spChg chg="mod">
          <ac:chgData name="Phil Golding" userId="433d15f9-644d-46fc-835c-c3b4e4ed1a19" providerId="ADAL" clId="{E3E73591-F3FD-4883-8C14-DA1E8BA31F3C}" dt="2024-03-12T14:36:37.369" v="4467" actId="1076"/>
          <ac:spMkLst>
            <pc:docMk/>
            <pc:sldMk cId="2762204694" sldId="266"/>
            <ac:spMk id="3" creationId="{AB96FD93-D10F-AAA6-6F55-696D34FA545E}"/>
          </ac:spMkLst>
        </pc:spChg>
        <pc:spChg chg="add mod">
          <ac:chgData name="Phil Golding" userId="433d15f9-644d-46fc-835c-c3b4e4ed1a19" providerId="ADAL" clId="{E3E73591-F3FD-4883-8C14-DA1E8BA31F3C}" dt="2024-03-12T14:38:43.279" v="4644" actId="20577"/>
          <ac:spMkLst>
            <pc:docMk/>
            <pc:sldMk cId="2762204694" sldId="266"/>
            <ac:spMk id="7" creationId="{67B09233-82CA-D8F5-FC1B-CE0874119389}"/>
          </ac:spMkLst>
        </pc:spChg>
        <pc:spChg chg="add del">
          <ac:chgData name="Phil Golding" userId="433d15f9-644d-46fc-835c-c3b4e4ed1a19" providerId="ADAL" clId="{E3E73591-F3FD-4883-8C14-DA1E8BA31F3C}" dt="2024-03-12T14:28:30.156" v="3943" actId="26606"/>
          <ac:spMkLst>
            <pc:docMk/>
            <pc:sldMk cId="2762204694" sldId="266"/>
            <ac:spMk id="12" creationId="{9C3A50E9-9119-7BC3-083B-2D84CCC78E47}"/>
          </ac:spMkLst>
        </pc:spChg>
        <pc:spChg chg="add del">
          <ac:chgData name="Phil Golding" userId="433d15f9-644d-46fc-835c-c3b4e4ed1a19" providerId="ADAL" clId="{E3E73591-F3FD-4883-8C14-DA1E8BA31F3C}" dt="2024-03-12T14:28:30.156" v="3943" actId="26606"/>
          <ac:spMkLst>
            <pc:docMk/>
            <pc:sldMk cId="2762204694" sldId="266"/>
            <ac:spMk id="13" creationId="{AE3A741D-C19B-960A-5803-1C5887147820}"/>
          </ac:spMkLst>
        </pc:spChg>
        <pc:spChg chg="add del">
          <ac:chgData name="Phil Golding" userId="433d15f9-644d-46fc-835c-c3b4e4ed1a19" providerId="ADAL" clId="{E3E73591-F3FD-4883-8C14-DA1E8BA31F3C}" dt="2024-03-12T14:28:30.156" v="3943" actId="26606"/>
          <ac:spMkLst>
            <pc:docMk/>
            <pc:sldMk cId="2762204694" sldId="266"/>
            <ac:spMk id="14" creationId="{DC39DE25-0E4E-0AA7-0932-1D78C2372786}"/>
          </ac:spMkLst>
        </pc:spChg>
        <pc:spChg chg="add del">
          <ac:chgData name="Phil Golding" userId="433d15f9-644d-46fc-835c-c3b4e4ed1a19" providerId="ADAL" clId="{E3E73591-F3FD-4883-8C14-DA1E8BA31F3C}" dt="2024-03-12T14:28:30.156" v="3943" actId="26606"/>
          <ac:spMkLst>
            <pc:docMk/>
            <pc:sldMk cId="2762204694" sldId="266"/>
            <ac:spMk id="16" creationId="{8D6EA299-0840-6DEA-E670-C49AEBC87E89}"/>
          </ac:spMkLst>
        </pc:spChg>
        <pc:spChg chg="add del">
          <ac:chgData name="Phil Golding" userId="433d15f9-644d-46fc-835c-c3b4e4ed1a19" providerId="ADAL" clId="{E3E73591-F3FD-4883-8C14-DA1E8BA31F3C}" dt="2024-03-12T14:28:30.156" v="3943" actId="26606"/>
          <ac:spMkLst>
            <pc:docMk/>
            <pc:sldMk cId="2762204694" sldId="266"/>
            <ac:spMk id="21" creationId="{F13C74B1-5B17-4795-BED0-7140497B445A}"/>
          </ac:spMkLst>
        </pc:spChg>
        <pc:spChg chg="add del">
          <ac:chgData name="Phil Golding" userId="433d15f9-644d-46fc-835c-c3b4e4ed1a19" providerId="ADAL" clId="{E3E73591-F3FD-4883-8C14-DA1E8BA31F3C}" dt="2024-03-12T14:28:30.156" v="3943" actId="26606"/>
          <ac:spMkLst>
            <pc:docMk/>
            <pc:sldMk cId="2762204694" sldId="266"/>
            <ac:spMk id="23" creationId="{D4974D33-8DC5-464E-8C6D-BE58F0669C17}"/>
          </ac:spMkLst>
        </pc:spChg>
        <pc:spChg chg="add del">
          <ac:chgData name="Phil Golding" userId="433d15f9-644d-46fc-835c-c3b4e4ed1a19" providerId="ADAL" clId="{E3E73591-F3FD-4883-8C14-DA1E8BA31F3C}" dt="2024-03-12T14:28:29.398" v="3941" actId="26606"/>
          <ac:spMkLst>
            <pc:docMk/>
            <pc:sldMk cId="2762204694" sldId="266"/>
            <ac:spMk id="28" creationId="{F13C74B1-5B17-4795-BED0-7140497B445A}"/>
          </ac:spMkLst>
        </pc:spChg>
        <pc:spChg chg="add del">
          <ac:chgData name="Phil Golding" userId="433d15f9-644d-46fc-835c-c3b4e4ed1a19" providerId="ADAL" clId="{E3E73591-F3FD-4883-8C14-DA1E8BA31F3C}" dt="2024-03-12T14:28:29.398" v="3941" actId="26606"/>
          <ac:spMkLst>
            <pc:docMk/>
            <pc:sldMk cId="2762204694" sldId="266"/>
            <ac:spMk id="30" creationId="{D4974D33-8DC5-464E-8C6D-BE58F0669C17}"/>
          </ac:spMkLst>
        </pc:spChg>
        <pc:spChg chg="add del">
          <ac:chgData name="Phil Golding" userId="433d15f9-644d-46fc-835c-c3b4e4ed1a19" providerId="ADAL" clId="{E3E73591-F3FD-4883-8C14-DA1E8BA31F3C}" dt="2024-03-12T14:28:27.385" v="3937" actId="26606"/>
          <ac:spMkLst>
            <pc:docMk/>
            <pc:sldMk cId="2762204694" sldId="266"/>
            <ac:spMk id="35" creationId="{F13C74B1-5B17-4795-BED0-7140497B445A}"/>
          </ac:spMkLst>
        </pc:spChg>
        <pc:spChg chg="add del">
          <ac:chgData name="Phil Golding" userId="433d15f9-644d-46fc-835c-c3b4e4ed1a19" providerId="ADAL" clId="{E3E73591-F3FD-4883-8C14-DA1E8BA31F3C}" dt="2024-03-12T14:28:27.385" v="3937" actId="26606"/>
          <ac:spMkLst>
            <pc:docMk/>
            <pc:sldMk cId="2762204694" sldId="266"/>
            <ac:spMk id="37" creationId="{D4974D33-8DC5-464E-8C6D-BE58F0669C17}"/>
          </ac:spMkLst>
        </pc:spChg>
        <pc:picChg chg="del mod">
          <ac:chgData name="Phil Golding" userId="433d15f9-644d-46fc-835c-c3b4e4ed1a19" providerId="ADAL" clId="{E3E73591-F3FD-4883-8C14-DA1E8BA31F3C}" dt="2024-03-12T14:18:26.510" v="3874" actId="478"/>
          <ac:picMkLst>
            <pc:docMk/>
            <pc:sldMk cId="2762204694" sldId="266"/>
            <ac:picMk id="5" creationId="{B861EA2A-F206-39FB-5450-A86558D0753A}"/>
          </ac:picMkLst>
        </pc:picChg>
        <pc:picChg chg="add mod ord modCrop">
          <ac:chgData name="Phil Golding" userId="433d15f9-644d-46fc-835c-c3b4e4ed1a19" providerId="ADAL" clId="{E3E73591-F3FD-4883-8C14-DA1E8BA31F3C}" dt="2024-03-12T14:29:07.489" v="3948" actId="732"/>
          <ac:picMkLst>
            <pc:docMk/>
            <pc:sldMk cId="2762204694" sldId="266"/>
            <ac:picMk id="6" creationId="{213F34D8-F999-2B43-F993-C3186BAAC04A}"/>
          </ac:picMkLst>
        </pc:picChg>
      </pc:sldChg>
      <pc:sldChg chg="del">
        <pc:chgData name="Phil Golding" userId="433d15f9-644d-46fc-835c-c3b4e4ed1a19" providerId="ADAL" clId="{E3E73591-F3FD-4883-8C14-DA1E8BA31F3C}" dt="2024-03-12T14:46:41.913" v="5679" actId="2696"/>
        <pc:sldMkLst>
          <pc:docMk/>
          <pc:sldMk cId="3833001668" sldId="267"/>
        </pc:sldMkLst>
      </pc:sldChg>
      <pc:sldChg chg="modSp add del mod">
        <pc:chgData name="Phil Golding" userId="433d15f9-644d-46fc-835c-c3b4e4ed1a19" providerId="ADAL" clId="{E3E73591-F3FD-4883-8C14-DA1E8BA31F3C}" dt="2024-03-12T14:46:28.232" v="5675" actId="2696"/>
        <pc:sldMkLst>
          <pc:docMk/>
          <pc:sldMk cId="3883932338" sldId="268"/>
        </pc:sldMkLst>
        <pc:spChg chg="mod">
          <ac:chgData name="Phil Golding" userId="433d15f9-644d-46fc-835c-c3b4e4ed1a19" providerId="ADAL" clId="{E3E73591-F3FD-4883-8C14-DA1E8BA31F3C}" dt="2024-03-12T14:10:21.901" v="2464" actId="14100"/>
          <ac:spMkLst>
            <pc:docMk/>
            <pc:sldMk cId="3883932338" sldId="268"/>
            <ac:spMk id="2" creationId="{83933D66-47E5-4731-AFAE-DBC2DF19E109}"/>
          </ac:spMkLst>
        </pc:spChg>
        <pc:spChg chg="mod">
          <ac:chgData name="Phil Golding" userId="433d15f9-644d-46fc-835c-c3b4e4ed1a19" providerId="ADAL" clId="{E3E73591-F3FD-4883-8C14-DA1E8BA31F3C}" dt="2024-03-12T14:10:56.464" v="2597" actId="14100"/>
          <ac:spMkLst>
            <pc:docMk/>
            <pc:sldMk cId="3883932338" sldId="268"/>
            <ac:spMk id="3" creationId="{711853AE-E317-F978-6D95-D5C6A4F0B44F}"/>
          </ac:spMkLst>
        </pc:spChg>
      </pc:sldChg>
      <pc:sldChg chg="del">
        <pc:chgData name="Phil Golding" userId="433d15f9-644d-46fc-835c-c3b4e4ed1a19" providerId="ADAL" clId="{E3E73591-F3FD-4883-8C14-DA1E8BA31F3C}" dt="2024-03-12T14:46:54.077" v="5685" actId="2696"/>
        <pc:sldMkLst>
          <pc:docMk/>
          <pc:sldMk cId="3238673583" sldId="271"/>
        </pc:sldMkLst>
      </pc:sldChg>
      <pc:sldChg chg="del">
        <pc:chgData name="Phil Golding" userId="433d15f9-644d-46fc-835c-c3b4e4ed1a19" providerId="ADAL" clId="{E3E73591-F3FD-4883-8C14-DA1E8BA31F3C}" dt="2024-03-12T14:47:11.010" v="5687" actId="2696"/>
        <pc:sldMkLst>
          <pc:docMk/>
          <pc:sldMk cId="3704020816" sldId="272"/>
        </pc:sldMkLst>
      </pc:sldChg>
      <pc:sldChg chg="del">
        <pc:chgData name="Phil Golding" userId="433d15f9-644d-46fc-835c-c3b4e4ed1a19" providerId="ADAL" clId="{E3E73591-F3FD-4883-8C14-DA1E8BA31F3C}" dt="2024-03-12T14:46:51.869" v="5684" actId="2696"/>
        <pc:sldMkLst>
          <pc:docMk/>
          <pc:sldMk cId="442614548" sldId="273"/>
        </pc:sldMkLst>
      </pc:sldChg>
      <pc:sldChg chg="del">
        <pc:chgData name="Phil Golding" userId="433d15f9-644d-46fc-835c-c3b4e4ed1a19" providerId="ADAL" clId="{E3E73591-F3FD-4883-8C14-DA1E8BA31F3C}" dt="2024-03-12T14:46:33.726" v="5676" actId="2696"/>
        <pc:sldMkLst>
          <pc:docMk/>
          <pc:sldMk cId="268972060" sldId="274"/>
        </pc:sldMkLst>
      </pc:sldChg>
      <pc:sldChg chg="del">
        <pc:chgData name="Phil Golding" userId="433d15f9-644d-46fc-835c-c3b4e4ed1a19" providerId="ADAL" clId="{E3E73591-F3FD-4883-8C14-DA1E8BA31F3C}" dt="2024-03-12T14:46:49.864" v="5683" actId="2696"/>
        <pc:sldMkLst>
          <pc:docMk/>
          <pc:sldMk cId="2842702119" sldId="275"/>
        </pc:sldMkLst>
      </pc:sldChg>
      <pc:sldChg chg="addSp delSp modSp add mod modNotesTx">
        <pc:chgData name="Phil Golding" userId="433d15f9-644d-46fc-835c-c3b4e4ed1a19" providerId="ADAL" clId="{E3E73591-F3FD-4883-8C14-DA1E8BA31F3C}" dt="2024-03-12T15:02:23.482" v="5817" actId="20577"/>
        <pc:sldMkLst>
          <pc:docMk/>
          <pc:sldMk cId="40620223" sldId="276"/>
        </pc:sldMkLst>
        <pc:spChg chg="mod">
          <ac:chgData name="Phil Golding" userId="433d15f9-644d-46fc-835c-c3b4e4ed1a19" providerId="ADAL" clId="{E3E73591-F3FD-4883-8C14-DA1E8BA31F3C}" dt="2024-03-12T15:02:23.482" v="5817" actId="20577"/>
          <ac:spMkLst>
            <pc:docMk/>
            <pc:sldMk cId="40620223" sldId="276"/>
            <ac:spMk id="3" creationId="{AB96FD93-D10F-AAA6-6F55-696D34FA545E}"/>
          </ac:spMkLst>
        </pc:spChg>
        <pc:spChg chg="mod">
          <ac:chgData name="Phil Golding" userId="433d15f9-644d-46fc-835c-c3b4e4ed1a19" providerId="ADAL" clId="{E3E73591-F3FD-4883-8C14-DA1E8BA31F3C}" dt="2024-03-12T14:43:54.477" v="5368" actId="20577"/>
          <ac:spMkLst>
            <pc:docMk/>
            <pc:sldMk cId="40620223" sldId="276"/>
            <ac:spMk id="7" creationId="{67B09233-82CA-D8F5-FC1B-CE0874119389}"/>
          </ac:spMkLst>
        </pc:spChg>
        <pc:picChg chg="add mod ord modCrop">
          <ac:chgData name="Phil Golding" userId="433d15f9-644d-46fc-835c-c3b4e4ed1a19" providerId="ADAL" clId="{E3E73591-F3FD-4883-8C14-DA1E8BA31F3C}" dt="2024-03-12T14:39:32.488" v="4658" actId="171"/>
          <ac:picMkLst>
            <pc:docMk/>
            <pc:sldMk cId="40620223" sldId="276"/>
            <ac:picMk id="5" creationId="{B68E3D8E-AA00-7056-CEDD-A2E8EA6C4ACB}"/>
          </ac:picMkLst>
        </pc:picChg>
        <pc:picChg chg="del">
          <ac:chgData name="Phil Golding" userId="433d15f9-644d-46fc-835c-c3b4e4ed1a19" providerId="ADAL" clId="{E3E73591-F3FD-4883-8C14-DA1E8BA31F3C}" dt="2024-03-12T14:39:02.466" v="4646" actId="478"/>
          <ac:picMkLst>
            <pc:docMk/>
            <pc:sldMk cId="40620223" sldId="276"/>
            <ac:picMk id="6" creationId="{213F34D8-F999-2B43-F993-C3186BAAC04A}"/>
          </ac:picMkLst>
        </pc:picChg>
      </pc:sldChg>
      <pc:sldChg chg="addSp delSp modSp add mod modNotesTx">
        <pc:chgData name="Phil Golding" userId="433d15f9-644d-46fc-835c-c3b4e4ed1a19" providerId="ADAL" clId="{E3E73591-F3FD-4883-8C14-DA1E8BA31F3C}" dt="2024-03-12T15:02:29.655" v="5818" actId="20577"/>
        <pc:sldMkLst>
          <pc:docMk/>
          <pc:sldMk cId="3710100270" sldId="277"/>
        </pc:sldMkLst>
        <pc:spChg chg="mod">
          <ac:chgData name="Phil Golding" userId="433d15f9-644d-46fc-835c-c3b4e4ed1a19" providerId="ADAL" clId="{E3E73591-F3FD-4883-8C14-DA1E8BA31F3C}" dt="2024-03-12T15:02:29.655" v="5818" actId="20577"/>
          <ac:spMkLst>
            <pc:docMk/>
            <pc:sldMk cId="3710100270" sldId="277"/>
            <ac:spMk id="3" creationId="{AB96FD93-D10F-AAA6-6F55-696D34FA545E}"/>
          </ac:spMkLst>
        </pc:spChg>
        <pc:spChg chg="mod">
          <ac:chgData name="Phil Golding" userId="433d15f9-644d-46fc-835c-c3b4e4ed1a19" providerId="ADAL" clId="{E3E73591-F3FD-4883-8C14-DA1E8BA31F3C}" dt="2024-03-12T14:46:20.896" v="5674" actId="20577"/>
          <ac:spMkLst>
            <pc:docMk/>
            <pc:sldMk cId="3710100270" sldId="277"/>
            <ac:spMk id="7" creationId="{67B09233-82CA-D8F5-FC1B-CE0874119389}"/>
          </ac:spMkLst>
        </pc:spChg>
        <pc:spChg chg="add">
          <ac:chgData name="Phil Golding" userId="433d15f9-644d-46fc-835c-c3b4e4ed1a19" providerId="ADAL" clId="{E3E73591-F3FD-4883-8C14-DA1E8BA31F3C}" dt="2024-03-12T14:45:13.195" v="5409"/>
          <ac:spMkLst>
            <pc:docMk/>
            <pc:sldMk cId="3710100270" sldId="277"/>
            <ac:spMk id="8" creationId="{EC3DD4EA-26CF-CB68-5282-1F42893029C4}"/>
          </ac:spMkLst>
        </pc:spChg>
        <pc:picChg chg="del">
          <ac:chgData name="Phil Golding" userId="433d15f9-644d-46fc-835c-c3b4e4ed1a19" providerId="ADAL" clId="{E3E73591-F3FD-4883-8C14-DA1E8BA31F3C}" dt="2024-03-12T14:44:08.767" v="5370" actId="478"/>
          <ac:picMkLst>
            <pc:docMk/>
            <pc:sldMk cId="3710100270" sldId="277"/>
            <ac:picMk id="5" creationId="{B68E3D8E-AA00-7056-CEDD-A2E8EA6C4ACB}"/>
          </ac:picMkLst>
        </pc:picChg>
        <pc:picChg chg="add mod ord modCrop">
          <ac:chgData name="Phil Golding" userId="433d15f9-644d-46fc-835c-c3b4e4ed1a19" providerId="ADAL" clId="{E3E73591-F3FD-4883-8C14-DA1E8BA31F3C}" dt="2024-03-12T14:44:30.794" v="5383" actId="171"/>
          <ac:picMkLst>
            <pc:docMk/>
            <pc:sldMk cId="3710100270" sldId="277"/>
            <ac:picMk id="6" creationId="{7FDDA9A9-DC2F-83DC-8C34-16677D55713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BE9E80E2-1C6F-F445-B7C5-902ECA608A4A}" type="datetimeFigureOut">
              <a:rPr lang="en-GB" smtClean="0"/>
              <a:t>17/04/2024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8DC11-5811-E54C-93FB-BDA3EAE90651}" type="slidenum">
              <a:rPr lang="en-GB" smtClean="0"/>
              <a:t>‹#›</a:t>
            </a:fld>
            <a:endParaRPr lang="en-GB"/>
          </a:p>
        </p:txBody>
      </p:sp>
    </p:spTree>
    <p:extLst>
      <p:ext uri="{BB962C8B-B14F-4D97-AF65-F5344CB8AC3E}">
        <p14:creationId xmlns:p14="http://schemas.microsoft.com/office/powerpoint/2010/main" val="3145466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F8DC11-5811-E54C-93FB-BDA3EAE90651}" type="slidenum">
              <a:rPr lang="en-GB" smtClean="0"/>
              <a:t>1</a:t>
            </a:fld>
            <a:endParaRPr lang="en-GB"/>
          </a:p>
        </p:txBody>
      </p:sp>
    </p:spTree>
    <p:extLst>
      <p:ext uri="{BB962C8B-B14F-4D97-AF65-F5344CB8AC3E}">
        <p14:creationId xmlns:p14="http://schemas.microsoft.com/office/powerpoint/2010/main" val="652980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FF8DC11-5811-E54C-93FB-BDA3EAE90651}" type="slidenum">
              <a:rPr lang="en-GB" smtClean="0"/>
              <a:t>2</a:t>
            </a:fld>
            <a:endParaRPr lang="en-GB"/>
          </a:p>
        </p:txBody>
      </p:sp>
    </p:spTree>
    <p:extLst>
      <p:ext uri="{BB962C8B-B14F-4D97-AF65-F5344CB8AC3E}">
        <p14:creationId xmlns:p14="http://schemas.microsoft.com/office/powerpoint/2010/main" val="317951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FF8DC11-5811-E54C-93FB-BDA3EAE90651}" type="slidenum">
              <a:rPr lang="en-GB" smtClean="0"/>
              <a:t>3</a:t>
            </a:fld>
            <a:endParaRPr lang="en-GB"/>
          </a:p>
        </p:txBody>
      </p:sp>
    </p:spTree>
    <p:extLst>
      <p:ext uri="{BB962C8B-B14F-4D97-AF65-F5344CB8AC3E}">
        <p14:creationId xmlns:p14="http://schemas.microsoft.com/office/powerpoint/2010/main" val="2639554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FF8DC11-5811-E54C-93FB-BDA3EAE90651}" type="slidenum">
              <a:rPr lang="en-GB" smtClean="0"/>
              <a:t>4</a:t>
            </a:fld>
            <a:endParaRPr lang="en-GB"/>
          </a:p>
        </p:txBody>
      </p:sp>
    </p:spTree>
    <p:extLst>
      <p:ext uri="{BB962C8B-B14F-4D97-AF65-F5344CB8AC3E}">
        <p14:creationId xmlns:p14="http://schemas.microsoft.com/office/powerpoint/2010/main" val="1755872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C0D4B54D-1475-514C-843B-548C8C0A444A}"/>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a:p>
        </p:txBody>
      </p:sp>
      <p:pic>
        <p:nvPicPr>
          <p:cNvPr id="15" name="Graphic 14">
            <a:extLst>
              <a:ext uri="{FF2B5EF4-FFF2-40B4-BE49-F238E27FC236}">
                <a16:creationId xmlns:a16="http://schemas.microsoft.com/office/drawing/2014/main" id="{B24D4DA6-AB5F-AC4A-9A83-6AF74E764D54}"/>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0998" y="5987121"/>
            <a:ext cx="783244" cy="489493"/>
          </a:xfrm>
          <a:prstGeom prst="rect">
            <a:avLst/>
          </a:prstGeom>
        </p:spPr>
      </p:pic>
    </p:spTree>
    <p:extLst>
      <p:ext uri="{BB962C8B-B14F-4D97-AF65-F5344CB8AC3E}">
        <p14:creationId xmlns:p14="http://schemas.microsoft.com/office/powerpoint/2010/main" val="1705077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 Levels &amp; Employer-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0" name="object 12">
            <a:extLst>
              <a:ext uri="{FF2B5EF4-FFF2-40B4-BE49-F238E27FC236}">
                <a16:creationId xmlns:a16="http://schemas.microsoft.com/office/drawing/2014/main" id="{1CF7A811-548D-DD40-9F42-7069BEB94B37}"/>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a:t>Insert employer logo</a:t>
            </a:r>
          </a:p>
        </p:txBody>
      </p:sp>
      <p:pic>
        <p:nvPicPr>
          <p:cNvPr id="23" name="Graphic 22">
            <a:extLst>
              <a:ext uri="{FF2B5EF4-FFF2-40B4-BE49-F238E27FC236}">
                <a16:creationId xmlns:a16="http://schemas.microsoft.com/office/drawing/2014/main" id="{69155C44-C2C7-8B46-A1F6-7168819C25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
        <p:nvSpPr>
          <p:cNvPr id="9" name="object 3">
            <a:extLst>
              <a:ext uri="{FF2B5EF4-FFF2-40B4-BE49-F238E27FC236}">
                <a16:creationId xmlns:a16="http://schemas.microsoft.com/office/drawing/2014/main" id="{9379958A-BE8C-0141-BE75-0514861F1F57}"/>
              </a:ext>
            </a:extLst>
          </p:cNvPr>
          <p:cNvSpPr/>
          <p:nvPr userDrawn="1"/>
        </p:nvSpPr>
        <p:spPr>
          <a:xfrm>
            <a:off x="10414000" y="6002211"/>
            <a:ext cx="1397000" cy="468650"/>
          </a:xfrm>
          <a:prstGeom prst="rect">
            <a:avLst/>
          </a:prstGeom>
          <a:blipFill>
            <a:blip r:embed="rId6"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154024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 Levels &amp; Employer-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a:t>Insert employer logo</a:t>
            </a:r>
          </a:p>
        </p:txBody>
      </p:sp>
      <p:sp>
        <p:nvSpPr>
          <p:cNvPr id="9" name="object 3">
            <a:extLst>
              <a:ext uri="{FF2B5EF4-FFF2-40B4-BE49-F238E27FC236}">
                <a16:creationId xmlns:a16="http://schemas.microsoft.com/office/drawing/2014/main" id="{9379958A-BE8C-0141-BE75-0514861F1F57}"/>
              </a:ext>
            </a:extLst>
          </p:cNvPr>
          <p:cNvSpPr/>
          <p:nvPr userDrawn="1"/>
        </p:nvSpPr>
        <p:spPr>
          <a:xfrm>
            <a:off x="10414000" y="6002211"/>
            <a:ext cx="1397000" cy="468650"/>
          </a:xfrm>
          <a:prstGeom prst="rect">
            <a:avLst/>
          </a:prstGeom>
          <a:blipFill>
            <a:blip r:embed="rId4" cstate="print"/>
            <a:stretch>
              <a:fillRect/>
            </a:stretch>
          </a:blipFill>
        </p:spPr>
        <p:txBody>
          <a:bodyPr wrap="square" lIns="0" tIns="0" rIns="0" bIns="0" rtlCol="0"/>
          <a:lstStyle/>
          <a:p>
            <a:endParaRPr sz="1092"/>
          </a:p>
        </p:txBody>
      </p:sp>
      <p:sp>
        <p:nvSpPr>
          <p:cNvPr id="14" name="object 12">
            <a:extLst>
              <a:ext uri="{FF2B5EF4-FFF2-40B4-BE49-F238E27FC236}">
                <a16:creationId xmlns:a16="http://schemas.microsoft.com/office/drawing/2014/main" id="{23365F14-31D2-9E43-8979-E87F6C2DBF79}"/>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pic>
        <p:nvPicPr>
          <p:cNvPr id="15" name="Graphic 14">
            <a:extLst>
              <a:ext uri="{FF2B5EF4-FFF2-40B4-BE49-F238E27FC236}">
                <a16:creationId xmlns:a16="http://schemas.microsoft.com/office/drawing/2014/main" id="{BB3EFB32-F7F4-5B4F-AA91-BD81E50296ED}"/>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1783784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 Levels &amp; Employer-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0" name="object 12">
            <a:extLst>
              <a:ext uri="{FF2B5EF4-FFF2-40B4-BE49-F238E27FC236}">
                <a16:creationId xmlns:a16="http://schemas.microsoft.com/office/drawing/2014/main" id="{1CF7A811-548D-DD40-9F42-7069BEB94B37}"/>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a:t>Insert employer logo</a:t>
            </a:r>
          </a:p>
        </p:txBody>
      </p:sp>
      <p:pic>
        <p:nvPicPr>
          <p:cNvPr id="23" name="Graphic 22">
            <a:extLst>
              <a:ext uri="{FF2B5EF4-FFF2-40B4-BE49-F238E27FC236}">
                <a16:creationId xmlns:a16="http://schemas.microsoft.com/office/drawing/2014/main" id="{69155C44-C2C7-8B46-A1F6-7168819C25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
        <p:nvSpPr>
          <p:cNvPr id="9" name="object 3">
            <a:extLst>
              <a:ext uri="{FF2B5EF4-FFF2-40B4-BE49-F238E27FC236}">
                <a16:creationId xmlns:a16="http://schemas.microsoft.com/office/drawing/2014/main" id="{9379958A-BE8C-0141-BE75-0514861F1F57}"/>
              </a:ext>
            </a:extLst>
          </p:cNvPr>
          <p:cNvSpPr/>
          <p:nvPr userDrawn="1"/>
        </p:nvSpPr>
        <p:spPr>
          <a:xfrm>
            <a:off x="10414000" y="6002211"/>
            <a:ext cx="1397000" cy="468650"/>
          </a:xfrm>
          <a:prstGeom prst="rect">
            <a:avLst/>
          </a:prstGeom>
          <a:blipFill>
            <a:blip r:embed="rId6"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918318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PURPLE">
    <p:bg>
      <p:bgPr>
        <a:solidFill>
          <a:schemeClr val="accent1"/>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00518A5C-07C2-6B4E-883E-9B8F3EEB1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12192001" cy="6857519"/>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782092"/>
            <a:ext cx="6931649" cy="1325584"/>
          </a:xfrm>
        </p:spPr>
        <p:txBody>
          <a:bodyPr anchor="ctr" anchorCtr="0"/>
          <a:lstStyle>
            <a:lvl1pPr>
              <a:defRPr>
                <a:solidFill>
                  <a:schemeClr val="bg1"/>
                </a:solidFill>
              </a:defRPr>
            </a:lvl1pPr>
          </a:lstStyle>
          <a:p>
            <a:r>
              <a:rPr lang="en-US"/>
              <a:t>Click to edit Master title style</a:t>
            </a:r>
          </a:p>
        </p:txBody>
      </p:sp>
      <p:sp>
        <p:nvSpPr>
          <p:cNvPr id="11" name="object 4">
            <a:extLst>
              <a:ext uri="{FF2B5EF4-FFF2-40B4-BE49-F238E27FC236}">
                <a16:creationId xmlns:a16="http://schemas.microsoft.com/office/drawing/2014/main" id="{253A42D9-4944-C149-B4F1-7BE9580BE5CB}"/>
              </a:ext>
            </a:extLst>
          </p:cNvPr>
          <p:cNvSpPr/>
          <p:nvPr userDrawn="1"/>
        </p:nvSpPr>
        <p:spPr>
          <a:xfrm>
            <a:off x="10014480" y="0"/>
            <a:ext cx="809848" cy="1089347"/>
          </a:xfrm>
          <a:custGeom>
            <a:avLst/>
            <a:gdLst/>
            <a:ahLst/>
            <a:cxnLst/>
            <a:rect l="l" t="t" r="r" b="b"/>
            <a:pathLst>
              <a:path w="1335405" h="1796414">
                <a:moveTo>
                  <a:pt x="945615" y="545124"/>
                </a:moveTo>
                <a:lnTo>
                  <a:pt x="389789" y="545124"/>
                </a:lnTo>
                <a:lnTo>
                  <a:pt x="389789" y="1796364"/>
                </a:lnTo>
                <a:lnTo>
                  <a:pt x="945615" y="1796364"/>
                </a:lnTo>
                <a:lnTo>
                  <a:pt x="945615" y="545124"/>
                </a:lnTo>
                <a:close/>
              </a:path>
              <a:path w="1335405" h="1796414">
                <a:moveTo>
                  <a:pt x="859596" y="0"/>
                </a:moveTo>
                <a:lnTo>
                  <a:pt x="475765" y="0"/>
                </a:lnTo>
                <a:lnTo>
                  <a:pt x="0" y="545124"/>
                </a:lnTo>
                <a:lnTo>
                  <a:pt x="1335393" y="545124"/>
                </a:lnTo>
                <a:lnTo>
                  <a:pt x="859596" y="0"/>
                </a:lnTo>
                <a:close/>
              </a:path>
            </a:pathLst>
          </a:custGeom>
          <a:solidFill>
            <a:srgbClr val="FFFFFF"/>
          </a:solidFill>
        </p:spPr>
        <p:txBody>
          <a:bodyPr wrap="square" lIns="0" tIns="0" rIns="0" bIns="0" rtlCol="0"/>
          <a:lstStyle/>
          <a:p>
            <a:endParaRPr sz="1092"/>
          </a:p>
        </p:txBody>
      </p:sp>
      <p:pic>
        <p:nvPicPr>
          <p:cNvPr id="9" name="Graphic 8">
            <a:extLst>
              <a:ext uri="{FF2B5EF4-FFF2-40B4-BE49-F238E27FC236}">
                <a16:creationId xmlns:a16="http://schemas.microsoft.com/office/drawing/2014/main" id="{A198D267-AA8E-DA4A-ACB2-D7C948681625}"/>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1442327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SALMON">
    <p:bg>
      <p:bgPr>
        <a:solidFill>
          <a:schemeClr val="tx2"/>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00518A5C-07C2-6B4E-883E-9B8F3EEB1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12192001" cy="6857519"/>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782092"/>
            <a:ext cx="6931649" cy="1325584"/>
          </a:xfrm>
        </p:spPr>
        <p:txBody>
          <a:bodyPr anchor="ctr" anchorCtr="0"/>
          <a:lstStyle>
            <a:lvl1pPr>
              <a:defRPr>
                <a:solidFill>
                  <a:schemeClr val="tx1"/>
                </a:solidFill>
              </a:defRPr>
            </a:lvl1pPr>
          </a:lstStyle>
          <a:p>
            <a:r>
              <a:rPr lang="en-US"/>
              <a:t>Click to edit Master title style</a:t>
            </a:r>
          </a:p>
        </p:txBody>
      </p:sp>
      <p:sp>
        <p:nvSpPr>
          <p:cNvPr id="11" name="object 4">
            <a:extLst>
              <a:ext uri="{FF2B5EF4-FFF2-40B4-BE49-F238E27FC236}">
                <a16:creationId xmlns:a16="http://schemas.microsoft.com/office/drawing/2014/main" id="{253A42D9-4944-C149-B4F1-7BE9580BE5CB}"/>
              </a:ext>
            </a:extLst>
          </p:cNvPr>
          <p:cNvSpPr/>
          <p:nvPr userDrawn="1"/>
        </p:nvSpPr>
        <p:spPr>
          <a:xfrm>
            <a:off x="10014480" y="0"/>
            <a:ext cx="809848" cy="1089347"/>
          </a:xfrm>
          <a:custGeom>
            <a:avLst/>
            <a:gdLst/>
            <a:ahLst/>
            <a:cxnLst/>
            <a:rect l="l" t="t" r="r" b="b"/>
            <a:pathLst>
              <a:path w="1335405" h="1796414">
                <a:moveTo>
                  <a:pt x="945615" y="545124"/>
                </a:moveTo>
                <a:lnTo>
                  <a:pt x="389789" y="545124"/>
                </a:lnTo>
                <a:lnTo>
                  <a:pt x="389789" y="1796364"/>
                </a:lnTo>
                <a:lnTo>
                  <a:pt x="945615" y="1796364"/>
                </a:lnTo>
                <a:lnTo>
                  <a:pt x="945615" y="545124"/>
                </a:lnTo>
                <a:close/>
              </a:path>
              <a:path w="1335405" h="1796414">
                <a:moveTo>
                  <a:pt x="859596" y="0"/>
                </a:moveTo>
                <a:lnTo>
                  <a:pt x="475765" y="0"/>
                </a:lnTo>
                <a:lnTo>
                  <a:pt x="0" y="545124"/>
                </a:lnTo>
                <a:lnTo>
                  <a:pt x="1335393" y="545124"/>
                </a:lnTo>
                <a:lnTo>
                  <a:pt x="859596" y="0"/>
                </a:lnTo>
                <a:close/>
              </a:path>
            </a:pathLst>
          </a:custGeom>
          <a:solidFill>
            <a:srgbClr val="FFFFFF"/>
          </a:solidFill>
        </p:spPr>
        <p:txBody>
          <a:bodyPr wrap="square" lIns="0" tIns="0" rIns="0" bIns="0" rtlCol="0"/>
          <a:lstStyle/>
          <a:p>
            <a:endParaRPr sz="1092"/>
          </a:p>
        </p:txBody>
      </p:sp>
      <p:pic>
        <p:nvPicPr>
          <p:cNvPr id="9" name="Graphic 8">
            <a:extLst>
              <a:ext uri="{FF2B5EF4-FFF2-40B4-BE49-F238E27FC236}">
                <a16:creationId xmlns:a16="http://schemas.microsoft.com/office/drawing/2014/main" id="{DD43B11C-40DA-BD45-BD61-E1AA1DB9585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3432797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RED">
    <p:bg>
      <p:bgPr>
        <a:solidFill>
          <a:schemeClr val="bg2"/>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00518A5C-07C2-6B4E-883E-9B8F3EEB1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481"/>
            <a:ext cx="12192001" cy="6857519"/>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782092"/>
            <a:ext cx="6931649" cy="1325584"/>
          </a:xfrm>
        </p:spPr>
        <p:txBody>
          <a:bodyPr anchor="ctr" anchorCtr="0"/>
          <a:lstStyle>
            <a:lvl1pPr>
              <a:defRPr>
                <a:solidFill>
                  <a:schemeClr val="bg1"/>
                </a:solidFill>
              </a:defRPr>
            </a:lvl1pPr>
          </a:lstStyle>
          <a:p>
            <a:r>
              <a:rPr lang="en-US"/>
              <a:t>Click to edit Master title style</a:t>
            </a:r>
          </a:p>
        </p:txBody>
      </p:sp>
      <p:sp>
        <p:nvSpPr>
          <p:cNvPr id="11" name="object 4">
            <a:extLst>
              <a:ext uri="{FF2B5EF4-FFF2-40B4-BE49-F238E27FC236}">
                <a16:creationId xmlns:a16="http://schemas.microsoft.com/office/drawing/2014/main" id="{253A42D9-4944-C149-B4F1-7BE9580BE5CB}"/>
              </a:ext>
            </a:extLst>
          </p:cNvPr>
          <p:cNvSpPr/>
          <p:nvPr userDrawn="1"/>
        </p:nvSpPr>
        <p:spPr>
          <a:xfrm>
            <a:off x="10014480" y="0"/>
            <a:ext cx="809848" cy="1089347"/>
          </a:xfrm>
          <a:custGeom>
            <a:avLst/>
            <a:gdLst/>
            <a:ahLst/>
            <a:cxnLst/>
            <a:rect l="l" t="t" r="r" b="b"/>
            <a:pathLst>
              <a:path w="1335405" h="1796414">
                <a:moveTo>
                  <a:pt x="945615" y="545124"/>
                </a:moveTo>
                <a:lnTo>
                  <a:pt x="389789" y="545124"/>
                </a:lnTo>
                <a:lnTo>
                  <a:pt x="389789" y="1796364"/>
                </a:lnTo>
                <a:lnTo>
                  <a:pt x="945615" y="1796364"/>
                </a:lnTo>
                <a:lnTo>
                  <a:pt x="945615" y="545124"/>
                </a:lnTo>
                <a:close/>
              </a:path>
              <a:path w="1335405" h="1796414">
                <a:moveTo>
                  <a:pt x="859596" y="0"/>
                </a:moveTo>
                <a:lnTo>
                  <a:pt x="475765" y="0"/>
                </a:lnTo>
                <a:lnTo>
                  <a:pt x="0" y="545124"/>
                </a:lnTo>
                <a:lnTo>
                  <a:pt x="1335393" y="545124"/>
                </a:lnTo>
                <a:lnTo>
                  <a:pt x="859596" y="0"/>
                </a:lnTo>
                <a:close/>
              </a:path>
            </a:pathLst>
          </a:custGeom>
          <a:solidFill>
            <a:srgbClr val="FFFFFF"/>
          </a:solidFill>
        </p:spPr>
        <p:txBody>
          <a:bodyPr wrap="square" lIns="0" tIns="0" rIns="0" bIns="0" rtlCol="0"/>
          <a:lstStyle/>
          <a:p>
            <a:endParaRPr sz="1092"/>
          </a:p>
        </p:txBody>
      </p:sp>
      <p:pic>
        <p:nvPicPr>
          <p:cNvPr id="9" name="Graphic 8">
            <a:extLst>
              <a:ext uri="{FF2B5EF4-FFF2-40B4-BE49-F238E27FC236}">
                <a16:creationId xmlns:a16="http://schemas.microsoft.com/office/drawing/2014/main" id="{4B0EE285-AAA5-8943-9D4F-42E27282D05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1405588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Slide-PURPLE">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9B351E-D7BA-D346-AC56-31D3650EA10E}"/>
              </a:ext>
            </a:extLst>
          </p:cNvPr>
          <p:cNvGrpSpPr/>
          <p:nvPr userDrawn="1"/>
        </p:nvGrpSpPr>
        <p:grpSpPr>
          <a:xfrm>
            <a:off x="0" y="0"/>
            <a:ext cx="11753977" cy="6853555"/>
            <a:chOff x="0" y="0"/>
            <a:chExt cx="19381818" cy="11302020"/>
          </a:xfrm>
          <a:solidFill>
            <a:schemeClr val="accent1"/>
          </a:solidFill>
        </p:grpSpPr>
        <p:sp>
          <p:nvSpPr>
            <p:cNvPr id="30" name="Freeform 29">
              <a:extLst>
                <a:ext uri="{FF2B5EF4-FFF2-40B4-BE49-F238E27FC236}">
                  <a16:creationId xmlns:a16="http://schemas.microsoft.com/office/drawing/2014/main" id="{F21EAE22-5BEC-8E40-9967-3A04E13F5068}"/>
                </a:ext>
              </a:extLst>
            </p:cNvPr>
            <p:cNvSpPr/>
            <p:nvPr/>
          </p:nvSpPr>
          <p:spPr>
            <a:xfrm>
              <a:off x="15067510" y="6221713"/>
              <a:ext cx="4314308" cy="5078736"/>
            </a:xfrm>
            <a:custGeom>
              <a:avLst/>
              <a:gdLst>
                <a:gd name="connsiteX0" fmla="*/ 2521985 w 4314307"/>
                <a:gd name="connsiteY0" fmla="*/ 3715750 h 5078735"/>
                <a:gd name="connsiteX1" fmla="*/ 1990445 w 4314307"/>
                <a:gd name="connsiteY1" fmla="*/ 3715750 h 5078735"/>
                <a:gd name="connsiteX2" fmla="*/ 3059179 w 4314307"/>
                <a:gd name="connsiteY2" fmla="*/ 2491198 h 5078735"/>
                <a:gd name="connsiteX3" fmla="*/ 3059179 w 4314307"/>
                <a:gd name="connsiteY3" fmla="*/ 2474967 h 5078735"/>
                <a:gd name="connsiteX4" fmla="*/ 3254266 w 4314307"/>
                <a:gd name="connsiteY4" fmla="*/ 2474967 h 5078735"/>
                <a:gd name="connsiteX5" fmla="*/ 4320276 w 4314307"/>
                <a:gd name="connsiteY5" fmla="*/ 2474967 h 5078735"/>
                <a:gd name="connsiteX6" fmla="*/ 2159981 w 4314307"/>
                <a:gd name="connsiteY6" fmla="*/ 0 h 5078735"/>
                <a:gd name="connsiteX7" fmla="*/ 0 w 4314307"/>
                <a:gd name="connsiteY7" fmla="*/ 2474967 h 5078735"/>
                <a:gd name="connsiteX8" fmla="*/ 1065907 w 4314307"/>
                <a:gd name="connsiteY8" fmla="*/ 2474967 h 5078735"/>
                <a:gd name="connsiteX9" fmla="*/ 1260993 w 4314307"/>
                <a:gd name="connsiteY9" fmla="*/ 2474967 h 5078735"/>
                <a:gd name="connsiteX10" fmla="*/ 1260993 w 4314307"/>
                <a:gd name="connsiteY10" fmla="*/ 5087637 h 5078735"/>
                <a:gd name="connsiteX11" fmla="*/ 2619267 w 4314307"/>
                <a:gd name="connsiteY11" fmla="*/ 5087637 h 5078735"/>
                <a:gd name="connsiteX12" fmla="*/ 2619267 w 4314307"/>
                <a:gd name="connsiteY12" fmla="*/ 3715750 h 5078735"/>
                <a:gd name="connsiteX13" fmla="*/ 2521985 w 4314307"/>
                <a:gd name="connsiteY13" fmla="*/ 3715750 h 50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307" h="5078735">
                  <a:moveTo>
                    <a:pt x="2521985" y="3715750"/>
                  </a:moveTo>
                  <a:lnTo>
                    <a:pt x="1990445" y="3715750"/>
                  </a:lnTo>
                  <a:lnTo>
                    <a:pt x="3059179" y="2491198"/>
                  </a:lnTo>
                  <a:lnTo>
                    <a:pt x="3059179" y="2474967"/>
                  </a:lnTo>
                  <a:lnTo>
                    <a:pt x="3254266" y="2474967"/>
                  </a:lnTo>
                  <a:lnTo>
                    <a:pt x="4320276" y="2474967"/>
                  </a:lnTo>
                  <a:lnTo>
                    <a:pt x="2159981" y="0"/>
                  </a:lnTo>
                  <a:lnTo>
                    <a:pt x="0" y="2474967"/>
                  </a:lnTo>
                  <a:lnTo>
                    <a:pt x="1065907" y="2474967"/>
                  </a:lnTo>
                  <a:lnTo>
                    <a:pt x="1260993" y="2474967"/>
                  </a:lnTo>
                  <a:lnTo>
                    <a:pt x="1260993" y="5087637"/>
                  </a:lnTo>
                  <a:lnTo>
                    <a:pt x="2619267" y="5087637"/>
                  </a:lnTo>
                  <a:lnTo>
                    <a:pt x="2619267" y="3715750"/>
                  </a:lnTo>
                  <a:lnTo>
                    <a:pt x="2521985" y="3715750"/>
                  </a:lnTo>
                  <a:close/>
                </a:path>
              </a:pathLst>
            </a:custGeom>
            <a:grpFill/>
            <a:ln w="10468"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0E9A12D2-8AA8-F946-B416-BCC135123F67}"/>
                </a:ext>
              </a:extLst>
            </p:cNvPr>
            <p:cNvSpPr/>
            <p:nvPr/>
          </p:nvSpPr>
          <p:spPr>
            <a:xfrm>
              <a:off x="17227596" y="0"/>
              <a:ext cx="1329896" cy="1843005"/>
            </a:xfrm>
            <a:custGeom>
              <a:avLst/>
              <a:gdLst>
                <a:gd name="connsiteX0" fmla="*/ 329542 w 1329895"/>
                <a:gd name="connsiteY0" fmla="*/ 599081 h 1843005"/>
                <a:gd name="connsiteX1" fmla="*/ 389858 w 1329895"/>
                <a:gd name="connsiteY1" fmla="*/ 599081 h 1843005"/>
                <a:gd name="connsiteX2" fmla="*/ 389858 w 1329895"/>
                <a:gd name="connsiteY2" fmla="*/ 1850335 h 1843005"/>
                <a:gd name="connsiteX3" fmla="*/ 945691 w 1329895"/>
                <a:gd name="connsiteY3" fmla="*/ 1850335 h 1843005"/>
                <a:gd name="connsiteX4" fmla="*/ 945691 w 1329895"/>
                <a:gd name="connsiteY4" fmla="*/ 599081 h 1843005"/>
                <a:gd name="connsiteX5" fmla="*/ 1006008 w 1329895"/>
                <a:gd name="connsiteY5" fmla="*/ 599081 h 1843005"/>
                <a:gd name="connsiteX6" fmla="*/ 1335550 w 1329895"/>
                <a:gd name="connsiteY6" fmla="*/ 599081 h 1843005"/>
                <a:gd name="connsiteX7" fmla="*/ 812702 w 1329895"/>
                <a:gd name="connsiteY7" fmla="*/ 0 h 1843005"/>
                <a:gd name="connsiteX8" fmla="*/ 522847 w 1329895"/>
                <a:gd name="connsiteY8" fmla="*/ 0 h 1843005"/>
                <a:gd name="connsiteX9" fmla="*/ 0 w 1329895"/>
                <a:gd name="connsiteY9" fmla="*/ 599081 h 1843005"/>
                <a:gd name="connsiteX10" fmla="*/ 329542 w 1329895"/>
                <a:gd name="connsiteY10" fmla="*/ 599081 h 18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895" h="1843005">
                  <a:moveTo>
                    <a:pt x="329542" y="599081"/>
                  </a:moveTo>
                  <a:lnTo>
                    <a:pt x="389858" y="599081"/>
                  </a:lnTo>
                  <a:lnTo>
                    <a:pt x="389858" y="1850335"/>
                  </a:lnTo>
                  <a:lnTo>
                    <a:pt x="945691" y="1850335"/>
                  </a:lnTo>
                  <a:lnTo>
                    <a:pt x="945691" y="599081"/>
                  </a:lnTo>
                  <a:lnTo>
                    <a:pt x="1006008" y="599081"/>
                  </a:lnTo>
                  <a:lnTo>
                    <a:pt x="1335550" y="599081"/>
                  </a:lnTo>
                  <a:lnTo>
                    <a:pt x="812702" y="0"/>
                  </a:lnTo>
                  <a:lnTo>
                    <a:pt x="522847" y="0"/>
                  </a:lnTo>
                  <a:lnTo>
                    <a:pt x="0" y="599081"/>
                  </a:lnTo>
                  <a:lnTo>
                    <a:pt x="329542" y="599081"/>
                  </a:lnTo>
                  <a:close/>
                </a:path>
              </a:pathLst>
            </a:custGeom>
            <a:grpFill/>
            <a:ln w="10468"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FA439275-451E-A445-A4F8-E39227462CF3}"/>
                </a:ext>
              </a:extLst>
            </p:cNvPr>
            <p:cNvSpPr/>
            <p:nvPr/>
          </p:nvSpPr>
          <p:spPr>
            <a:xfrm>
              <a:off x="0" y="2757178"/>
              <a:ext cx="5769863" cy="8544842"/>
            </a:xfrm>
            <a:custGeom>
              <a:avLst/>
              <a:gdLst>
                <a:gd name="connsiteX0" fmla="*/ 2764613 w 5769862"/>
                <a:gd name="connsiteY0" fmla="*/ 6621939 h 8544842"/>
                <a:gd name="connsiteX1" fmla="*/ 5779916 w 5769862"/>
                <a:gd name="connsiteY1" fmla="*/ 6621939 h 8544842"/>
                <a:gd name="connsiteX2" fmla="*/ 0 w 5769862"/>
                <a:gd name="connsiteY2" fmla="*/ 0 h 8544842"/>
                <a:gd name="connsiteX3" fmla="*/ 0 w 5769862"/>
                <a:gd name="connsiteY3" fmla="*/ 8552172 h 8544842"/>
                <a:gd name="connsiteX4" fmla="*/ 2212968 w 5769862"/>
                <a:gd name="connsiteY4" fmla="*/ 8552172 h 8544842"/>
                <a:gd name="connsiteX5" fmla="*/ 2212968 w 5769862"/>
                <a:gd name="connsiteY5" fmla="*/ 6621939 h 8544842"/>
                <a:gd name="connsiteX6" fmla="*/ 2764613 w 5769862"/>
                <a:gd name="connsiteY6" fmla="*/ 6621939 h 8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862" h="8544842">
                  <a:moveTo>
                    <a:pt x="2764613" y="6621939"/>
                  </a:moveTo>
                  <a:lnTo>
                    <a:pt x="5779916" y="6621939"/>
                  </a:lnTo>
                  <a:lnTo>
                    <a:pt x="0" y="0"/>
                  </a:lnTo>
                  <a:lnTo>
                    <a:pt x="0" y="8552172"/>
                  </a:lnTo>
                  <a:lnTo>
                    <a:pt x="2212968" y="8552172"/>
                  </a:lnTo>
                  <a:lnTo>
                    <a:pt x="2212968" y="6621939"/>
                  </a:lnTo>
                  <a:lnTo>
                    <a:pt x="2764613" y="6621939"/>
                  </a:lnTo>
                  <a:close/>
                </a:path>
              </a:pathLst>
            </a:custGeom>
            <a:grpFill/>
            <a:ln w="10468" cap="flat">
              <a:noFill/>
              <a:prstDash val="solid"/>
              <a:miter/>
            </a:ln>
          </p:spPr>
          <p:txBody>
            <a:bodyPr rtlCol="0" anchor="ctr"/>
            <a:lstStyle/>
            <a:p>
              <a:endParaRPr lang="en-US" sz="1092"/>
            </a:p>
          </p:txBody>
        </p:sp>
      </p:grpSp>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accent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45833"/>
            <a:ext cx="5911156" cy="2479343"/>
          </a:xfrm>
          <a:prstGeom prst="rect">
            <a:avLst/>
          </a:prstGeom>
        </p:spPr>
        <p:txBody>
          <a:bodyPr vert="horz" lIns="91440" tIns="45720" rIns="91440" bIns="45720" rtlCol="0">
            <a:normAutofit/>
          </a:bodyPr>
          <a:lstStyle>
            <a:lvl1pPr marL="0" indent="0">
              <a:buNone/>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p:txBody>
      </p:sp>
      <p:sp>
        <p:nvSpPr>
          <p:cNvPr id="29" name="Freeform 28">
            <a:extLst>
              <a:ext uri="{FF2B5EF4-FFF2-40B4-BE49-F238E27FC236}">
                <a16:creationId xmlns:a16="http://schemas.microsoft.com/office/drawing/2014/main" id="{986DE4AE-92D2-1B46-A477-4741C8E33E9A}"/>
              </a:ext>
            </a:extLst>
          </p:cNvPr>
          <p:cNvSpPr/>
          <p:nvPr/>
        </p:nvSpPr>
        <p:spPr>
          <a:xfrm>
            <a:off x="0" y="0"/>
            <a:ext cx="12192856" cy="6858000"/>
          </a:xfrm>
          <a:custGeom>
            <a:avLst/>
            <a:gdLst>
              <a:gd name="connsiteX0" fmla="*/ 18040298 w 20105511"/>
              <a:gd name="connsiteY0" fmla="*/ 0 h 11309350"/>
              <a:gd name="connsiteX1" fmla="*/ 18563146 w 20105511"/>
              <a:gd name="connsiteY1" fmla="*/ 599081 h 11309350"/>
              <a:gd name="connsiteX2" fmla="*/ 18173288 w 20105511"/>
              <a:gd name="connsiteY2" fmla="*/ 599081 h 11309350"/>
              <a:gd name="connsiteX3" fmla="*/ 18173288 w 20105511"/>
              <a:gd name="connsiteY3" fmla="*/ 1850335 h 11309350"/>
              <a:gd name="connsiteX4" fmla="*/ 17617454 w 20105511"/>
              <a:gd name="connsiteY4" fmla="*/ 1850335 h 11309350"/>
              <a:gd name="connsiteX5" fmla="*/ 17617454 w 20105511"/>
              <a:gd name="connsiteY5" fmla="*/ 599081 h 11309350"/>
              <a:gd name="connsiteX6" fmla="*/ 17227596 w 20105511"/>
              <a:gd name="connsiteY6" fmla="*/ 599081 h 11309350"/>
              <a:gd name="connsiteX7" fmla="*/ 17750444 w 20105511"/>
              <a:gd name="connsiteY7" fmla="*/ 0 h 11309350"/>
              <a:gd name="connsiteX8" fmla="*/ 0 w 20105511"/>
              <a:gd name="connsiteY8" fmla="*/ 0 h 11309350"/>
              <a:gd name="connsiteX9" fmla="*/ 0 w 20105511"/>
              <a:gd name="connsiteY9" fmla="*/ 2757178 h 11309350"/>
              <a:gd name="connsiteX10" fmla="*/ 5780335 w 20105511"/>
              <a:gd name="connsiteY10" fmla="*/ 9379116 h 11309350"/>
              <a:gd name="connsiteX11" fmla="*/ 2212968 w 20105511"/>
              <a:gd name="connsiteY11" fmla="*/ 9379116 h 11309350"/>
              <a:gd name="connsiteX12" fmla="*/ 2212968 w 20105511"/>
              <a:gd name="connsiteY12" fmla="*/ 11309350 h 11309350"/>
              <a:gd name="connsiteX13" fmla="*/ 16328711 w 20105511"/>
              <a:gd name="connsiteY13" fmla="*/ 11309350 h 11309350"/>
              <a:gd name="connsiteX14" fmla="*/ 16328711 w 20105511"/>
              <a:gd name="connsiteY14" fmla="*/ 8696681 h 11309350"/>
              <a:gd name="connsiteX15" fmla="*/ 15067510 w 20105511"/>
              <a:gd name="connsiteY15" fmla="*/ 8696681 h 11309350"/>
              <a:gd name="connsiteX16" fmla="*/ 17227492 w 20105511"/>
              <a:gd name="connsiteY16" fmla="*/ 6221714 h 11309350"/>
              <a:gd name="connsiteX17" fmla="*/ 19387786 w 20105511"/>
              <a:gd name="connsiteY17" fmla="*/ 8696681 h 11309350"/>
              <a:gd name="connsiteX18" fmla="*/ 18126374 w 20105511"/>
              <a:gd name="connsiteY18" fmla="*/ 8696681 h 11309350"/>
              <a:gd name="connsiteX19" fmla="*/ 18126374 w 20105511"/>
              <a:gd name="connsiteY19" fmla="*/ 8712912 h 11309350"/>
              <a:gd name="connsiteX20" fmla="*/ 18134648 w 20105511"/>
              <a:gd name="connsiteY20" fmla="*/ 8703488 h 11309350"/>
              <a:gd name="connsiteX21" fmla="*/ 19212072 w 20105511"/>
              <a:gd name="connsiteY21" fmla="*/ 9937568 h 11309350"/>
              <a:gd name="connsiteX22" fmla="*/ 18583776 w 20105511"/>
              <a:gd name="connsiteY22" fmla="*/ 9937568 h 11309350"/>
              <a:gd name="connsiteX23" fmla="*/ 18583776 w 20105511"/>
              <a:gd name="connsiteY23" fmla="*/ 11309350 h 11309350"/>
              <a:gd name="connsiteX24" fmla="*/ 20105512 w 20105511"/>
              <a:gd name="connsiteY24" fmla="*/ 11309350 h 11309350"/>
              <a:gd name="connsiteX25" fmla="*/ 20105512 w 20105511"/>
              <a:gd name="connsiteY25" fmla="*/ 0 h 11309350"/>
              <a:gd name="connsiteX26" fmla="*/ 4159956 w 20105511"/>
              <a:gd name="connsiteY26" fmla="*/ 2043851 h 11309350"/>
              <a:gd name="connsiteX27" fmla="*/ 4086655 w 20105511"/>
              <a:gd name="connsiteY27" fmla="*/ 2043851 h 11309350"/>
              <a:gd name="connsiteX28" fmla="*/ 4086655 w 20105511"/>
              <a:gd name="connsiteY28" fmla="*/ 3813555 h 11309350"/>
              <a:gd name="connsiteX29" fmla="*/ 3407675 w 20105511"/>
              <a:gd name="connsiteY29" fmla="*/ 3813555 h 11309350"/>
              <a:gd name="connsiteX30" fmla="*/ 3407675 w 20105511"/>
              <a:gd name="connsiteY30" fmla="*/ 2043851 h 11309350"/>
              <a:gd name="connsiteX31" fmla="*/ 2932054 w 20105511"/>
              <a:gd name="connsiteY31" fmla="*/ 2043851 h 11309350"/>
              <a:gd name="connsiteX32" fmla="*/ 3747374 w 20105511"/>
              <a:gd name="connsiteY32" fmla="*/ 1143292 h 11309350"/>
              <a:gd name="connsiteX33" fmla="*/ 4562695 w 20105511"/>
              <a:gd name="connsiteY33" fmla="*/ 2043851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05511" h="11309350">
                <a:moveTo>
                  <a:pt x="18040298" y="0"/>
                </a:moveTo>
                <a:lnTo>
                  <a:pt x="18563146" y="599081"/>
                </a:lnTo>
                <a:lnTo>
                  <a:pt x="18173288" y="599081"/>
                </a:lnTo>
                <a:lnTo>
                  <a:pt x="18173288" y="1850335"/>
                </a:lnTo>
                <a:lnTo>
                  <a:pt x="17617454" y="1850335"/>
                </a:lnTo>
                <a:lnTo>
                  <a:pt x="17617454" y="599081"/>
                </a:lnTo>
                <a:lnTo>
                  <a:pt x="17227596" y="599081"/>
                </a:lnTo>
                <a:lnTo>
                  <a:pt x="17750444" y="0"/>
                </a:lnTo>
                <a:lnTo>
                  <a:pt x="0" y="0"/>
                </a:lnTo>
                <a:lnTo>
                  <a:pt x="0" y="2757178"/>
                </a:lnTo>
                <a:lnTo>
                  <a:pt x="5780335" y="9379116"/>
                </a:lnTo>
                <a:lnTo>
                  <a:pt x="2212968" y="9379116"/>
                </a:lnTo>
                <a:lnTo>
                  <a:pt x="2212968" y="11309350"/>
                </a:lnTo>
                <a:lnTo>
                  <a:pt x="16328711" y="11309350"/>
                </a:lnTo>
                <a:lnTo>
                  <a:pt x="16328711" y="8696681"/>
                </a:lnTo>
                <a:lnTo>
                  <a:pt x="15067510" y="8696681"/>
                </a:lnTo>
                <a:lnTo>
                  <a:pt x="17227492" y="6221714"/>
                </a:lnTo>
                <a:lnTo>
                  <a:pt x="19387786" y="8696681"/>
                </a:lnTo>
                <a:lnTo>
                  <a:pt x="18126374" y="8696681"/>
                </a:lnTo>
                <a:lnTo>
                  <a:pt x="18126374" y="8712912"/>
                </a:lnTo>
                <a:lnTo>
                  <a:pt x="18134648" y="8703488"/>
                </a:lnTo>
                <a:lnTo>
                  <a:pt x="19212072" y="9937568"/>
                </a:lnTo>
                <a:lnTo>
                  <a:pt x="18583776" y="9937568"/>
                </a:lnTo>
                <a:lnTo>
                  <a:pt x="18583776" y="11309350"/>
                </a:lnTo>
                <a:lnTo>
                  <a:pt x="20105512" y="11309350"/>
                </a:lnTo>
                <a:lnTo>
                  <a:pt x="20105512" y="0"/>
                </a:lnTo>
                <a:close/>
                <a:moveTo>
                  <a:pt x="4159956" y="2043851"/>
                </a:moveTo>
                <a:lnTo>
                  <a:pt x="4086655" y="2043851"/>
                </a:lnTo>
                <a:lnTo>
                  <a:pt x="4086655" y="3813555"/>
                </a:lnTo>
                <a:lnTo>
                  <a:pt x="3407675" y="3813555"/>
                </a:lnTo>
                <a:lnTo>
                  <a:pt x="3407675" y="2043851"/>
                </a:lnTo>
                <a:lnTo>
                  <a:pt x="2932054" y="2043851"/>
                </a:lnTo>
                <a:lnTo>
                  <a:pt x="3747374" y="1143292"/>
                </a:lnTo>
                <a:lnTo>
                  <a:pt x="4562695" y="2043851"/>
                </a:lnTo>
                <a:close/>
              </a:path>
            </a:pathLst>
          </a:custGeom>
          <a:noFill/>
          <a:ln w="10468"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F3A8355C-EFE2-5143-8053-D6C8EEEE50F2}"/>
              </a:ext>
            </a:extLst>
          </p:cNvPr>
          <p:cNvSpPr/>
          <p:nvPr/>
        </p:nvSpPr>
        <p:spPr>
          <a:xfrm>
            <a:off x="10344685" y="5277803"/>
            <a:ext cx="1301841" cy="1574800"/>
          </a:xfrm>
          <a:custGeom>
            <a:avLst/>
            <a:gdLst>
              <a:gd name="connsiteX0" fmla="*/ 1622578 w 2146682"/>
              <a:gd name="connsiteY0" fmla="*/ 1233975 h 2596961"/>
              <a:gd name="connsiteX1" fmla="*/ 2154013 w 2146682"/>
              <a:gd name="connsiteY1" fmla="*/ 1233975 h 2596961"/>
              <a:gd name="connsiteX2" fmla="*/ 1077006 w 2146682"/>
              <a:gd name="connsiteY2" fmla="*/ 0 h 2596961"/>
              <a:gd name="connsiteX3" fmla="*/ 1068734 w 2146682"/>
              <a:gd name="connsiteY3" fmla="*/ 9424 h 2596961"/>
              <a:gd name="connsiteX4" fmla="*/ 0 w 2146682"/>
              <a:gd name="connsiteY4" fmla="*/ 1233975 h 2596961"/>
              <a:gd name="connsiteX5" fmla="*/ 531540 w 2146682"/>
              <a:gd name="connsiteY5" fmla="*/ 1233975 h 2596961"/>
              <a:gd name="connsiteX6" fmla="*/ 628821 w 2146682"/>
              <a:gd name="connsiteY6" fmla="*/ 1233975 h 2596961"/>
              <a:gd name="connsiteX7" fmla="*/ 628821 w 2146682"/>
              <a:gd name="connsiteY7" fmla="*/ 2605863 h 2596961"/>
              <a:gd name="connsiteX8" fmla="*/ 1525297 w 2146682"/>
              <a:gd name="connsiteY8" fmla="*/ 2605863 h 2596961"/>
              <a:gd name="connsiteX9" fmla="*/ 1525297 w 2146682"/>
              <a:gd name="connsiteY9" fmla="*/ 1233975 h 2596961"/>
              <a:gd name="connsiteX10" fmla="*/ 1622578 w 2146682"/>
              <a:gd name="connsiteY10" fmla="*/ 1233975 h 25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6682" h="2596961">
                <a:moveTo>
                  <a:pt x="1622578" y="1233975"/>
                </a:moveTo>
                <a:lnTo>
                  <a:pt x="2154013" y="1233975"/>
                </a:lnTo>
                <a:lnTo>
                  <a:pt x="1077006" y="0"/>
                </a:lnTo>
                <a:lnTo>
                  <a:pt x="1068734" y="9424"/>
                </a:lnTo>
                <a:lnTo>
                  <a:pt x="0" y="1233975"/>
                </a:lnTo>
                <a:lnTo>
                  <a:pt x="531540" y="1233975"/>
                </a:lnTo>
                <a:lnTo>
                  <a:pt x="628821" y="1233975"/>
                </a:lnTo>
                <a:lnTo>
                  <a:pt x="628821" y="2605863"/>
                </a:lnTo>
                <a:lnTo>
                  <a:pt x="1525297" y="2605863"/>
                </a:lnTo>
                <a:lnTo>
                  <a:pt x="1525297" y="1233975"/>
                </a:lnTo>
                <a:lnTo>
                  <a:pt x="1622578" y="1233975"/>
                </a:lnTo>
                <a:close/>
              </a:path>
            </a:pathLst>
          </a:custGeom>
          <a:solidFill>
            <a:srgbClr val="12110C"/>
          </a:solidFill>
          <a:ln w="10468"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1FE3F521-71BA-6E4A-AA03-A383E4DBDDA9}"/>
              </a:ext>
            </a:extLst>
          </p:cNvPr>
          <p:cNvSpPr/>
          <p:nvPr/>
        </p:nvSpPr>
        <p:spPr>
          <a:xfrm>
            <a:off x="1777935" y="693102"/>
            <a:ext cx="984319" cy="1612900"/>
          </a:xfrm>
          <a:custGeom>
            <a:avLst/>
            <a:gdLst>
              <a:gd name="connsiteX0" fmla="*/ 0 w 1623101"/>
              <a:gd name="connsiteY0" fmla="*/ 900873 h 2659791"/>
              <a:gd name="connsiteX1" fmla="*/ 402320 w 1623101"/>
              <a:gd name="connsiteY1" fmla="*/ 900873 h 2659791"/>
              <a:gd name="connsiteX2" fmla="*/ 475935 w 1623101"/>
              <a:gd name="connsiteY2" fmla="*/ 900873 h 2659791"/>
              <a:gd name="connsiteX3" fmla="*/ 475935 w 1623101"/>
              <a:gd name="connsiteY3" fmla="*/ 2670263 h 2659791"/>
              <a:gd name="connsiteX4" fmla="*/ 1154706 w 1623101"/>
              <a:gd name="connsiteY4" fmla="*/ 2670263 h 2659791"/>
              <a:gd name="connsiteX5" fmla="*/ 1154706 w 1623101"/>
              <a:gd name="connsiteY5" fmla="*/ 900873 h 2659791"/>
              <a:gd name="connsiteX6" fmla="*/ 1228216 w 1623101"/>
              <a:gd name="connsiteY6" fmla="*/ 900873 h 2659791"/>
              <a:gd name="connsiteX7" fmla="*/ 1630641 w 1623101"/>
              <a:gd name="connsiteY7" fmla="*/ 900873 h 2659791"/>
              <a:gd name="connsiteX8" fmla="*/ 815320 w 1623101"/>
              <a:gd name="connsiteY8" fmla="*/ 0 h 2659791"/>
              <a:gd name="connsiteX9" fmla="*/ 0 w 1623101"/>
              <a:gd name="connsiteY9" fmla="*/ 900873 h 26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101" h="2659791">
                <a:moveTo>
                  <a:pt x="0" y="900873"/>
                </a:moveTo>
                <a:lnTo>
                  <a:pt x="402320" y="900873"/>
                </a:lnTo>
                <a:lnTo>
                  <a:pt x="475935" y="900873"/>
                </a:lnTo>
                <a:lnTo>
                  <a:pt x="475935" y="2670263"/>
                </a:lnTo>
                <a:lnTo>
                  <a:pt x="1154706" y="2670263"/>
                </a:lnTo>
                <a:lnTo>
                  <a:pt x="1154706" y="900873"/>
                </a:lnTo>
                <a:lnTo>
                  <a:pt x="1228216" y="900873"/>
                </a:lnTo>
                <a:lnTo>
                  <a:pt x="1630641" y="900873"/>
                </a:lnTo>
                <a:lnTo>
                  <a:pt x="815320" y="0"/>
                </a:lnTo>
                <a:lnTo>
                  <a:pt x="0" y="900873"/>
                </a:lnTo>
                <a:close/>
              </a:path>
            </a:pathLst>
          </a:custGeom>
          <a:solidFill>
            <a:srgbClr val="12110C"/>
          </a:solidFill>
          <a:ln w="10468" cap="flat">
            <a:noFill/>
            <a:prstDash val="solid"/>
            <a:miter/>
          </a:ln>
        </p:spPr>
        <p:txBody>
          <a:bodyPr rtlCol="0" anchor="ctr"/>
          <a:lstStyle/>
          <a:p>
            <a:endParaRPr lang="en-US" sz="1092"/>
          </a:p>
        </p:txBody>
      </p:sp>
      <p:pic>
        <p:nvPicPr>
          <p:cNvPr id="18" name="Graphic 17">
            <a:extLst>
              <a:ext uri="{FF2B5EF4-FFF2-40B4-BE49-F238E27FC236}">
                <a16:creationId xmlns:a16="http://schemas.microsoft.com/office/drawing/2014/main" id="{46512213-5FE7-FB47-86D1-E1B359ED2A0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745079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Slide-SALMON">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tx2"/>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45833"/>
            <a:ext cx="5911156" cy="2479343"/>
          </a:xfrm>
          <a:prstGeom prst="rect">
            <a:avLst/>
          </a:prstGeom>
        </p:spPr>
        <p:txBody>
          <a:bodyPr vert="horz" lIns="91440" tIns="45720" rIns="91440" bIns="45720" rtlCol="0">
            <a:normAutofit/>
          </a:bodyPr>
          <a:lstStyle>
            <a:lvl1pPr marL="0" indent="0">
              <a:buNone/>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p:txBody>
      </p:sp>
      <p:sp>
        <p:nvSpPr>
          <p:cNvPr id="29" name="Freeform 28">
            <a:extLst>
              <a:ext uri="{FF2B5EF4-FFF2-40B4-BE49-F238E27FC236}">
                <a16:creationId xmlns:a16="http://schemas.microsoft.com/office/drawing/2014/main" id="{986DE4AE-92D2-1B46-A477-4741C8E33E9A}"/>
              </a:ext>
            </a:extLst>
          </p:cNvPr>
          <p:cNvSpPr/>
          <p:nvPr/>
        </p:nvSpPr>
        <p:spPr>
          <a:xfrm>
            <a:off x="0" y="0"/>
            <a:ext cx="12192856" cy="6858000"/>
          </a:xfrm>
          <a:custGeom>
            <a:avLst/>
            <a:gdLst>
              <a:gd name="connsiteX0" fmla="*/ 18040298 w 20105511"/>
              <a:gd name="connsiteY0" fmla="*/ 0 h 11309350"/>
              <a:gd name="connsiteX1" fmla="*/ 18563146 w 20105511"/>
              <a:gd name="connsiteY1" fmla="*/ 599081 h 11309350"/>
              <a:gd name="connsiteX2" fmla="*/ 18173288 w 20105511"/>
              <a:gd name="connsiteY2" fmla="*/ 599081 h 11309350"/>
              <a:gd name="connsiteX3" fmla="*/ 18173288 w 20105511"/>
              <a:gd name="connsiteY3" fmla="*/ 1850335 h 11309350"/>
              <a:gd name="connsiteX4" fmla="*/ 17617454 w 20105511"/>
              <a:gd name="connsiteY4" fmla="*/ 1850335 h 11309350"/>
              <a:gd name="connsiteX5" fmla="*/ 17617454 w 20105511"/>
              <a:gd name="connsiteY5" fmla="*/ 599081 h 11309350"/>
              <a:gd name="connsiteX6" fmla="*/ 17227596 w 20105511"/>
              <a:gd name="connsiteY6" fmla="*/ 599081 h 11309350"/>
              <a:gd name="connsiteX7" fmla="*/ 17750444 w 20105511"/>
              <a:gd name="connsiteY7" fmla="*/ 0 h 11309350"/>
              <a:gd name="connsiteX8" fmla="*/ 0 w 20105511"/>
              <a:gd name="connsiteY8" fmla="*/ 0 h 11309350"/>
              <a:gd name="connsiteX9" fmla="*/ 0 w 20105511"/>
              <a:gd name="connsiteY9" fmla="*/ 2757178 h 11309350"/>
              <a:gd name="connsiteX10" fmla="*/ 5780335 w 20105511"/>
              <a:gd name="connsiteY10" fmla="*/ 9379116 h 11309350"/>
              <a:gd name="connsiteX11" fmla="*/ 2212968 w 20105511"/>
              <a:gd name="connsiteY11" fmla="*/ 9379116 h 11309350"/>
              <a:gd name="connsiteX12" fmla="*/ 2212968 w 20105511"/>
              <a:gd name="connsiteY12" fmla="*/ 11309350 h 11309350"/>
              <a:gd name="connsiteX13" fmla="*/ 16328711 w 20105511"/>
              <a:gd name="connsiteY13" fmla="*/ 11309350 h 11309350"/>
              <a:gd name="connsiteX14" fmla="*/ 16328711 w 20105511"/>
              <a:gd name="connsiteY14" fmla="*/ 8696681 h 11309350"/>
              <a:gd name="connsiteX15" fmla="*/ 15067510 w 20105511"/>
              <a:gd name="connsiteY15" fmla="*/ 8696681 h 11309350"/>
              <a:gd name="connsiteX16" fmla="*/ 17227492 w 20105511"/>
              <a:gd name="connsiteY16" fmla="*/ 6221714 h 11309350"/>
              <a:gd name="connsiteX17" fmla="*/ 19387786 w 20105511"/>
              <a:gd name="connsiteY17" fmla="*/ 8696681 h 11309350"/>
              <a:gd name="connsiteX18" fmla="*/ 18126374 w 20105511"/>
              <a:gd name="connsiteY18" fmla="*/ 8696681 h 11309350"/>
              <a:gd name="connsiteX19" fmla="*/ 18126374 w 20105511"/>
              <a:gd name="connsiteY19" fmla="*/ 8712912 h 11309350"/>
              <a:gd name="connsiteX20" fmla="*/ 18134648 w 20105511"/>
              <a:gd name="connsiteY20" fmla="*/ 8703488 h 11309350"/>
              <a:gd name="connsiteX21" fmla="*/ 19212072 w 20105511"/>
              <a:gd name="connsiteY21" fmla="*/ 9937568 h 11309350"/>
              <a:gd name="connsiteX22" fmla="*/ 18583776 w 20105511"/>
              <a:gd name="connsiteY22" fmla="*/ 9937568 h 11309350"/>
              <a:gd name="connsiteX23" fmla="*/ 18583776 w 20105511"/>
              <a:gd name="connsiteY23" fmla="*/ 11309350 h 11309350"/>
              <a:gd name="connsiteX24" fmla="*/ 20105512 w 20105511"/>
              <a:gd name="connsiteY24" fmla="*/ 11309350 h 11309350"/>
              <a:gd name="connsiteX25" fmla="*/ 20105512 w 20105511"/>
              <a:gd name="connsiteY25" fmla="*/ 0 h 11309350"/>
              <a:gd name="connsiteX26" fmla="*/ 4159956 w 20105511"/>
              <a:gd name="connsiteY26" fmla="*/ 2043851 h 11309350"/>
              <a:gd name="connsiteX27" fmla="*/ 4086655 w 20105511"/>
              <a:gd name="connsiteY27" fmla="*/ 2043851 h 11309350"/>
              <a:gd name="connsiteX28" fmla="*/ 4086655 w 20105511"/>
              <a:gd name="connsiteY28" fmla="*/ 3813555 h 11309350"/>
              <a:gd name="connsiteX29" fmla="*/ 3407675 w 20105511"/>
              <a:gd name="connsiteY29" fmla="*/ 3813555 h 11309350"/>
              <a:gd name="connsiteX30" fmla="*/ 3407675 w 20105511"/>
              <a:gd name="connsiteY30" fmla="*/ 2043851 h 11309350"/>
              <a:gd name="connsiteX31" fmla="*/ 2932054 w 20105511"/>
              <a:gd name="connsiteY31" fmla="*/ 2043851 h 11309350"/>
              <a:gd name="connsiteX32" fmla="*/ 3747374 w 20105511"/>
              <a:gd name="connsiteY32" fmla="*/ 1143292 h 11309350"/>
              <a:gd name="connsiteX33" fmla="*/ 4562695 w 20105511"/>
              <a:gd name="connsiteY33" fmla="*/ 2043851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05511" h="11309350">
                <a:moveTo>
                  <a:pt x="18040298" y="0"/>
                </a:moveTo>
                <a:lnTo>
                  <a:pt x="18563146" y="599081"/>
                </a:lnTo>
                <a:lnTo>
                  <a:pt x="18173288" y="599081"/>
                </a:lnTo>
                <a:lnTo>
                  <a:pt x="18173288" y="1850335"/>
                </a:lnTo>
                <a:lnTo>
                  <a:pt x="17617454" y="1850335"/>
                </a:lnTo>
                <a:lnTo>
                  <a:pt x="17617454" y="599081"/>
                </a:lnTo>
                <a:lnTo>
                  <a:pt x="17227596" y="599081"/>
                </a:lnTo>
                <a:lnTo>
                  <a:pt x="17750444" y="0"/>
                </a:lnTo>
                <a:lnTo>
                  <a:pt x="0" y="0"/>
                </a:lnTo>
                <a:lnTo>
                  <a:pt x="0" y="2757178"/>
                </a:lnTo>
                <a:lnTo>
                  <a:pt x="5780335" y="9379116"/>
                </a:lnTo>
                <a:lnTo>
                  <a:pt x="2212968" y="9379116"/>
                </a:lnTo>
                <a:lnTo>
                  <a:pt x="2212968" y="11309350"/>
                </a:lnTo>
                <a:lnTo>
                  <a:pt x="16328711" y="11309350"/>
                </a:lnTo>
                <a:lnTo>
                  <a:pt x="16328711" y="8696681"/>
                </a:lnTo>
                <a:lnTo>
                  <a:pt x="15067510" y="8696681"/>
                </a:lnTo>
                <a:lnTo>
                  <a:pt x="17227492" y="6221714"/>
                </a:lnTo>
                <a:lnTo>
                  <a:pt x="19387786" y="8696681"/>
                </a:lnTo>
                <a:lnTo>
                  <a:pt x="18126374" y="8696681"/>
                </a:lnTo>
                <a:lnTo>
                  <a:pt x="18126374" y="8712912"/>
                </a:lnTo>
                <a:lnTo>
                  <a:pt x="18134648" y="8703488"/>
                </a:lnTo>
                <a:lnTo>
                  <a:pt x="19212072" y="9937568"/>
                </a:lnTo>
                <a:lnTo>
                  <a:pt x="18583776" y="9937568"/>
                </a:lnTo>
                <a:lnTo>
                  <a:pt x="18583776" y="11309350"/>
                </a:lnTo>
                <a:lnTo>
                  <a:pt x="20105512" y="11309350"/>
                </a:lnTo>
                <a:lnTo>
                  <a:pt x="20105512" y="0"/>
                </a:lnTo>
                <a:close/>
                <a:moveTo>
                  <a:pt x="4159956" y="2043851"/>
                </a:moveTo>
                <a:lnTo>
                  <a:pt x="4086655" y="2043851"/>
                </a:lnTo>
                <a:lnTo>
                  <a:pt x="4086655" y="3813555"/>
                </a:lnTo>
                <a:lnTo>
                  <a:pt x="3407675" y="3813555"/>
                </a:lnTo>
                <a:lnTo>
                  <a:pt x="3407675" y="2043851"/>
                </a:lnTo>
                <a:lnTo>
                  <a:pt x="2932054" y="2043851"/>
                </a:lnTo>
                <a:lnTo>
                  <a:pt x="3747374" y="1143292"/>
                </a:lnTo>
                <a:lnTo>
                  <a:pt x="4562695" y="2043851"/>
                </a:lnTo>
                <a:close/>
              </a:path>
            </a:pathLst>
          </a:custGeom>
          <a:noFill/>
          <a:ln w="10468"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F21EAE22-5BEC-8E40-9967-3A04E13F5068}"/>
              </a:ext>
            </a:extLst>
          </p:cNvPr>
          <p:cNvSpPr/>
          <p:nvPr/>
        </p:nvSpPr>
        <p:spPr>
          <a:xfrm>
            <a:off x="9137593" y="3772852"/>
            <a:ext cx="2616384" cy="3079750"/>
          </a:xfrm>
          <a:custGeom>
            <a:avLst/>
            <a:gdLst>
              <a:gd name="connsiteX0" fmla="*/ 2521985 w 4314307"/>
              <a:gd name="connsiteY0" fmla="*/ 3715750 h 5078735"/>
              <a:gd name="connsiteX1" fmla="*/ 1990445 w 4314307"/>
              <a:gd name="connsiteY1" fmla="*/ 3715750 h 5078735"/>
              <a:gd name="connsiteX2" fmla="*/ 3059179 w 4314307"/>
              <a:gd name="connsiteY2" fmla="*/ 2491198 h 5078735"/>
              <a:gd name="connsiteX3" fmla="*/ 3059179 w 4314307"/>
              <a:gd name="connsiteY3" fmla="*/ 2474967 h 5078735"/>
              <a:gd name="connsiteX4" fmla="*/ 3254266 w 4314307"/>
              <a:gd name="connsiteY4" fmla="*/ 2474967 h 5078735"/>
              <a:gd name="connsiteX5" fmla="*/ 4320276 w 4314307"/>
              <a:gd name="connsiteY5" fmla="*/ 2474967 h 5078735"/>
              <a:gd name="connsiteX6" fmla="*/ 2159981 w 4314307"/>
              <a:gd name="connsiteY6" fmla="*/ 0 h 5078735"/>
              <a:gd name="connsiteX7" fmla="*/ 0 w 4314307"/>
              <a:gd name="connsiteY7" fmla="*/ 2474967 h 5078735"/>
              <a:gd name="connsiteX8" fmla="*/ 1065907 w 4314307"/>
              <a:gd name="connsiteY8" fmla="*/ 2474967 h 5078735"/>
              <a:gd name="connsiteX9" fmla="*/ 1260993 w 4314307"/>
              <a:gd name="connsiteY9" fmla="*/ 2474967 h 5078735"/>
              <a:gd name="connsiteX10" fmla="*/ 1260993 w 4314307"/>
              <a:gd name="connsiteY10" fmla="*/ 5087637 h 5078735"/>
              <a:gd name="connsiteX11" fmla="*/ 2619267 w 4314307"/>
              <a:gd name="connsiteY11" fmla="*/ 5087637 h 5078735"/>
              <a:gd name="connsiteX12" fmla="*/ 2619267 w 4314307"/>
              <a:gd name="connsiteY12" fmla="*/ 3715750 h 5078735"/>
              <a:gd name="connsiteX13" fmla="*/ 2521985 w 4314307"/>
              <a:gd name="connsiteY13" fmla="*/ 3715750 h 50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307" h="5078735">
                <a:moveTo>
                  <a:pt x="2521985" y="3715750"/>
                </a:moveTo>
                <a:lnTo>
                  <a:pt x="1990445" y="3715750"/>
                </a:lnTo>
                <a:lnTo>
                  <a:pt x="3059179" y="2491198"/>
                </a:lnTo>
                <a:lnTo>
                  <a:pt x="3059179" y="2474967"/>
                </a:lnTo>
                <a:lnTo>
                  <a:pt x="3254266" y="2474967"/>
                </a:lnTo>
                <a:lnTo>
                  <a:pt x="4320276" y="2474967"/>
                </a:lnTo>
                <a:lnTo>
                  <a:pt x="2159981" y="0"/>
                </a:lnTo>
                <a:lnTo>
                  <a:pt x="0" y="2474967"/>
                </a:lnTo>
                <a:lnTo>
                  <a:pt x="1065907" y="2474967"/>
                </a:lnTo>
                <a:lnTo>
                  <a:pt x="1260993" y="2474967"/>
                </a:lnTo>
                <a:lnTo>
                  <a:pt x="1260993" y="5087637"/>
                </a:lnTo>
                <a:lnTo>
                  <a:pt x="2619267" y="5087637"/>
                </a:lnTo>
                <a:lnTo>
                  <a:pt x="2619267" y="3715750"/>
                </a:lnTo>
                <a:lnTo>
                  <a:pt x="2521985" y="3715750"/>
                </a:lnTo>
                <a:close/>
              </a:path>
            </a:pathLst>
          </a:custGeom>
          <a:solidFill>
            <a:schemeClr val="tx2"/>
          </a:solidFill>
          <a:ln w="10468"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0E9A12D2-8AA8-F946-B416-BCC135123F67}"/>
              </a:ext>
            </a:extLst>
          </p:cNvPr>
          <p:cNvSpPr/>
          <p:nvPr/>
        </p:nvSpPr>
        <p:spPr>
          <a:xfrm>
            <a:off x="10447563" y="0"/>
            <a:ext cx="806507" cy="1117600"/>
          </a:xfrm>
          <a:custGeom>
            <a:avLst/>
            <a:gdLst>
              <a:gd name="connsiteX0" fmla="*/ 329542 w 1329895"/>
              <a:gd name="connsiteY0" fmla="*/ 599081 h 1843005"/>
              <a:gd name="connsiteX1" fmla="*/ 389858 w 1329895"/>
              <a:gd name="connsiteY1" fmla="*/ 599081 h 1843005"/>
              <a:gd name="connsiteX2" fmla="*/ 389858 w 1329895"/>
              <a:gd name="connsiteY2" fmla="*/ 1850335 h 1843005"/>
              <a:gd name="connsiteX3" fmla="*/ 945691 w 1329895"/>
              <a:gd name="connsiteY3" fmla="*/ 1850335 h 1843005"/>
              <a:gd name="connsiteX4" fmla="*/ 945691 w 1329895"/>
              <a:gd name="connsiteY4" fmla="*/ 599081 h 1843005"/>
              <a:gd name="connsiteX5" fmla="*/ 1006008 w 1329895"/>
              <a:gd name="connsiteY5" fmla="*/ 599081 h 1843005"/>
              <a:gd name="connsiteX6" fmla="*/ 1335550 w 1329895"/>
              <a:gd name="connsiteY6" fmla="*/ 599081 h 1843005"/>
              <a:gd name="connsiteX7" fmla="*/ 812702 w 1329895"/>
              <a:gd name="connsiteY7" fmla="*/ 0 h 1843005"/>
              <a:gd name="connsiteX8" fmla="*/ 522847 w 1329895"/>
              <a:gd name="connsiteY8" fmla="*/ 0 h 1843005"/>
              <a:gd name="connsiteX9" fmla="*/ 0 w 1329895"/>
              <a:gd name="connsiteY9" fmla="*/ 599081 h 1843005"/>
              <a:gd name="connsiteX10" fmla="*/ 329542 w 1329895"/>
              <a:gd name="connsiteY10" fmla="*/ 599081 h 18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895" h="1843005">
                <a:moveTo>
                  <a:pt x="329542" y="599081"/>
                </a:moveTo>
                <a:lnTo>
                  <a:pt x="389858" y="599081"/>
                </a:lnTo>
                <a:lnTo>
                  <a:pt x="389858" y="1850335"/>
                </a:lnTo>
                <a:lnTo>
                  <a:pt x="945691" y="1850335"/>
                </a:lnTo>
                <a:lnTo>
                  <a:pt x="945691" y="599081"/>
                </a:lnTo>
                <a:lnTo>
                  <a:pt x="1006008" y="599081"/>
                </a:lnTo>
                <a:lnTo>
                  <a:pt x="1335550" y="599081"/>
                </a:lnTo>
                <a:lnTo>
                  <a:pt x="812702" y="0"/>
                </a:lnTo>
                <a:lnTo>
                  <a:pt x="522847" y="0"/>
                </a:lnTo>
                <a:lnTo>
                  <a:pt x="0" y="599081"/>
                </a:lnTo>
                <a:lnTo>
                  <a:pt x="329542" y="599081"/>
                </a:lnTo>
                <a:close/>
              </a:path>
            </a:pathLst>
          </a:custGeom>
          <a:solidFill>
            <a:schemeClr val="tx2"/>
          </a:solidFill>
          <a:ln w="10468"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F3A8355C-EFE2-5143-8053-D6C8EEEE50F2}"/>
              </a:ext>
            </a:extLst>
          </p:cNvPr>
          <p:cNvSpPr/>
          <p:nvPr/>
        </p:nvSpPr>
        <p:spPr>
          <a:xfrm>
            <a:off x="10344685" y="5277803"/>
            <a:ext cx="1301841" cy="1574800"/>
          </a:xfrm>
          <a:custGeom>
            <a:avLst/>
            <a:gdLst>
              <a:gd name="connsiteX0" fmla="*/ 1622578 w 2146682"/>
              <a:gd name="connsiteY0" fmla="*/ 1233975 h 2596961"/>
              <a:gd name="connsiteX1" fmla="*/ 2154013 w 2146682"/>
              <a:gd name="connsiteY1" fmla="*/ 1233975 h 2596961"/>
              <a:gd name="connsiteX2" fmla="*/ 1077006 w 2146682"/>
              <a:gd name="connsiteY2" fmla="*/ 0 h 2596961"/>
              <a:gd name="connsiteX3" fmla="*/ 1068734 w 2146682"/>
              <a:gd name="connsiteY3" fmla="*/ 9424 h 2596961"/>
              <a:gd name="connsiteX4" fmla="*/ 0 w 2146682"/>
              <a:gd name="connsiteY4" fmla="*/ 1233975 h 2596961"/>
              <a:gd name="connsiteX5" fmla="*/ 531540 w 2146682"/>
              <a:gd name="connsiteY5" fmla="*/ 1233975 h 2596961"/>
              <a:gd name="connsiteX6" fmla="*/ 628821 w 2146682"/>
              <a:gd name="connsiteY6" fmla="*/ 1233975 h 2596961"/>
              <a:gd name="connsiteX7" fmla="*/ 628821 w 2146682"/>
              <a:gd name="connsiteY7" fmla="*/ 2605863 h 2596961"/>
              <a:gd name="connsiteX8" fmla="*/ 1525297 w 2146682"/>
              <a:gd name="connsiteY8" fmla="*/ 2605863 h 2596961"/>
              <a:gd name="connsiteX9" fmla="*/ 1525297 w 2146682"/>
              <a:gd name="connsiteY9" fmla="*/ 1233975 h 2596961"/>
              <a:gd name="connsiteX10" fmla="*/ 1622578 w 2146682"/>
              <a:gd name="connsiteY10" fmla="*/ 1233975 h 25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6682" h="2596961">
                <a:moveTo>
                  <a:pt x="1622578" y="1233975"/>
                </a:moveTo>
                <a:lnTo>
                  <a:pt x="2154013" y="1233975"/>
                </a:lnTo>
                <a:lnTo>
                  <a:pt x="1077006" y="0"/>
                </a:lnTo>
                <a:lnTo>
                  <a:pt x="1068734" y="9424"/>
                </a:lnTo>
                <a:lnTo>
                  <a:pt x="0" y="1233975"/>
                </a:lnTo>
                <a:lnTo>
                  <a:pt x="531540" y="1233975"/>
                </a:lnTo>
                <a:lnTo>
                  <a:pt x="628821" y="1233975"/>
                </a:lnTo>
                <a:lnTo>
                  <a:pt x="628821" y="2605863"/>
                </a:lnTo>
                <a:lnTo>
                  <a:pt x="1525297" y="2605863"/>
                </a:lnTo>
                <a:lnTo>
                  <a:pt x="1525297" y="1233975"/>
                </a:lnTo>
                <a:lnTo>
                  <a:pt x="1622578" y="1233975"/>
                </a:lnTo>
                <a:close/>
              </a:path>
            </a:pathLst>
          </a:custGeom>
          <a:solidFill>
            <a:srgbClr val="12110C"/>
          </a:solidFill>
          <a:ln w="10468"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FA439275-451E-A445-A4F8-E39227462CF3}"/>
              </a:ext>
            </a:extLst>
          </p:cNvPr>
          <p:cNvSpPr/>
          <p:nvPr/>
        </p:nvSpPr>
        <p:spPr>
          <a:xfrm>
            <a:off x="0" y="1671955"/>
            <a:ext cx="3499096" cy="5181600"/>
          </a:xfrm>
          <a:custGeom>
            <a:avLst/>
            <a:gdLst>
              <a:gd name="connsiteX0" fmla="*/ 2764613 w 5769862"/>
              <a:gd name="connsiteY0" fmla="*/ 6621939 h 8544842"/>
              <a:gd name="connsiteX1" fmla="*/ 5779916 w 5769862"/>
              <a:gd name="connsiteY1" fmla="*/ 6621939 h 8544842"/>
              <a:gd name="connsiteX2" fmla="*/ 0 w 5769862"/>
              <a:gd name="connsiteY2" fmla="*/ 0 h 8544842"/>
              <a:gd name="connsiteX3" fmla="*/ 0 w 5769862"/>
              <a:gd name="connsiteY3" fmla="*/ 8552172 h 8544842"/>
              <a:gd name="connsiteX4" fmla="*/ 2212968 w 5769862"/>
              <a:gd name="connsiteY4" fmla="*/ 8552172 h 8544842"/>
              <a:gd name="connsiteX5" fmla="*/ 2212968 w 5769862"/>
              <a:gd name="connsiteY5" fmla="*/ 6621939 h 8544842"/>
              <a:gd name="connsiteX6" fmla="*/ 2764613 w 5769862"/>
              <a:gd name="connsiteY6" fmla="*/ 6621939 h 8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862" h="8544842">
                <a:moveTo>
                  <a:pt x="2764613" y="6621939"/>
                </a:moveTo>
                <a:lnTo>
                  <a:pt x="5779916" y="6621939"/>
                </a:lnTo>
                <a:lnTo>
                  <a:pt x="0" y="0"/>
                </a:lnTo>
                <a:lnTo>
                  <a:pt x="0" y="8552172"/>
                </a:lnTo>
                <a:lnTo>
                  <a:pt x="2212968" y="8552172"/>
                </a:lnTo>
                <a:lnTo>
                  <a:pt x="2212968" y="6621939"/>
                </a:lnTo>
                <a:lnTo>
                  <a:pt x="2764613" y="6621939"/>
                </a:lnTo>
                <a:close/>
              </a:path>
            </a:pathLst>
          </a:custGeom>
          <a:solidFill>
            <a:schemeClr val="tx2"/>
          </a:solidFill>
          <a:ln w="10468"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1FE3F521-71BA-6E4A-AA03-A383E4DBDDA9}"/>
              </a:ext>
            </a:extLst>
          </p:cNvPr>
          <p:cNvSpPr/>
          <p:nvPr/>
        </p:nvSpPr>
        <p:spPr>
          <a:xfrm>
            <a:off x="1777935" y="693102"/>
            <a:ext cx="984319" cy="1612900"/>
          </a:xfrm>
          <a:custGeom>
            <a:avLst/>
            <a:gdLst>
              <a:gd name="connsiteX0" fmla="*/ 0 w 1623101"/>
              <a:gd name="connsiteY0" fmla="*/ 900873 h 2659791"/>
              <a:gd name="connsiteX1" fmla="*/ 402320 w 1623101"/>
              <a:gd name="connsiteY1" fmla="*/ 900873 h 2659791"/>
              <a:gd name="connsiteX2" fmla="*/ 475935 w 1623101"/>
              <a:gd name="connsiteY2" fmla="*/ 900873 h 2659791"/>
              <a:gd name="connsiteX3" fmla="*/ 475935 w 1623101"/>
              <a:gd name="connsiteY3" fmla="*/ 2670263 h 2659791"/>
              <a:gd name="connsiteX4" fmla="*/ 1154706 w 1623101"/>
              <a:gd name="connsiteY4" fmla="*/ 2670263 h 2659791"/>
              <a:gd name="connsiteX5" fmla="*/ 1154706 w 1623101"/>
              <a:gd name="connsiteY5" fmla="*/ 900873 h 2659791"/>
              <a:gd name="connsiteX6" fmla="*/ 1228216 w 1623101"/>
              <a:gd name="connsiteY6" fmla="*/ 900873 h 2659791"/>
              <a:gd name="connsiteX7" fmla="*/ 1630641 w 1623101"/>
              <a:gd name="connsiteY7" fmla="*/ 900873 h 2659791"/>
              <a:gd name="connsiteX8" fmla="*/ 815320 w 1623101"/>
              <a:gd name="connsiteY8" fmla="*/ 0 h 2659791"/>
              <a:gd name="connsiteX9" fmla="*/ 0 w 1623101"/>
              <a:gd name="connsiteY9" fmla="*/ 900873 h 26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101" h="2659791">
                <a:moveTo>
                  <a:pt x="0" y="900873"/>
                </a:moveTo>
                <a:lnTo>
                  <a:pt x="402320" y="900873"/>
                </a:lnTo>
                <a:lnTo>
                  <a:pt x="475935" y="900873"/>
                </a:lnTo>
                <a:lnTo>
                  <a:pt x="475935" y="2670263"/>
                </a:lnTo>
                <a:lnTo>
                  <a:pt x="1154706" y="2670263"/>
                </a:lnTo>
                <a:lnTo>
                  <a:pt x="1154706" y="900873"/>
                </a:lnTo>
                <a:lnTo>
                  <a:pt x="1228216" y="900873"/>
                </a:lnTo>
                <a:lnTo>
                  <a:pt x="1630641" y="900873"/>
                </a:lnTo>
                <a:lnTo>
                  <a:pt x="815320" y="0"/>
                </a:lnTo>
                <a:lnTo>
                  <a:pt x="0" y="900873"/>
                </a:lnTo>
                <a:close/>
              </a:path>
            </a:pathLst>
          </a:custGeom>
          <a:solidFill>
            <a:srgbClr val="12110C"/>
          </a:solidFill>
          <a:ln w="10468" cap="flat">
            <a:noFill/>
            <a:prstDash val="solid"/>
            <a:miter/>
          </a:ln>
        </p:spPr>
        <p:txBody>
          <a:bodyPr rtlCol="0" anchor="ctr"/>
          <a:lstStyle/>
          <a:p>
            <a:endParaRPr lang="en-US" sz="1092"/>
          </a:p>
        </p:txBody>
      </p:sp>
      <p:pic>
        <p:nvPicPr>
          <p:cNvPr id="18" name="Graphic 17">
            <a:extLst>
              <a:ext uri="{FF2B5EF4-FFF2-40B4-BE49-F238E27FC236}">
                <a16:creationId xmlns:a16="http://schemas.microsoft.com/office/drawing/2014/main" id="{3160704F-B8F3-D74B-884C-4EA9F80E151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3222760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ement Slide-RE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bg2"/>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45833"/>
            <a:ext cx="5911156" cy="2479343"/>
          </a:xfrm>
          <a:prstGeom prst="rect">
            <a:avLst/>
          </a:prstGeom>
        </p:spPr>
        <p:txBody>
          <a:bodyPr vert="horz" lIns="91440" tIns="45720" rIns="91440" bIns="45720" rtlCol="0">
            <a:normAutofit/>
          </a:bodyPr>
          <a:lstStyle>
            <a:lvl1pPr marL="0" indent="0">
              <a:buNone/>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p:txBody>
      </p:sp>
      <p:sp>
        <p:nvSpPr>
          <p:cNvPr id="29" name="Freeform 28">
            <a:extLst>
              <a:ext uri="{FF2B5EF4-FFF2-40B4-BE49-F238E27FC236}">
                <a16:creationId xmlns:a16="http://schemas.microsoft.com/office/drawing/2014/main" id="{986DE4AE-92D2-1B46-A477-4741C8E33E9A}"/>
              </a:ext>
            </a:extLst>
          </p:cNvPr>
          <p:cNvSpPr/>
          <p:nvPr/>
        </p:nvSpPr>
        <p:spPr>
          <a:xfrm>
            <a:off x="0" y="0"/>
            <a:ext cx="12192856" cy="6858000"/>
          </a:xfrm>
          <a:custGeom>
            <a:avLst/>
            <a:gdLst>
              <a:gd name="connsiteX0" fmla="*/ 18040298 w 20105511"/>
              <a:gd name="connsiteY0" fmla="*/ 0 h 11309350"/>
              <a:gd name="connsiteX1" fmla="*/ 18563146 w 20105511"/>
              <a:gd name="connsiteY1" fmla="*/ 599081 h 11309350"/>
              <a:gd name="connsiteX2" fmla="*/ 18173288 w 20105511"/>
              <a:gd name="connsiteY2" fmla="*/ 599081 h 11309350"/>
              <a:gd name="connsiteX3" fmla="*/ 18173288 w 20105511"/>
              <a:gd name="connsiteY3" fmla="*/ 1850335 h 11309350"/>
              <a:gd name="connsiteX4" fmla="*/ 17617454 w 20105511"/>
              <a:gd name="connsiteY4" fmla="*/ 1850335 h 11309350"/>
              <a:gd name="connsiteX5" fmla="*/ 17617454 w 20105511"/>
              <a:gd name="connsiteY5" fmla="*/ 599081 h 11309350"/>
              <a:gd name="connsiteX6" fmla="*/ 17227596 w 20105511"/>
              <a:gd name="connsiteY6" fmla="*/ 599081 h 11309350"/>
              <a:gd name="connsiteX7" fmla="*/ 17750444 w 20105511"/>
              <a:gd name="connsiteY7" fmla="*/ 0 h 11309350"/>
              <a:gd name="connsiteX8" fmla="*/ 0 w 20105511"/>
              <a:gd name="connsiteY8" fmla="*/ 0 h 11309350"/>
              <a:gd name="connsiteX9" fmla="*/ 0 w 20105511"/>
              <a:gd name="connsiteY9" fmla="*/ 2757178 h 11309350"/>
              <a:gd name="connsiteX10" fmla="*/ 5780335 w 20105511"/>
              <a:gd name="connsiteY10" fmla="*/ 9379116 h 11309350"/>
              <a:gd name="connsiteX11" fmla="*/ 2212968 w 20105511"/>
              <a:gd name="connsiteY11" fmla="*/ 9379116 h 11309350"/>
              <a:gd name="connsiteX12" fmla="*/ 2212968 w 20105511"/>
              <a:gd name="connsiteY12" fmla="*/ 11309350 h 11309350"/>
              <a:gd name="connsiteX13" fmla="*/ 16328711 w 20105511"/>
              <a:gd name="connsiteY13" fmla="*/ 11309350 h 11309350"/>
              <a:gd name="connsiteX14" fmla="*/ 16328711 w 20105511"/>
              <a:gd name="connsiteY14" fmla="*/ 8696681 h 11309350"/>
              <a:gd name="connsiteX15" fmla="*/ 15067510 w 20105511"/>
              <a:gd name="connsiteY15" fmla="*/ 8696681 h 11309350"/>
              <a:gd name="connsiteX16" fmla="*/ 17227492 w 20105511"/>
              <a:gd name="connsiteY16" fmla="*/ 6221714 h 11309350"/>
              <a:gd name="connsiteX17" fmla="*/ 19387786 w 20105511"/>
              <a:gd name="connsiteY17" fmla="*/ 8696681 h 11309350"/>
              <a:gd name="connsiteX18" fmla="*/ 18126374 w 20105511"/>
              <a:gd name="connsiteY18" fmla="*/ 8696681 h 11309350"/>
              <a:gd name="connsiteX19" fmla="*/ 18126374 w 20105511"/>
              <a:gd name="connsiteY19" fmla="*/ 8712912 h 11309350"/>
              <a:gd name="connsiteX20" fmla="*/ 18134648 w 20105511"/>
              <a:gd name="connsiteY20" fmla="*/ 8703488 h 11309350"/>
              <a:gd name="connsiteX21" fmla="*/ 19212072 w 20105511"/>
              <a:gd name="connsiteY21" fmla="*/ 9937568 h 11309350"/>
              <a:gd name="connsiteX22" fmla="*/ 18583776 w 20105511"/>
              <a:gd name="connsiteY22" fmla="*/ 9937568 h 11309350"/>
              <a:gd name="connsiteX23" fmla="*/ 18583776 w 20105511"/>
              <a:gd name="connsiteY23" fmla="*/ 11309350 h 11309350"/>
              <a:gd name="connsiteX24" fmla="*/ 20105512 w 20105511"/>
              <a:gd name="connsiteY24" fmla="*/ 11309350 h 11309350"/>
              <a:gd name="connsiteX25" fmla="*/ 20105512 w 20105511"/>
              <a:gd name="connsiteY25" fmla="*/ 0 h 11309350"/>
              <a:gd name="connsiteX26" fmla="*/ 4159956 w 20105511"/>
              <a:gd name="connsiteY26" fmla="*/ 2043851 h 11309350"/>
              <a:gd name="connsiteX27" fmla="*/ 4086655 w 20105511"/>
              <a:gd name="connsiteY27" fmla="*/ 2043851 h 11309350"/>
              <a:gd name="connsiteX28" fmla="*/ 4086655 w 20105511"/>
              <a:gd name="connsiteY28" fmla="*/ 3813555 h 11309350"/>
              <a:gd name="connsiteX29" fmla="*/ 3407675 w 20105511"/>
              <a:gd name="connsiteY29" fmla="*/ 3813555 h 11309350"/>
              <a:gd name="connsiteX30" fmla="*/ 3407675 w 20105511"/>
              <a:gd name="connsiteY30" fmla="*/ 2043851 h 11309350"/>
              <a:gd name="connsiteX31" fmla="*/ 2932054 w 20105511"/>
              <a:gd name="connsiteY31" fmla="*/ 2043851 h 11309350"/>
              <a:gd name="connsiteX32" fmla="*/ 3747374 w 20105511"/>
              <a:gd name="connsiteY32" fmla="*/ 1143292 h 11309350"/>
              <a:gd name="connsiteX33" fmla="*/ 4562695 w 20105511"/>
              <a:gd name="connsiteY33" fmla="*/ 2043851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05511" h="11309350">
                <a:moveTo>
                  <a:pt x="18040298" y="0"/>
                </a:moveTo>
                <a:lnTo>
                  <a:pt x="18563146" y="599081"/>
                </a:lnTo>
                <a:lnTo>
                  <a:pt x="18173288" y="599081"/>
                </a:lnTo>
                <a:lnTo>
                  <a:pt x="18173288" y="1850335"/>
                </a:lnTo>
                <a:lnTo>
                  <a:pt x="17617454" y="1850335"/>
                </a:lnTo>
                <a:lnTo>
                  <a:pt x="17617454" y="599081"/>
                </a:lnTo>
                <a:lnTo>
                  <a:pt x="17227596" y="599081"/>
                </a:lnTo>
                <a:lnTo>
                  <a:pt x="17750444" y="0"/>
                </a:lnTo>
                <a:lnTo>
                  <a:pt x="0" y="0"/>
                </a:lnTo>
                <a:lnTo>
                  <a:pt x="0" y="2757178"/>
                </a:lnTo>
                <a:lnTo>
                  <a:pt x="5780335" y="9379116"/>
                </a:lnTo>
                <a:lnTo>
                  <a:pt x="2212968" y="9379116"/>
                </a:lnTo>
                <a:lnTo>
                  <a:pt x="2212968" y="11309350"/>
                </a:lnTo>
                <a:lnTo>
                  <a:pt x="16328711" y="11309350"/>
                </a:lnTo>
                <a:lnTo>
                  <a:pt x="16328711" y="8696681"/>
                </a:lnTo>
                <a:lnTo>
                  <a:pt x="15067510" y="8696681"/>
                </a:lnTo>
                <a:lnTo>
                  <a:pt x="17227492" y="6221714"/>
                </a:lnTo>
                <a:lnTo>
                  <a:pt x="19387786" y="8696681"/>
                </a:lnTo>
                <a:lnTo>
                  <a:pt x="18126374" y="8696681"/>
                </a:lnTo>
                <a:lnTo>
                  <a:pt x="18126374" y="8712912"/>
                </a:lnTo>
                <a:lnTo>
                  <a:pt x="18134648" y="8703488"/>
                </a:lnTo>
                <a:lnTo>
                  <a:pt x="19212072" y="9937568"/>
                </a:lnTo>
                <a:lnTo>
                  <a:pt x="18583776" y="9937568"/>
                </a:lnTo>
                <a:lnTo>
                  <a:pt x="18583776" y="11309350"/>
                </a:lnTo>
                <a:lnTo>
                  <a:pt x="20105512" y="11309350"/>
                </a:lnTo>
                <a:lnTo>
                  <a:pt x="20105512" y="0"/>
                </a:lnTo>
                <a:close/>
                <a:moveTo>
                  <a:pt x="4159956" y="2043851"/>
                </a:moveTo>
                <a:lnTo>
                  <a:pt x="4086655" y="2043851"/>
                </a:lnTo>
                <a:lnTo>
                  <a:pt x="4086655" y="3813555"/>
                </a:lnTo>
                <a:lnTo>
                  <a:pt x="3407675" y="3813555"/>
                </a:lnTo>
                <a:lnTo>
                  <a:pt x="3407675" y="2043851"/>
                </a:lnTo>
                <a:lnTo>
                  <a:pt x="2932054" y="2043851"/>
                </a:lnTo>
                <a:lnTo>
                  <a:pt x="3747374" y="1143292"/>
                </a:lnTo>
                <a:lnTo>
                  <a:pt x="4562695" y="2043851"/>
                </a:lnTo>
                <a:close/>
              </a:path>
            </a:pathLst>
          </a:custGeom>
          <a:noFill/>
          <a:ln w="10468"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F21EAE22-5BEC-8E40-9967-3A04E13F5068}"/>
              </a:ext>
            </a:extLst>
          </p:cNvPr>
          <p:cNvSpPr/>
          <p:nvPr/>
        </p:nvSpPr>
        <p:spPr>
          <a:xfrm>
            <a:off x="9137593" y="3772852"/>
            <a:ext cx="2616384" cy="3079750"/>
          </a:xfrm>
          <a:custGeom>
            <a:avLst/>
            <a:gdLst>
              <a:gd name="connsiteX0" fmla="*/ 2521985 w 4314307"/>
              <a:gd name="connsiteY0" fmla="*/ 3715750 h 5078735"/>
              <a:gd name="connsiteX1" fmla="*/ 1990445 w 4314307"/>
              <a:gd name="connsiteY1" fmla="*/ 3715750 h 5078735"/>
              <a:gd name="connsiteX2" fmla="*/ 3059179 w 4314307"/>
              <a:gd name="connsiteY2" fmla="*/ 2491198 h 5078735"/>
              <a:gd name="connsiteX3" fmla="*/ 3059179 w 4314307"/>
              <a:gd name="connsiteY3" fmla="*/ 2474967 h 5078735"/>
              <a:gd name="connsiteX4" fmla="*/ 3254266 w 4314307"/>
              <a:gd name="connsiteY4" fmla="*/ 2474967 h 5078735"/>
              <a:gd name="connsiteX5" fmla="*/ 4320276 w 4314307"/>
              <a:gd name="connsiteY5" fmla="*/ 2474967 h 5078735"/>
              <a:gd name="connsiteX6" fmla="*/ 2159981 w 4314307"/>
              <a:gd name="connsiteY6" fmla="*/ 0 h 5078735"/>
              <a:gd name="connsiteX7" fmla="*/ 0 w 4314307"/>
              <a:gd name="connsiteY7" fmla="*/ 2474967 h 5078735"/>
              <a:gd name="connsiteX8" fmla="*/ 1065907 w 4314307"/>
              <a:gd name="connsiteY8" fmla="*/ 2474967 h 5078735"/>
              <a:gd name="connsiteX9" fmla="*/ 1260993 w 4314307"/>
              <a:gd name="connsiteY9" fmla="*/ 2474967 h 5078735"/>
              <a:gd name="connsiteX10" fmla="*/ 1260993 w 4314307"/>
              <a:gd name="connsiteY10" fmla="*/ 5087637 h 5078735"/>
              <a:gd name="connsiteX11" fmla="*/ 2619267 w 4314307"/>
              <a:gd name="connsiteY11" fmla="*/ 5087637 h 5078735"/>
              <a:gd name="connsiteX12" fmla="*/ 2619267 w 4314307"/>
              <a:gd name="connsiteY12" fmla="*/ 3715750 h 5078735"/>
              <a:gd name="connsiteX13" fmla="*/ 2521985 w 4314307"/>
              <a:gd name="connsiteY13" fmla="*/ 3715750 h 50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307" h="5078735">
                <a:moveTo>
                  <a:pt x="2521985" y="3715750"/>
                </a:moveTo>
                <a:lnTo>
                  <a:pt x="1990445" y="3715750"/>
                </a:lnTo>
                <a:lnTo>
                  <a:pt x="3059179" y="2491198"/>
                </a:lnTo>
                <a:lnTo>
                  <a:pt x="3059179" y="2474967"/>
                </a:lnTo>
                <a:lnTo>
                  <a:pt x="3254266" y="2474967"/>
                </a:lnTo>
                <a:lnTo>
                  <a:pt x="4320276" y="2474967"/>
                </a:lnTo>
                <a:lnTo>
                  <a:pt x="2159981" y="0"/>
                </a:lnTo>
                <a:lnTo>
                  <a:pt x="0" y="2474967"/>
                </a:lnTo>
                <a:lnTo>
                  <a:pt x="1065907" y="2474967"/>
                </a:lnTo>
                <a:lnTo>
                  <a:pt x="1260993" y="2474967"/>
                </a:lnTo>
                <a:lnTo>
                  <a:pt x="1260993" y="5087637"/>
                </a:lnTo>
                <a:lnTo>
                  <a:pt x="2619267" y="5087637"/>
                </a:lnTo>
                <a:lnTo>
                  <a:pt x="2619267" y="3715750"/>
                </a:lnTo>
                <a:lnTo>
                  <a:pt x="2521985" y="3715750"/>
                </a:lnTo>
                <a:close/>
              </a:path>
            </a:pathLst>
          </a:custGeom>
          <a:solidFill>
            <a:schemeClr val="bg2"/>
          </a:solidFill>
          <a:ln w="10468"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0E9A12D2-8AA8-F946-B416-BCC135123F67}"/>
              </a:ext>
            </a:extLst>
          </p:cNvPr>
          <p:cNvSpPr/>
          <p:nvPr/>
        </p:nvSpPr>
        <p:spPr>
          <a:xfrm>
            <a:off x="10447563" y="0"/>
            <a:ext cx="806507" cy="1117600"/>
          </a:xfrm>
          <a:custGeom>
            <a:avLst/>
            <a:gdLst>
              <a:gd name="connsiteX0" fmla="*/ 329542 w 1329895"/>
              <a:gd name="connsiteY0" fmla="*/ 599081 h 1843005"/>
              <a:gd name="connsiteX1" fmla="*/ 389858 w 1329895"/>
              <a:gd name="connsiteY1" fmla="*/ 599081 h 1843005"/>
              <a:gd name="connsiteX2" fmla="*/ 389858 w 1329895"/>
              <a:gd name="connsiteY2" fmla="*/ 1850335 h 1843005"/>
              <a:gd name="connsiteX3" fmla="*/ 945691 w 1329895"/>
              <a:gd name="connsiteY3" fmla="*/ 1850335 h 1843005"/>
              <a:gd name="connsiteX4" fmla="*/ 945691 w 1329895"/>
              <a:gd name="connsiteY4" fmla="*/ 599081 h 1843005"/>
              <a:gd name="connsiteX5" fmla="*/ 1006008 w 1329895"/>
              <a:gd name="connsiteY5" fmla="*/ 599081 h 1843005"/>
              <a:gd name="connsiteX6" fmla="*/ 1335550 w 1329895"/>
              <a:gd name="connsiteY6" fmla="*/ 599081 h 1843005"/>
              <a:gd name="connsiteX7" fmla="*/ 812702 w 1329895"/>
              <a:gd name="connsiteY7" fmla="*/ 0 h 1843005"/>
              <a:gd name="connsiteX8" fmla="*/ 522847 w 1329895"/>
              <a:gd name="connsiteY8" fmla="*/ 0 h 1843005"/>
              <a:gd name="connsiteX9" fmla="*/ 0 w 1329895"/>
              <a:gd name="connsiteY9" fmla="*/ 599081 h 1843005"/>
              <a:gd name="connsiteX10" fmla="*/ 329542 w 1329895"/>
              <a:gd name="connsiteY10" fmla="*/ 599081 h 18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895" h="1843005">
                <a:moveTo>
                  <a:pt x="329542" y="599081"/>
                </a:moveTo>
                <a:lnTo>
                  <a:pt x="389858" y="599081"/>
                </a:lnTo>
                <a:lnTo>
                  <a:pt x="389858" y="1850335"/>
                </a:lnTo>
                <a:lnTo>
                  <a:pt x="945691" y="1850335"/>
                </a:lnTo>
                <a:lnTo>
                  <a:pt x="945691" y="599081"/>
                </a:lnTo>
                <a:lnTo>
                  <a:pt x="1006008" y="599081"/>
                </a:lnTo>
                <a:lnTo>
                  <a:pt x="1335550" y="599081"/>
                </a:lnTo>
                <a:lnTo>
                  <a:pt x="812702" y="0"/>
                </a:lnTo>
                <a:lnTo>
                  <a:pt x="522847" y="0"/>
                </a:lnTo>
                <a:lnTo>
                  <a:pt x="0" y="599081"/>
                </a:lnTo>
                <a:lnTo>
                  <a:pt x="329542" y="599081"/>
                </a:lnTo>
                <a:close/>
              </a:path>
            </a:pathLst>
          </a:custGeom>
          <a:solidFill>
            <a:schemeClr val="bg2"/>
          </a:solidFill>
          <a:ln w="10468"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F3A8355C-EFE2-5143-8053-D6C8EEEE50F2}"/>
              </a:ext>
            </a:extLst>
          </p:cNvPr>
          <p:cNvSpPr/>
          <p:nvPr/>
        </p:nvSpPr>
        <p:spPr>
          <a:xfrm>
            <a:off x="10344685" y="5277803"/>
            <a:ext cx="1301841" cy="1574800"/>
          </a:xfrm>
          <a:custGeom>
            <a:avLst/>
            <a:gdLst>
              <a:gd name="connsiteX0" fmla="*/ 1622578 w 2146682"/>
              <a:gd name="connsiteY0" fmla="*/ 1233975 h 2596961"/>
              <a:gd name="connsiteX1" fmla="*/ 2154013 w 2146682"/>
              <a:gd name="connsiteY1" fmla="*/ 1233975 h 2596961"/>
              <a:gd name="connsiteX2" fmla="*/ 1077006 w 2146682"/>
              <a:gd name="connsiteY2" fmla="*/ 0 h 2596961"/>
              <a:gd name="connsiteX3" fmla="*/ 1068734 w 2146682"/>
              <a:gd name="connsiteY3" fmla="*/ 9424 h 2596961"/>
              <a:gd name="connsiteX4" fmla="*/ 0 w 2146682"/>
              <a:gd name="connsiteY4" fmla="*/ 1233975 h 2596961"/>
              <a:gd name="connsiteX5" fmla="*/ 531540 w 2146682"/>
              <a:gd name="connsiteY5" fmla="*/ 1233975 h 2596961"/>
              <a:gd name="connsiteX6" fmla="*/ 628821 w 2146682"/>
              <a:gd name="connsiteY6" fmla="*/ 1233975 h 2596961"/>
              <a:gd name="connsiteX7" fmla="*/ 628821 w 2146682"/>
              <a:gd name="connsiteY7" fmla="*/ 2605863 h 2596961"/>
              <a:gd name="connsiteX8" fmla="*/ 1525297 w 2146682"/>
              <a:gd name="connsiteY8" fmla="*/ 2605863 h 2596961"/>
              <a:gd name="connsiteX9" fmla="*/ 1525297 w 2146682"/>
              <a:gd name="connsiteY9" fmla="*/ 1233975 h 2596961"/>
              <a:gd name="connsiteX10" fmla="*/ 1622578 w 2146682"/>
              <a:gd name="connsiteY10" fmla="*/ 1233975 h 25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6682" h="2596961">
                <a:moveTo>
                  <a:pt x="1622578" y="1233975"/>
                </a:moveTo>
                <a:lnTo>
                  <a:pt x="2154013" y="1233975"/>
                </a:lnTo>
                <a:lnTo>
                  <a:pt x="1077006" y="0"/>
                </a:lnTo>
                <a:lnTo>
                  <a:pt x="1068734" y="9424"/>
                </a:lnTo>
                <a:lnTo>
                  <a:pt x="0" y="1233975"/>
                </a:lnTo>
                <a:lnTo>
                  <a:pt x="531540" y="1233975"/>
                </a:lnTo>
                <a:lnTo>
                  <a:pt x="628821" y="1233975"/>
                </a:lnTo>
                <a:lnTo>
                  <a:pt x="628821" y="2605863"/>
                </a:lnTo>
                <a:lnTo>
                  <a:pt x="1525297" y="2605863"/>
                </a:lnTo>
                <a:lnTo>
                  <a:pt x="1525297" y="1233975"/>
                </a:lnTo>
                <a:lnTo>
                  <a:pt x="1622578" y="1233975"/>
                </a:lnTo>
                <a:close/>
              </a:path>
            </a:pathLst>
          </a:custGeom>
          <a:solidFill>
            <a:srgbClr val="12110C"/>
          </a:solidFill>
          <a:ln w="10468"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FA439275-451E-A445-A4F8-E39227462CF3}"/>
              </a:ext>
            </a:extLst>
          </p:cNvPr>
          <p:cNvSpPr/>
          <p:nvPr/>
        </p:nvSpPr>
        <p:spPr>
          <a:xfrm>
            <a:off x="0" y="1671955"/>
            <a:ext cx="3499096" cy="5181600"/>
          </a:xfrm>
          <a:custGeom>
            <a:avLst/>
            <a:gdLst>
              <a:gd name="connsiteX0" fmla="*/ 2764613 w 5769862"/>
              <a:gd name="connsiteY0" fmla="*/ 6621939 h 8544842"/>
              <a:gd name="connsiteX1" fmla="*/ 5779916 w 5769862"/>
              <a:gd name="connsiteY1" fmla="*/ 6621939 h 8544842"/>
              <a:gd name="connsiteX2" fmla="*/ 0 w 5769862"/>
              <a:gd name="connsiteY2" fmla="*/ 0 h 8544842"/>
              <a:gd name="connsiteX3" fmla="*/ 0 w 5769862"/>
              <a:gd name="connsiteY3" fmla="*/ 8552172 h 8544842"/>
              <a:gd name="connsiteX4" fmla="*/ 2212968 w 5769862"/>
              <a:gd name="connsiteY4" fmla="*/ 8552172 h 8544842"/>
              <a:gd name="connsiteX5" fmla="*/ 2212968 w 5769862"/>
              <a:gd name="connsiteY5" fmla="*/ 6621939 h 8544842"/>
              <a:gd name="connsiteX6" fmla="*/ 2764613 w 5769862"/>
              <a:gd name="connsiteY6" fmla="*/ 6621939 h 8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862" h="8544842">
                <a:moveTo>
                  <a:pt x="2764613" y="6621939"/>
                </a:moveTo>
                <a:lnTo>
                  <a:pt x="5779916" y="6621939"/>
                </a:lnTo>
                <a:lnTo>
                  <a:pt x="0" y="0"/>
                </a:lnTo>
                <a:lnTo>
                  <a:pt x="0" y="8552172"/>
                </a:lnTo>
                <a:lnTo>
                  <a:pt x="2212968" y="8552172"/>
                </a:lnTo>
                <a:lnTo>
                  <a:pt x="2212968" y="6621939"/>
                </a:lnTo>
                <a:lnTo>
                  <a:pt x="2764613" y="6621939"/>
                </a:lnTo>
                <a:close/>
              </a:path>
            </a:pathLst>
          </a:custGeom>
          <a:solidFill>
            <a:schemeClr val="bg2"/>
          </a:solidFill>
          <a:ln w="10468"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1FE3F521-71BA-6E4A-AA03-A383E4DBDDA9}"/>
              </a:ext>
            </a:extLst>
          </p:cNvPr>
          <p:cNvSpPr/>
          <p:nvPr/>
        </p:nvSpPr>
        <p:spPr>
          <a:xfrm>
            <a:off x="1777935" y="693102"/>
            <a:ext cx="984319" cy="1612900"/>
          </a:xfrm>
          <a:custGeom>
            <a:avLst/>
            <a:gdLst>
              <a:gd name="connsiteX0" fmla="*/ 0 w 1623101"/>
              <a:gd name="connsiteY0" fmla="*/ 900873 h 2659791"/>
              <a:gd name="connsiteX1" fmla="*/ 402320 w 1623101"/>
              <a:gd name="connsiteY1" fmla="*/ 900873 h 2659791"/>
              <a:gd name="connsiteX2" fmla="*/ 475935 w 1623101"/>
              <a:gd name="connsiteY2" fmla="*/ 900873 h 2659791"/>
              <a:gd name="connsiteX3" fmla="*/ 475935 w 1623101"/>
              <a:gd name="connsiteY3" fmla="*/ 2670263 h 2659791"/>
              <a:gd name="connsiteX4" fmla="*/ 1154706 w 1623101"/>
              <a:gd name="connsiteY4" fmla="*/ 2670263 h 2659791"/>
              <a:gd name="connsiteX5" fmla="*/ 1154706 w 1623101"/>
              <a:gd name="connsiteY5" fmla="*/ 900873 h 2659791"/>
              <a:gd name="connsiteX6" fmla="*/ 1228216 w 1623101"/>
              <a:gd name="connsiteY6" fmla="*/ 900873 h 2659791"/>
              <a:gd name="connsiteX7" fmla="*/ 1630641 w 1623101"/>
              <a:gd name="connsiteY7" fmla="*/ 900873 h 2659791"/>
              <a:gd name="connsiteX8" fmla="*/ 815320 w 1623101"/>
              <a:gd name="connsiteY8" fmla="*/ 0 h 2659791"/>
              <a:gd name="connsiteX9" fmla="*/ 0 w 1623101"/>
              <a:gd name="connsiteY9" fmla="*/ 900873 h 26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101" h="2659791">
                <a:moveTo>
                  <a:pt x="0" y="900873"/>
                </a:moveTo>
                <a:lnTo>
                  <a:pt x="402320" y="900873"/>
                </a:lnTo>
                <a:lnTo>
                  <a:pt x="475935" y="900873"/>
                </a:lnTo>
                <a:lnTo>
                  <a:pt x="475935" y="2670263"/>
                </a:lnTo>
                <a:lnTo>
                  <a:pt x="1154706" y="2670263"/>
                </a:lnTo>
                <a:lnTo>
                  <a:pt x="1154706" y="900873"/>
                </a:lnTo>
                <a:lnTo>
                  <a:pt x="1228216" y="900873"/>
                </a:lnTo>
                <a:lnTo>
                  <a:pt x="1630641" y="900873"/>
                </a:lnTo>
                <a:lnTo>
                  <a:pt x="815320" y="0"/>
                </a:lnTo>
                <a:lnTo>
                  <a:pt x="0" y="900873"/>
                </a:lnTo>
                <a:close/>
              </a:path>
            </a:pathLst>
          </a:custGeom>
          <a:solidFill>
            <a:srgbClr val="12110C"/>
          </a:solidFill>
          <a:ln w="10468" cap="flat">
            <a:noFill/>
            <a:prstDash val="solid"/>
            <a:miter/>
          </a:ln>
        </p:spPr>
        <p:txBody>
          <a:bodyPr rtlCol="0" anchor="ctr"/>
          <a:lstStyle/>
          <a:p>
            <a:endParaRPr lang="en-US" sz="1092"/>
          </a:p>
        </p:txBody>
      </p:sp>
      <p:pic>
        <p:nvPicPr>
          <p:cNvPr id="18" name="Graphic 17">
            <a:extLst>
              <a:ext uri="{FF2B5EF4-FFF2-40B4-BE49-F238E27FC236}">
                <a16:creationId xmlns:a16="http://schemas.microsoft.com/office/drawing/2014/main" id="{601146A2-B604-8B48-842B-0D3F2A5A730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2119196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ement Slide-2-PURPLE">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B5ABA8-D81B-4246-B042-F66DC8E9E8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856" cy="6858000"/>
          </a:xfrm>
          <a:prstGeom prst="rect">
            <a:avLst/>
          </a:prstGeom>
        </p:spPr>
      </p:pic>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12022"/>
            <a:ext cx="5911156" cy="2566814"/>
          </a:xfrm>
          <a:prstGeom prst="rect">
            <a:avLst/>
          </a:prstGeom>
        </p:spPr>
        <p:txBody>
          <a:bodyPr/>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pic>
        <p:nvPicPr>
          <p:cNvPr id="9" name="Graphic 8">
            <a:extLst>
              <a:ext uri="{FF2B5EF4-FFF2-40B4-BE49-F238E27FC236}">
                <a16:creationId xmlns:a16="http://schemas.microsoft.com/office/drawing/2014/main" id="{F7A8BEEC-C09A-5F48-9F3E-AFF3BCEE53A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1681598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9" name="Group 8">
            <a:extLst>
              <a:ext uri="{FF2B5EF4-FFF2-40B4-BE49-F238E27FC236}">
                <a16:creationId xmlns:a16="http://schemas.microsoft.com/office/drawing/2014/main" id="{6CAFE91E-87AB-B04F-870C-3A03AECF9B0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20352EC3-355F-4044-8482-B839333781A8}"/>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15F39071-65E5-9747-8D5B-013D0037C1E0}"/>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9652719F-28B5-8049-8CF4-FDE70E4F70B4}"/>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a:p>
        </p:txBody>
      </p:sp>
      <p:pic>
        <p:nvPicPr>
          <p:cNvPr id="7" name="Graphic 6">
            <a:extLst>
              <a:ext uri="{FF2B5EF4-FFF2-40B4-BE49-F238E27FC236}">
                <a16:creationId xmlns:a16="http://schemas.microsoft.com/office/drawing/2014/main" id="{CFDCD428-0980-AC46-B88E-E0EB8131B540}"/>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0998" y="5987121"/>
            <a:ext cx="783244" cy="489493"/>
          </a:xfrm>
          <a:prstGeom prst="rect">
            <a:avLst/>
          </a:prstGeom>
        </p:spPr>
      </p:pic>
    </p:spTree>
    <p:extLst>
      <p:ext uri="{BB962C8B-B14F-4D97-AF65-F5344CB8AC3E}">
        <p14:creationId xmlns:p14="http://schemas.microsoft.com/office/powerpoint/2010/main" val="3509060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ement Slide-2-SALMON">
    <p:bg>
      <p:bgPr>
        <a:solidFill>
          <a:schemeClr val="tx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B5ABA8-D81B-4246-B042-F66DC8E9E8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856" cy="6858000"/>
          </a:xfrm>
          <a:prstGeom prst="rect">
            <a:avLst/>
          </a:prstGeom>
        </p:spPr>
      </p:pic>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tx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12022"/>
            <a:ext cx="5911156" cy="2566814"/>
          </a:xfrm>
          <a:prstGeom prst="rect">
            <a:avLst/>
          </a:prstGeom>
        </p:spPr>
        <p:txBody>
          <a:bodyPr/>
          <a:lstStyle>
            <a:lvl1pPr marL="0" indent="0" algn="ctr">
              <a:buNone/>
              <a:defRPr/>
            </a:lvl1pPr>
            <a:lvl2pPr algn="ctr">
              <a:defRPr/>
            </a:lvl2pPr>
            <a:lvl3pPr algn="ctr">
              <a:defRPr/>
            </a:lvl3pPr>
            <a:lvl4pPr algn="ctr">
              <a:defRPr/>
            </a:lvl4pPr>
            <a:lvl5pPr algn="ctr">
              <a:defRPr/>
            </a:lvl5pPr>
          </a:lstStyle>
          <a:p>
            <a:pPr lvl="0"/>
            <a:r>
              <a:rPr lang="en-US"/>
              <a:t>Click to edit Master text styles</a:t>
            </a:r>
          </a:p>
        </p:txBody>
      </p:sp>
      <p:pic>
        <p:nvPicPr>
          <p:cNvPr id="9" name="Graphic 8">
            <a:extLst>
              <a:ext uri="{FF2B5EF4-FFF2-40B4-BE49-F238E27FC236}">
                <a16:creationId xmlns:a16="http://schemas.microsoft.com/office/drawing/2014/main" id="{12201EE3-CFD1-C042-8CEC-DB893FAF414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4131825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ement Slide-2-RED">
    <p:bg>
      <p:bgPr>
        <a:solidFill>
          <a:schemeClr val="bg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B5ABA8-D81B-4246-B042-F66DC8E9E8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856" cy="6858000"/>
          </a:xfrm>
          <a:prstGeom prst="rect">
            <a:avLst/>
          </a:prstGeom>
        </p:spPr>
      </p:pic>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12022"/>
            <a:ext cx="5911156" cy="2566814"/>
          </a:xfrm>
          <a:prstGeom prst="rect">
            <a:avLst/>
          </a:prstGeom>
        </p:spPr>
        <p:txBody>
          <a:bodyPr/>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pic>
        <p:nvPicPr>
          <p:cNvPr id="10" name="Graphic 9">
            <a:extLst>
              <a:ext uri="{FF2B5EF4-FFF2-40B4-BE49-F238E27FC236}">
                <a16:creationId xmlns:a16="http://schemas.microsoft.com/office/drawing/2014/main" id="{8C4D7415-6AAE-5741-80B4-D9F354A6C5C5}"/>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3336983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50-SALMON">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2" y="938800"/>
            <a:ext cx="5472298" cy="988091"/>
          </a:xfrm>
          <a:prstGeom prst="rect">
            <a:avLst/>
          </a:prstGeom>
        </p:spPr>
        <p:txBody>
          <a:bodyPr wrap="square" anchor="t" anchorCtr="0">
            <a:spAutoFit/>
          </a:bodyPr>
          <a:lstStyle>
            <a:lvl1pPr algn="l">
              <a:defRPr sz="3638" cap="all" baseline="0">
                <a:solidFill>
                  <a:schemeClr val="tx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57971" y="1845680"/>
            <a:ext cx="5451089" cy="372629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a:t>Click to edit Master text styles</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6044810" cy="6858000"/>
          </a:xfrm>
          <a:prstGeom prst="rect">
            <a:avLst/>
          </a:prstGeom>
          <a:solidFill>
            <a:schemeClr val="tx1"/>
          </a:solidFill>
        </p:spPr>
        <p:txBody>
          <a:bodyPr/>
          <a:lstStyle/>
          <a:p>
            <a:endParaRPr lang="en-US"/>
          </a:p>
        </p:txBody>
      </p:sp>
    </p:spTree>
    <p:extLst>
      <p:ext uri="{BB962C8B-B14F-4D97-AF65-F5344CB8AC3E}">
        <p14:creationId xmlns:p14="http://schemas.microsoft.com/office/powerpoint/2010/main" val="2061470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0-50-RE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2" y="938800"/>
            <a:ext cx="5472298" cy="988091"/>
          </a:xfrm>
          <a:prstGeom prst="rect">
            <a:avLst/>
          </a:prstGeom>
        </p:spPr>
        <p:txBody>
          <a:bodyPr wrap="square" anchor="t" anchorCtr="0">
            <a:spAutoFit/>
          </a:bodyPr>
          <a:lstStyle>
            <a:lvl1pPr algn="l">
              <a:defRPr sz="3638" cap="all" baseline="0">
                <a:solidFill>
                  <a:schemeClr val="bg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57971" y="1845680"/>
            <a:ext cx="5451089" cy="3726298"/>
          </a:xfrm>
          <a:prstGeom prst="rect">
            <a:avLst/>
          </a:prstGeom>
        </p:spPr>
        <p:txBody>
          <a:bodyPr/>
          <a:lstStyle>
            <a:lvl1pPr algn="l">
              <a:defRPr>
                <a:solidFill>
                  <a:schemeClr val="bg1"/>
                </a:solidFill>
              </a:defRPr>
            </a:lvl1pPr>
            <a:lvl2pPr algn="l">
              <a:defRPr>
                <a:solidFill>
                  <a:schemeClr val="bg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a:t>Click to edit Master text styles</a:t>
            </a:r>
          </a:p>
          <a:p>
            <a:pPr lvl="1"/>
            <a:r>
              <a:rPr lang="en-US"/>
              <a:t>Level 2</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6044810" cy="6858000"/>
          </a:xfrm>
          <a:prstGeom prst="rect">
            <a:avLst/>
          </a:prstGeom>
          <a:solidFill>
            <a:schemeClr val="tx1"/>
          </a:solidFill>
        </p:spPr>
        <p:txBody>
          <a:bodyPr/>
          <a:lstStyle/>
          <a:p>
            <a:endParaRPr lang="en-US"/>
          </a:p>
        </p:txBody>
      </p:sp>
      <p:pic>
        <p:nvPicPr>
          <p:cNvPr id="10" name="Graphic 9">
            <a:extLst>
              <a:ext uri="{FF2B5EF4-FFF2-40B4-BE49-F238E27FC236}">
                <a16:creationId xmlns:a16="http://schemas.microsoft.com/office/drawing/2014/main" id="{CB538677-DBDA-1C42-BE94-3729D5FA139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3065468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0-50-WHIT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2" y="938800"/>
            <a:ext cx="5472298" cy="988091"/>
          </a:xfrm>
          <a:prstGeom prst="rect">
            <a:avLst/>
          </a:prstGeom>
        </p:spPr>
        <p:txBody>
          <a:bodyPr wrap="square" anchor="t" anchorCtr="0">
            <a:spAutoFit/>
          </a:bodyPr>
          <a:lstStyle>
            <a:lvl1pPr algn="l">
              <a:defRPr sz="3638" cap="all" baseline="0">
                <a:solidFill>
                  <a:schemeClr val="tx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57971" y="1845680"/>
            <a:ext cx="5451089" cy="372629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a:t>Click to edit Master text styles</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6044810" cy="6858000"/>
          </a:xfrm>
          <a:prstGeom prst="rect">
            <a:avLst/>
          </a:prstGeom>
          <a:solidFill>
            <a:schemeClr val="tx1"/>
          </a:solidFill>
        </p:spPr>
        <p:txBody>
          <a:bodyPr/>
          <a:lstStyle/>
          <a:p>
            <a:endParaRPr lang="en-US"/>
          </a:p>
        </p:txBody>
      </p:sp>
    </p:spTree>
    <p:extLst>
      <p:ext uri="{BB962C8B-B14F-4D97-AF65-F5344CB8AC3E}">
        <p14:creationId xmlns:p14="http://schemas.microsoft.com/office/powerpoint/2010/main" val="3778847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 2 images-RE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3" y="587304"/>
            <a:ext cx="5385684" cy="988091"/>
          </a:xfrm>
          <a:prstGeom prst="rect">
            <a:avLst/>
          </a:prstGeom>
        </p:spPr>
        <p:txBody>
          <a:bodyPr wrap="square" anchor="t" anchorCtr="0">
            <a:spAutoFit/>
          </a:bodyPr>
          <a:lstStyle>
            <a:lvl1pPr algn="l">
              <a:defRPr sz="3638" cap="all" baseline="0">
                <a:solidFill>
                  <a:schemeClr val="bg1"/>
                </a:solidFill>
              </a:defRPr>
            </a:lvl1pPr>
          </a:lstStyle>
          <a:p>
            <a:r>
              <a:rPr lang="en-US"/>
              <a:t>Click to edit Master title style</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5674160" cy="3428038"/>
          </a:xfrm>
          <a:prstGeom prst="rect">
            <a:avLst/>
          </a:prstGeom>
          <a:solidFill>
            <a:schemeClr val="tx1"/>
          </a:solidFill>
        </p:spPr>
        <p:txBody>
          <a:bodyPr/>
          <a:lstStyle/>
          <a:p>
            <a:endParaRPr lang="en-US"/>
          </a:p>
        </p:txBody>
      </p:sp>
      <p:sp>
        <p:nvSpPr>
          <p:cNvPr id="23" name="Picture Placeholder 5">
            <a:extLst>
              <a:ext uri="{FF2B5EF4-FFF2-40B4-BE49-F238E27FC236}">
                <a16:creationId xmlns:a16="http://schemas.microsoft.com/office/drawing/2014/main" id="{F3FA338B-4E36-134F-8E4C-F4C8E589D7B3}"/>
              </a:ext>
            </a:extLst>
          </p:cNvPr>
          <p:cNvSpPr>
            <a:spLocks noGrp="1"/>
          </p:cNvSpPr>
          <p:nvPr>
            <p:ph type="pic" sz="quarter" idx="12"/>
          </p:nvPr>
        </p:nvSpPr>
        <p:spPr>
          <a:xfrm>
            <a:off x="6147190" y="3798662"/>
            <a:ext cx="5674160" cy="3059338"/>
          </a:xfrm>
          <a:prstGeom prst="rect">
            <a:avLst/>
          </a:prstGeom>
          <a:solidFill>
            <a:schemeClr val="tx1"/>
          </a:solidFill>
        </p:spPr>
        <p:txBody>
          <a:bodyPr/>
          <a:lstStyle/>
          <a:p>
            <a:endParaRPr lang="en-US"/>
          </a:p>
        </p:txBody>
      </p:sp>
      <p:sp>
        <p:nvSpPr>
          <p:cNvPr id="5" name="Text Placeholder 4">
            <a:extLst>
              <a:ext uri="{FF2B5EF4-FFF2-40B4-BE49-F238E27FC236}">
                <a16:creationId xmlns:a16="http://schemas.microsoft.com/office/drawing/2014/main" id="{C6383B7E-B4AC-144A-91FB-F47B5B2B8E8F}"/>
              </a:ext>
            </a:extLst>
          </p:cNvPr>
          <p:cNvSpPr>
            <a:spLocks noGrp="1"/>
          </p:cNvSpPr>
          <p:nvPr>
            <p:ph type="body" sz="quarter" idx="13"/>
          </p:nvPr>
        </p:nvSpPr>
        <p:spPr>
          <a:xfrm>
            <a:off x="344892" y="2244927"/>
            <a:ext cx="5430792" cy="3726463"/>
          </a:xfrm>
        </p:spPr>
        <p:txBody>
          <a:bodyPr/>
          <a:lstStyle>
            <a:lvl1pPr algn="l">
              <a:defRPr>
                <a:solidFill>
                  <a:schemeClr val="bg1"/>
                </a:solidFill>
              </a:defRPr>
            </a:lvl1pPr>
            <a:lvl2pPr algn="l">
              <a:defRPr>
                <a:solidFill>
                  <a:schemeClr val="bg1"/>
                </a:solidFill>
              </a:defRPr>
            </a:lvl2pPr>
            <a:lvl3pPr algn="l">
              <a:defRPr/>
            </a:lvl3pPr>
            <a:lvl4pPr algn="l">
              <a:defRPr/>
            </a:lvl4pPr>
            <a:lvl5pPr algn="l">
              <a:defRPr/>
            </a:lvl5pPr>
          </a:lstStyle>
          <a:p>
            <a:pPr lvl="0"/>
            <a:r>
              <a:rPr lang="en-US"/>
              <a:t>Click to edit Master text styles</a:t>
            </a:r>
          </a:p>
          <a:p>
            <a:pPr lvl="1"/>
            <a:r>
              <a:rPr lang="en-US"/>
              <a:t>Level 2</a:t>
            </a:r>
          </a:p>
        </p:txBody>
      </p:sp>
      <p:pic>
        <p:nvPicPr>
          <p:cNvPr id="11" name="Graphic 10">
            <a:extLst>
              <a:ext uri="{FF2B5EF4-FFF2-40B4-BE49-F238E27FC236}">
                <a16:creationId xmlns:a16="http://schemas.microsoft.com/office/drawing/2014/main" id="{CBF521F7-936E-5449-9215-F252ACF94E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294653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2 images-SALMON">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3" y="587304"/>
            <a:ext cx="5385684" cy="988091"/>
          </a:xfrm>
          <a:prstGeom prst="rect">
            <a:avLst/>
          </a:prstGeom>
        </p:spPr>
        <p:txBody>
          <a:bodyPr wrap="square" anchor="t" anchorCtr="0">
            <a:spAutoFit/>
          </a:bodyPr>
          <a:lstStyle>
            <a:lvl1pPr algn="l">
              <a:defRPr sz="3638" cap="all" baseline="0">
                <a:solidFill>
                  <a:schemeClr val="tx1"/>
                </a:solidFill>
              </a:defRPr>
            </a:lvl1pPr>
          </a:lstStyle>
          <a:p>
            <a:r>
              <a:rPr lang="en-US"/>
              <a:t>Click to edit Master title style</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5674160" cy="3428038"/>
          </a:xfrm>
          <a:prstGeom prst="rect">
            <a:avLst/>
          </a:prstGeom>
          <a:solidFill>
            <a:schemeClr val="tx1"/>
          </a:solidFill>
        </p:spPr>
        <p:txBody>
          <a:bodyPr/>
          <a:lstStyle/>
          <a:p>
            <a:endParaRPr lang="en-US"/>
          </a:p>
        </p:txBody>
      </p:sp>
      <p:sp>
        <p:nvSpPr>
          <p:cNvPr id="23" name="Picture Placeholder 5">
            <a:extLst>
              <a:ext uri="{FF2B5EF4-FFF2-40B4-BE49-F238E27FC236}">
                <a16:creationId xmlns:a16="http://schemas.microsoft.com/office/drawing/2014/main" id="{F3FA338B-4E36-134F-8E4C-F4C8E589D7B3}"/>
              </a:ext>
            </a:extLst>
          </p:cNvPr>
          <p:cNvSpPr>
            <a:spLocks noGrp="1"/>
          </p:cNvSpPr>
          <p:nvPr>
            <p:ph type="pic" sz="quarter" idx="12"/>
          </p:nvPr>
        </p:nvSpPr>
        <p:spPr>
          <a:xfrm>
            <a:off x="6147190" y="3798662"/>
            <a:ext cx="5674160" cy="3059338"/>
          </a:xfrm>
          <a:prstGeom prst="rect">
            <a:avLst/>
          </a:prstGeom>
          <a:solidFill>
            <a:schemeClr val="tx1"/>
          </a:solidFill>
        </p:spPr>
        <p:txBody>
          <a:bodyPr/>
          <a:lstStyle/>
          <a:p>
            <a:endParaRPr lang="en-US"/>
          </a:p>
        </p:txBody>
      </p:sp>
      <p:sp>
        <p:nvSpPr>
          <p:cNvPr id="5" name="Text Placeholder 4">
            <a:extLst>
              <a:ext uri="{FF2B5EF4-FFF2-40B4-BE49-F238E27FC236}">
                <a16:creationId xmlns:a16="http://schemas.microsoft.com/office/drawing/2014/main" id="{C6383B7E-B4AC-144A-91FB-F47B5B2B8E8F}"/>
              </a:ext>
            </a:extLst>
          </p:cNvPr>
          <p:cNvSpPr>
            <a:spLocks noGrp="1"/>
          </p:cNvSpPr>
          <p:nvPr>
            <p:ph type="body" sz="quarter" idx="13"/>
          </p:nvPr>
        </p:nvSpPr>
        <p:spPr>
          <a:xfrm>
            <a:off x="344892" y="2244927"/>
            <a:ext cx="5430792" cy="3726463"/>
          </a:xfrm>
        </p:spPr>
        <p:txBody>
          <a:bodyPr/>
          <a:lstStyle>
            <a:lvl1pPr algn="l">
              <a:defRPr>
                <a:solidFill>
                  <a:schemeClr val="tx1"/>
                </a:solidFill>
              </a:defRPr>
            </a:lvl1pPr>
            <a:lvl2pPr algn="l">
              <a:defRPr>
                <a:solidFill>
                  <a:schemeClr val="tx1"/>
                </a:solidFill>
              </a:defRPr>
            </a:lvl2pPr>
            <a:lvl3pPr algn="l">
              <a:defRPr/>
            </a:lvl3pPr>
            <a:lvl4pPr algn="l">
              <a:defRPr/>
            </a:lvl4pPr>
            <a:lvl5pPr algn="l">
              <a:defRPr/>
            </a:lvl5pPr>
          </a:lstStyle>
          <a:p>
            <a:pPr lvl="0"/>
            <a:r>
              <a:rPr lang="en-US"/>
              <a:t>Click to edit Master text styles</a:t>
            </a:r>
          </a:p>
          <a:p>
            <a:pPr lvl="1"/>
            <a:r>
              <a:rPr lang="en-US"/>
              <a:t>Level 2</a:t>
            </a:r>
          </a:p>
        </p:txBody>
      </p:sp>
    </p:spTree>
    <p:extLst>
      <p:ext uri="{BB962C8B-B14F-4D97-AF65-F5344CB8AC3E}">
        <p14:creationId xmlns:p14="http://schemas.microsoft.com/office/powerpoint/2010/main" val="2289188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2 images-WHIT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3" y="587304"/>
            <a:ext cx="5385684" cy="988091"/>
          </a:xfrm>
          <a:prstGeom prst="rect">
            <a:avLst/>
          </a:prstGeom>
        </p:spPr>
        <p:txBody>
          <a:bodyPr wrap="square" anchor="t" anchorCtr="0">
            <a:spAutoFit/>
          </a:bodyPr>
          <a:lstStyle>
            <a:lvl1pPr algn="l">
              <a:defRPr sz="3638" cap="all" baseline="0">
                <a:solidFill>
                  <a:schemeClr val="tx1"/>
                </a:solidFill>
              </a:defRPr>
            </a:lvl1pPr>
          </a:lstStyle>
          <a:p>
            <a:r>
              <a:rPr lang="en-US"/>
              <a:t>Click to edit Master title style</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5674160" cy="3428038"/>
          </a:xfrm>
          <a:prstGeom prst="rect">
            <a:avLst/>
          </a:prstGeom>
          <a:solidFill>
            <a:schemeClr val="tx1"/>
          </a:solidFill>
        </p:spPr>
        <p:txBody>
          <a:bodyPr/>
          <a:lstStyle/>
          <a:p>
            <a:endParaRPr lang="en-US"/>
          </a:p>
        </p:txBody>
      </p:sp>
      <p:sp>
        <p:nvSpPr>
          <p:cNvPr id="23" name="Picture Placeholder 5">
            <a:extLst>
              <a:ext uri="{FF2B5EF4-FFF2-40B4-BE49-F238E27FC236}">
                <a16:creationId xmlns:a16="http://schemas.microsoft.com/office/drawing/2014/main" id="{F3FA338B-4E36-134F-8E4C-F4C8E589D7B3}"/>
              </a:ext>
            </a:extLst>
          </p:cNvPr>
          <p:cNvSpPr>
            <a:spLocks noGrp="1"/>
          </p:cNvSpPr>
          <p:nvPr>
            <p:ph type="pic" sz="quarter" idx="12"/>
          </p:nvPr>
        </p:nvSpPr>
        <p:spPr>
          <a:xfrm>
            <a:off x="6147190" y="3798662"/>
            <a:ext cx="5674160" cy="3059338"/>
          </a:xfrm>
          <a:prstGeom prst="rect">
            <a:avLst/>
          </a:prstGeom>
          <a:solidFill>
            <a:schemeClr val="tx1"/>
          </a:solidFill>
        </p:spPr>
        <p:txBody>
          <a:bodyPr/>
          <a:lstStyle/>
          <a:p>
            <a:endParaRPr lang="en-US"/>
          </a:p>
        </p:txBody>
      </p:sp>
      <p:sp>
        <p:nvSpPr>
          <p:cNvPr id="5" name="Text Placeholder 4">
            <a:extLst>
              <a:ext uri="{FF2B5EF4-FFF2-40B4-BE49-F238E27FC236}">
                <a16:creationId xmlns:a16="http://schemas.microsoft.com/office/drawing/2014/main" id="{C6383B7E-B4AC-144A-91FB-F47B5B2B8E8F}"/>
              </a:ext>
            </a:extLst>
          </p:cNvPr>
          <p:cNvSpPr>
            <a:spLocks noGrp="1"/>
          </p:cNvSpPr>
          <p:nvPr>
            <p:ph type="body" sz="quarter" idx="13"/>
          </p:nvPr>
        </p:nvSpPr>
        <p:spPr>
          <a:xfrm>
            <a:off x="344892" y="2244927"/>
            <a:ext cx="5430792" cy="3726463"/>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Level 2</a:t>
            </a:r>
          </a:p>
        </p:txBody>
      </p:sp>
    </p:spTree>
    <p:extLst>
      <p:ext uri="{BB962C8B-B14F-4D97-AF65-F5344CB8AC3E}">
        <p14:creationId xmlns:p14="http://schemas.microsoft.com/office/powerpoint/2010/main" val="697315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 Boxes-PURPLE">
    <p:bg>
      <p:bgPr>
        <a:solidFill>
          <a:schemeClr val="accent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81"/>
            <a:ext cx="12192000" cy="6857519"/>
          </a:xfrm>
          <a:prstGeom prst="rect">
            <a:avLst/>
          </a:prstGeom>
        </p:spPr>
      </p:pic>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80999" y="6225176"/>
            <a:ext cx="402328" cy="251437"/>
          </a:xfrm>
          <a:prstGeom prst="rect">
            <a:avLst/>
          </a:prstGeom>
        </p:spPr>
      </p:pic>
      <p:sp>
        <p:nvSpPr>
          <p:cNvPr id="5" name="object 3">
            <a:extLst>
              <a:ext uri="{FF2B5EF4-FFF2-40B4-BE49-F238E27FC236}">
                <a16:creationId xmlns:a16="http://schemas.microsoft.com/office/drawing/2014/main" id="{D99DE854-8C80-0747-8E4A-71FE402221E4}"/>
              </a:ext>
            </a:extLst>
          </p:cNvPr>
          <p:cNvSpPr/>
          <p:nvPr userDrawn="1"/>
        </p:nvSpPr>
        <p:spPr>
          <a:xfrm>
            <a:off x="1676376"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6" name="object 4">
            <a:extLst>
              <a:ext uri="{FF2B5EF4-FFF2-40B4-BE49-F238E27FC236}">
                <a16:creationId xmlns:a16="http://schemas.microsoft.com/office/drawing/2014/main" id="{44F8B23B-D805-9649-9556-CF3592009338}"/>
              </a:ext>
            </a:extLst>
          </p:cNvPr>
          <p:cNvSpPr/>
          <p:nvPr userDrawn="1"/>
        </p:nvSpPr>
        <p:spPr>
          <a:xfrm>
            <a:off x="4786084"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7" name="object 5">
            <a:extLst>
              <a:ext uri="{FF2B5EF4-FFF2-40B4-BE49-F238E27FC236}">
                <a16:creationId xmlns:a16="http://schemas.microsoft.com/office/drawing/2014/main" id="{E8C59653-C1B1-CD4C-AA02-94DC5C15ACB1}"/>
              </a:ext>
            </a:extLst>
          </p:cNvPr>
          <p:cNvSpPr/>
          <p:nvPr userDrawn="1"/>
        </p:nvSpPr>
        <p:spPr>
          <a:xfrm>
            <a:off x="7891233"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10" name="object 12">
            <a:extLst>
              <a:ext uri="{FF2B5EF4-FFF2-40B4-BE49-F238E27FC236}">
                <a16:creationId xmlns:a16="http://schemas.microsoft.com/office/drawing/2014/main" id="{8C5FA84E-30CE-1142-A22A-A5A056B7EF24}"/>
              </a:ext>
            </a:extLst>
          </p:cNvPr>
          <p:cNvSpPr/>
          <p:nvPr userDrawn="1"/>
        </p:nvSpPr>
        <p:spPr>
          <a:xfrm>
            <a:off x="3951569" y="4865841"/>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1" name="object 13">
            <a:extLst>
              <a:ext uri="{FF2B5EF4-FFF2-40B4-BE49-F238E27FC236}">
                <a16:creationId xmlns:a16="http://schemas.microsoft.com/office/drawing/2014/main" id="{A3B3471A-BA51-9B43-B8F8-9D918B7E72CF}"/>
              </a:ext>
            </a:extLst>
          </p:cNvPr>
          <p:cNvSpPr/>
          <p:nvPr userDrawn="1"/>
        </p:nvSpPr>
        <p:spPr>
          <a:xfrm>
            <a:off x="3845791" y="4865841"/>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4" name="object 14">
            <a:extLst>
              <a:ext uri="{FF2B5EF4-FFF2-40B4-BE49-F238E27FC236}">
                <a16:creationId xmlns:a16="http://schemas.microsoft.com/office/drawing/2014/main" id="{6D0F191F-886E-C340-AB29-7EE5300E2D29}"/>
              </a:ext>
            </a:extLst>
          </p:cNvPr>
          <p:cNvSpPr/>
          <p:nvPr userDrawn="1"/>
        </p:nvSpPr>
        <p:spPr>
          <a:xfrm>
            <a:off x="705671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5" name="object 15">
            <a:extLst>
              <a:ext uri="{FF2B5EF4-FFF2-40B4-BE49-F238E27FC236}">
                <a16:creationId xmlns:a16="http://schemas.microsoft.com/office/drawing/2014/main" id="{515ED2BB-5D2B-EE4D-BED4-9A2892DE8C37}"/>
              </a:ext>
            </a:extLst>
          </p:cNvPr>
          <p:cNvSpPr/>
          <p:nvPr userDrawn="1"/>
        </p:nvSpPr>
        <p:spPr>
          <a:xfrm>
            <a:off x="6950941" y="4864254"/>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6" name="object 16">
            <a:extLst>
              <a:ext uri="{FF2B5EF4-FFF2-40B4-BE49-F238E27FC236}">
                <a16:creationId xmlns:a16="http://schemas.microsoft.com/office/drawing/2014/main" id="{61071F40-C907-1B49-8A9D-CC623013DF4E}"/>
              </a:ext>
            </a:extLst>
          </p:cNvPr>
          <p:cNvSpPr/>
          <p:nvPr userDrawn="1"/>
        </p:nvSpPr>
        <p:spPr>
          <a:xfrm>
            <a:off x="1016186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7" name="object 17">
            <a:extLst>
              <a:ext uri="{FF2B5EF4-FFF2-40B4-BE49-F238E27FC236}">
                <a16:creationId xmlns:a16="http://schemas.microsoft.com/office/drawing/2014/main" id="{6FF9AC17-8359-ED41-AEB5-839218965630}"/>
              </a:ext>
            </a:extLst>
          </p:cNvPr>
          <p:cNvSpPr/>
          <p:nvPr userDrawn="1"/>
        </p:nvSpPr>
        <p:spPr>
          <a:xfrm>
            <a:off x="10056091" y="4864254"/>
            <a:ext cx="205254" cy="232194"/>
          </a:xfrm>
          <a:custGeom>
            <a:avLst/>
            <a:gdLst/>
            <a:ahLst/>
            <a:cxnLst/>
            <a:rect l="l" t="t" r="r" b="b"/>
            <a:pathLst>
              <a:path w="338455"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23" name="Text Placeholder 2">
            <a:extLst>
              <a:ext uri="{FF2B5EF4-FFF2-40B4-BE49-F238E27FC236}">
                <a16:creationId xmlns:a16="http://schemas.microsoft.com/office/drawing/2014/main" id="{4FCA99AB-E060-DF46-BE98-B5B525F32572}"/>
              </a:ext>
            </a:extLst>
          </p:cNvPr>
          <p:cNvSpPr>
            <a:spLocks noGrp="1"/>
          </p:cNvSpPr>
          <p:nvPr>
            <p:ph type="body" sz="quarter" idx="11"/>
          </p:nvPr>
        </p:nvSpPr>
        <p:spPr>
          <a:xfrm>
            <a:off x="5019814"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a:t>Click to edit Master text styles</a:t>
            </a:r>
          </a:p>
          <a:p>
            <a:pPr lvl="1"/>
            <a:r>
              <a:rPr lang="en-US"/>
              <a:t>Second level</a:t>
            </a:r>
          </a:p>
        </p:txBody>
      </p:sp>
      <p:sp>
        <p:nvSpPr>
          <p:cNvPr id="25" name="Text Placeholder 2">
            <a:extLst>
              <a:ext uri="{FF2B5EF4-FFF2-40B4-BE49-F238E27FC236}">
                <a16:creationId xmlns:a16="http://schemas.microsoft.com/office/drawing/2014/main" id="{49F1B2A6-C651-C340-BC66-BFA5452221F7}"/>
              </a:ext>
            </a:extLst>
          </p:cNvPr>
          <p:cNvSpPr>
            <a:spLocks noGrp="1"/>
          </p:cNvSpPr>
          <p:nvPr>
            <p:ph type="body" sz="quarter" idx="12"/>
          </p:nvPr>
        </p:nvSpPr>
        <p:spPr>
          <a:xfrm>
            <a:off x="8085317"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a:t>Click to edit Master text styles</a:t>
            </a:r>
          </a:p>
          <a:p>
            <a:pPr lvl="1"/>
            <a:r>
              <a:rPr lang="en-US"/>
              <a:t>Second level</a:t>
            </a:r>
          </a:p>
        </p:txBody>
      </p:sp>
      <p:sp>
        <p:nvSpPr>
          <p:cNvPr id="26" name="Text Placeholder 2">
            <a:extLst>
              <a:ext uri="{FF2B5EF4-FFF2-40B4-BE49-F238E27FC236}">
                <a16:creationId xmlns:a16="http://schemas.microsoft.com/office/drawing/2014/main" id="{D2E5BEA0-EDF8-CF40-A14C-DDB5BEA0234D}"/>
              </a:ext>
            </a:extLst>
          </p:cNvPr>
          <p:cNvSpPr>
            <a:spLocks noGrp="1"/>
          </p:cNvSpPr>
          <p:nvPr>
            <p:ph type="body" sz="quarter" idx="10"/>
          </p:nvPr>
        </p:nvSpPr>
        <p:spPr>
          <a:xfrm>
            <a:off x="1925338" y="2409661"/>
            <a:ext cx="2076552" cy="2550474"/>
          </a:xfrm>
        </p:spPr>
        <p:txBody>
          <a:bodyPr>
            <a:normAutofit/>
          </a:bodyPr>
          <a:lstStyle>
            <a:lvl1pPr algn="l">
              <a:lnSpc>
                <a:spcPct val="120000"/>
              </a:lnSpc>
              <a:spcAft>
                <a:spcPts val="364"/>
              </a:spcAft>
              <a:defRPr sz="970"/>
            </a:lvl1pPr>
            <a:lvl2pPr algn="l">
              <a:defRPr sz="970"/>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35" name="Text Placeholder 34">
            <a:extLst>
              <a:ext uri="{FF2B5EF4-FFF2-40B4-BE49-F238E27FC236}">
                <a16:creationId xmlns:a16="http://schemas.microsoft.com/office/drawing/2014/main" id="{DBF51A22-E511-B14D-8F82-88F78F7C6366}"/>
              </a:ext>
            </a:extLst>
          </p:cNvPr>
          <p:cNvSpPr>
            <a:spLocks noGrp="1"/>
          </p:cNvSpPr>
          <p:nvPr>
            <p:ph type="body" sz="quarter" idx="17"/>
          </p:nvPr>
        </p:nvSpPr>
        <p:spPr>
          <a:xfrm>
            <a:off x="1925338"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
        <p:nvSpPr>
          <p:cNvPr id="36" name="Text Placeholder 34">
            <a:extLst>
              <a:ext uri="{FF2B5EF4-FFF2-40B4-BE49-F238E27FC236}">
                <a16:creationId xmlns:a16="http://schemas.microsoft.com/office/drawing/2014/main" id="{3235B84F-1482-5446-945C-4C9E97B563E8}"/>
              </a:ext>
            </a:extLst>
          </p:cNvPr>
          <p:cNvSpPr>
            <a:spLocks noGrp="1"/>
          </p:cNvSpPr>
          <p:nvPr>
            <p:ph type="body" sz="quarter" idx="18"/>
          </p:nvPr>
        </p:nvSpPr>
        <p:spPr>
          <a:xfrm>
            <a:off x="5015763"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
        <p:nvSpPr>
          <p:cNvPr id="37" name="Text Placeholder 34">
            <a:extLst>
              <a:ext uri="{FF2B5EF4-FFF2-40B4-BE49-F238E27FC236}">
                <a16:creationId xmlns:a16="http://schemas.microsoft.com/office/drawing/2014/main" id="{CBB54BF2-5077-E14A-8B00-52FA94EBC036}"/>
              </a:ext>
            </a:extLst>
          </p:cNvPr>
          <p:cNvSpPr>
            <a:spLocks noGrp="1"/>
          </p:cNvSpPr>
          <p:nvPr>
            <p:ph type="body" sz="quarter" idx="19"/>
          </p:nvPr>
        </p:nvSpPr>
        <p:spPr>
          <a:xfrm>
            <a:off x="8087496"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099611580"/>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 Boxes-RED">
    <p:bg>
      <p:bgPr>
        <a:solidFill>
          <a:schemeClr val="bg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81"/>
            <a:ext cx="12192000" cy="6857519"/>
          </a:xfrm>
          <a:prstGeom prst="rect">
            <a:avLst/>
          </a:prstGeom>
        </p:spPr>
      </p:pic>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80999" y="6225176"/>
            <a:ext cx="402328" cy="251437"/>
          </a:xfrm>
          <a:prstGeom prst="rect">
            <a:avLst/>
          </a:prstGeom>
        </p:spPr>
      </p:pic>
      <p:sp>
        <p:nvSpPr>
          <p:cNvPr id="5" name="object 3">
            <a:extLst>
              <a:ext uri="{FF2B5EF4-FFF2-40B4-BE49-F238E27FC236}">
                <a16:creationId xmlns:a16="http://schemas.microsoft.com/office/drawing/2014/main" id="{D99DE854-8C80-0747-8E4A-71FE402221E4}"/>
              </a:ext>
            </a:extLst>
          </p:cNvPr>
          <p:cNvSpPr/>
          <p:nvPr userDrawn="1"/>
        </p:nvSpPr>
        <p:spPr>
          <a:xfrm>
            <a:off x="1676376"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6" name="object 4">
            <a:extLst>
              <a:ext uri="{FF2B5EF4-FFF2-40B4-BE49-F238E27FC236}">
                <a16:creationId xmlns:a16="http://schemas.microsoft.com/office/drawing/2014/main" id="{44F8B23B-D805-9649-9556-CF3592009338}"/>
              </a:ext>
            </a:extLst>
          </p:cNvPr>
          <p:cNvSpPr/>
          <p:nvPr userDrawn="1"/>
        </p:nvSpPr>
        <p:spPr>
          <a:xfrm>
            <a:off x="4786084"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7" name="object 5">
            <a:extLst>
              <a:ext uri="{FF2B5EF4-FFF2-40B4-BE49-F238E27FC236}">
                <a16:creationId xmlns:a16="http://schemas.microsoft.com/office/drawing/2014/main" id="{E8C59653-C1B1-CD4C-AA02-94DC5C15ACB1}"/>
              </a:ext>
            </a:extLst>
          </p:cNvPr>
          <p:cNvSpPr/>
          <p:nvPr userDrawn="1"/>
        </p:nvSpPr>
        <p:spPr>
          <a:xfrm>
            <a:off x="7891233"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10" name="object 12">
            <a:extLst>
              <a:ext uri="{FF2B5EF4-FFF2-40B4-BE49-F238E27FC236}">
                <a16:creationId xmlns:a16="http://schemas.microsoft.com/office/drawing/2014/main" id="{8C5FA84E-30CE-1142-A22A-A5A056B7EF24}"/>
              </a:ext>
            </a:extLst>
          </p:cNvPr>
          <p:cNvSpPr/>
          <p:nvPr userDrawn="1"/>
        </p:nvSpPr>
        <p:spPr>
          <a:xfrm>
            <a:off x="3951569" y="4865841"/>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1" name="object 13">
            <a:extLst>
              <a:ext uri="{FF2B5EF4-FFF2-40B4-BE49-F238E27FC236}">
                <a16:creationId xmlns:a16="http://schemas.microsoft.com/office/drawing/2014/main" id="{A3B3471A-BA51-9B43-B8F8-9D918B7E72CF}"/>
              </a:ext>
            </a:extLst>
          </p:cNvPr>
          <p:cNvSpPr/>
          <p:nvPr userDrawn="1"/>
        </p:nvSpPr>
        <p:spPr>
          <a:xfrm>
            <a:off x="3845791" y="4865841"/>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4" name="object 14">
            <a:extLst>
              <a:ext uri="{FF2B5EF4-FFF2-40B4-BE49-F238E27FC236}">
                <a16:creationId xmlns:a16="http://schemas.microsoft.com/office/drawing/2014/main" id="{6D0F191F-886E-C340-AB29-7EE5300E2D29}"/>
              </a:ext>
            </a:extLst>
          </p:cNvPr>
          <p:cNvSpPr/>
          <p:nvPr userDrawn="1"/>
        </p:nvSpPr>
        <p:spPr>
          <a:xfrm>
            <a:off x="705671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5" name="object 15">
            <a:extLst>
              <a:ext uri="{FF2B5EF4-FFF2-40B4-BE49-F238E27FC236}">
                <a16:creationId xmlns:a16="http://schemas.microsoft.com/office/drawing/2014/main" id="{515ED2BB-5D2B-EE4D-BED4-9A2892DE8C37}"/>
              </a:ext>
            </a:extLst>
          </p:cNvPr>
          <p:cNvSpPr/>
          <p:nvPr userDrawn="1"/>
        </p:nvSpPr>
        <p:spPr>
          <a:xfrm>
            <a:off x="6950941" y="4864254"/>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6" name="object 16">
            <a:extLst>
              <a:ext uri="{FF2B5EF4-FFF2-40B4-BE49-F238E27FC236}">
                <a16:creationId xmlns:a16="http://schemas.microsoft.com/office/drawing/2014/main" id="{61071F40-C907-1B49-8A9D-CC623013DF4E}"/>
              </a:ext>
            </a:extLst>
          </p:cNvPr>
          <p:cNvSpPr/>
          <p:nvPr userDrawn="1"/>
        </p:nvSpPr>
        <p:spPr>
          <a:xfrm>
            <a:off x="1016186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7" name="object 17">
            <a:extLst>
              <a:ext uri="{FF2B5EF4-FFF2-40B4-BE49-F238E27FC236}">
                <a16:creationId xmlns:a16="http://schemas.microsoft.com/office/drawing/2014/main" id="{6FF9AC17-8359-ED41-AEB5-839218965630}"/>
              </a:ext>
            </a:extLst>
          </p:cNvPr>
          <p:cNvSpPr/>
          <p:nvPr userDrawn="1"/>
        </p:nvSpPr>
        <p:spPr>
          <a:xfrm>
            <a:off x="10056091" y="4864254"/>
            <a:ext cx="205254" cy="232194"/>
          </a:xfrm>
          <a:custGeom>
            <a:avLst/>
            <a:gdLst/>
            <a:ahLst/>
            <a:cxnLst/>
            <a:rect l="l" t="t" r="r" b="b"/>
            <a:pathLst>
              <a:path w="338455"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23" name="Text Placeholder 2">
            <a:extLst>
              <a:ext uri="{FF2B5EF4-FFF2-40B4-BE49-F238E27FC236}">
                <a16:creationId xmlns:a16="http://schemas.microsoft.com/office/drawing/2014/main" id="{4FCA99AB-E060-DF46-BE98-B5B525F32572}"/>
              </a:ext>
            </a:extLst>
          </p:cNvPr>
          <p:cNvSpPr>
            <a:spLocks noGrp="1"/>
          </p:cNvSpPr>
          <p:nvPr>
            <p:ph type="body" sz="quarter" idx="11"/>
          </p:nvPr>
        </p:nvSpPr>
        <p:spPr>
          <a:xfrm>
            <a:off x="5019814"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a:t>Click to edit Master text styles</a:t>
            </a:r>
          </a:p>
          <a:p>
            <a:pPr lvl="1"/>
            <a:r>
              <a:rPr lang="en-US"/>
              <a:t>Second level</a:t>
            </a:r>
          </a:p>
        </p:txBody>
      </p:sp>
      <p:sp>
        <p:nvSpPr>
          <p:cNvPr id="25" name="Text Placeholder 2">
            <a:extLst>
              <a:ext uri="{FF2B5EF4-FFF2-40B4-BE49-F238E27FC236}">
                <a16:creationId xmlns:a16="http://schemas.microsoft.com/office/drawing/2014/main" id="{49F1B2A6-C651-C340-BC66-BFA5452221F7}"/>
              </a:ext>
            </a:extLst>
          </p:cNvPr>
          <p:cNvSpPr>
            <a:spLocks noGrp="1"/>
          </p:cNvSpPr>
          <p:nvPr>
            <p:ph type="body" sz="quarter" idx="12"/>
          </p:nvPr>
        </p:nvSpPr>
        <p:spPr>
          <a:xfrm>
            <a:off x="8085317"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a:t>Click to edit Master text styles</a:t>
            </a:r>
          </a:p>
          <a:p>
            <a:pPr lvl="1"/>
            <a:r>
              <a:rPr lang="en-US"/>
              <a:t>Second level</a:t>
            </a:r>
          </a:p>
        </p:txBody>
      </p:sp>
      <p:sp>
        <p:nvSpPr>
          <p:cNvPr id="26" name="Text Placeholder 2">
            <a:extLst>
              <a:ext uri="{FF2B5EF4-FFF2-40B4-BE49-F238E27FC236}">
                <a16:creationId xmlns:a16="http://schemas.microsoft.com/office/drawing/2014/main" id="{D2E5BEA0-EDF8-CF40-A14C-DDB5BEA0234D}"/>
              </a:ext>
            </a:extLst>
          </p:cNvPr>
          <p:cNvSpPr>
            <a:spLocks noGrp="1"/>
          </p:cNvSpPr>
          <p:nvPr>
            <p:ph type="body" sz="quarter" idx="10"/>
          </p:nvPr>
        </p:nvSpPr>
        <p:spPr>
          <a:xfrm>
            <a:off x="1925338" y="2409661"/>
            <a:ext cx="2076552" cy="2550474"/>
          </a:xfrm>
        </p:spPr>
        <p:txBody>
          <a:bodyPr>
            <a:normAutofit/>
          </a:bodyPr>
          <a:lstStyle>
            <a:lvl1pPr algn="l">
              <a:lnSpc>
                <a:spcPct val="120000"/>
              </a:lnSpc>
              <a:spcAft>
                <a:spcPts val="364"/>
              </a:spcAft>
              <a:defRPr sz="970"/>
            </a:lvl1pPr>
            <a:lvl2pPr algn="l">
              <a:defRPr sz="970"/>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35" name="Text Placeholder 34">
            <a:extLst>
              <a:ext uri="{FF2B5EF4-FFF2-40B4-BE49-F238E27FC236}">
                <a16:creationId xmlns:a16="http://schemas.microsoft.com/office/drawing/2014/main" id="{DBF51A22-E511-B14D-8F82-88F78F7C6366}"/>
              </a:ext>
            </a:extLst>
          </p:cNvPr>
          <p:cNvSpPr>
            <a:spLocks noGrp="1"/>
          </p:cNvSpPr>
          <p:nvPr>
            <p:ph type="body" sz="quarter" idx="17"/>
          </p:nvPr>
        </p:nvSpPr>
        <p:spPr>
          <a:xfrm>
            <a:off x="1925338"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
        <p:nvSpPr>
          <p:cNvPr id="36" name="Text Placeholder 34">
            <a:extLst>
              <a:ext uri="{FF2B5EF4-FFF2-40B4-BE49-F238E27FC236}">
                <a16:creationId xmlns:a16="http://schemas.microsoft.com/office/drawing/2014/main" id="{3235B84F-1482-5446-945C-4C9E97B563E8}"/>
              </a:ext>
            </a:extLst>
          </p:cNvPr>
          <p:cNvSpPr>
            <a:spLocks noGrp="1"/>
          </p:cNvSpPr>
          <p:nvPr>
            <p:ph type="body" sz="quarter" idx="18"/>
          </p:nvPr>
        </p:nvSpPr>
        <p:spPr>
          <a:xfrm>
            <a:off x="5015763"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
        <p:nvSpPr>
          <p:cNvPr id="37" name="Text Placeholder 34">
            <a:extLst>
              <a:ext uri="{FF2B5EF4-FFF2-40B4-BE49-F238E27FC236}">
                <a16:creationId xmlns:a16="http://schemas.microsoft.com/office/drawing/2014/main" id="{CBB54BF2-5077-E14A-8B00-52FA94EBC036}"/>
              </a:ext>
            </a:extLst>
          </p:cNvPr>
          <p:cNvSpPr>
            <a:spLocks noGrp="1"/>
          </p:cNvSpPr>
          <p:nvPr>
            <p:ph type="body" sz="quarter" idx="19"/>
          </p:nvPr>
        </p:nvSpPr>
        <p:spPr>
          <a:xfrm>
            <a:off x="8087496"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349092645"/>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9" name="Group 8">
            <a:extLst>
              <a:ext uri="{FF2B5EF4-FFF2-40B4-BE49-F238E27FC236}">
                <a16:creationId xmlns:a16="http://schemas.microsoft.com/office/drawing/2014/main" id="{C76725E0-C8DD-C345-8448-5BFB72C927C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509BE963-3383-6D4A-AB18-55E639F605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DEF993A9-798E-7A48-BC7F-4433E18242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7" name="object 7">
            <a:extLst>
              <a:ext uri="{FF2B5EF4-FFF2-40B4-BE49-F238E27FC236}">
                <a16:creationId xmlns:a16="http://schemas.microsoft.com/office/drawing/2014/main" id="{6BF66E18-254C-2B41-AF14-7577657B479D}"/>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a:p>
        </p:txBody>
      </p:sp>
      <p:pic>
        <p:nvPicPr>
          <p:cNvPr id="13" name="Graphic 12">
            <a:extLst>
              <a:ext uri="{FF2B5EF4-FFF2-40B4-BE49-F238E27FC236}">
                <a16:creationId xmlns:a16="http://schemas.microsoft.com/office/drawing/2014/main" id="{1659B901-2304-9F48-B032-1AE530610C9E}"/>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0998" y="5987121"/>
            <a:ext cx="783244" cy="489493"/>
          </a:xfrm>
          <a:prstGeom prst="rect">
            <a:avLst/>
          </a:prstGeom>
        </p:spPr>
      </p:pic>
    </p:spTree>
    <p:extLst>
      <p:ext uri="{BB962C8B-B14F-4D97-AF65-F5344CB8AC3E}">
        <p14:creationId xmlns:p14="http://schemas.microsoft.com/office/powerpoint/2010/main" val="1520879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 Boxes-SALMON">
    <p:bg>
      <p:bgPr>
        <a:solidFill>
          <a:schemeClr val="tx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81"/>
            <a:ext cx="12192000" cy="6857519"/>
          </a:xfrm>
          <a:prstGeom prst="rect">
            <a:avLst/>
          </a:prstGeom>
        </p:spPr>
      </p:pic>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80999" y="6225176"/>
            <a:ext cx="402328" cy="251437"/>
          </a:xfrm>
          <a:prstGeom prst="rect">
            <a:avLst/>
          </a:prstGeom>
        </p:spPr>
      </p:pic>
      <p:sp>
        <p:nvSpPr>
          <p:cNvPr id="5" name="object 3">
            <a:extLst>
              <a:ext uri="{FF2B5EF4-FFF2-40B4-BE49-F238E27FC236}">
                <a16:creationId xmlns:a16="http://schemas.microsoft.com/office/drawing/2014/main" id="{D99DE854-8C80-0747-8E4A-71FE402221E4}"/>
              </a:ext>
            </a:extLst>
          </p:cNvPr>
          <p:cNvSpPr/>
          <p:nvPr userDrawn="1"/>
        </p:nvSpPr>
        <p:spPr>
          <a:xfrm>
            <a:off x="1676376"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6" name="object 4">
            <a:extLst>
              <a:ext uri="{FF2B5EF4-FFF2-40B4-BE49-F238E27FC236}">
                <a16:creationId xmlns:a16="http://schemas.microsoft.com/office/drawing/2014/main" id="{44F8B23B-D805-9649-9556-CF3592009338}"/>
              </a:ext>
            </a:extLst>
          </p:cNvPr>
          <p:cNvSpPr/>
          <p:nvPr userDrawn="1"/>
        </p:nvSpPr>
        <p:spPr>
          <a:xfrm>
            <a:off x="4786084"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7" name="object 5">
            <a:extLst>
              <a:ext uri="{FF2B5EF4-FFF2-40B4-BE49-F238E27FC236}">
                <a16:creationId xmlns:a16="http://schemas.microsoft.com/office/drawing/2014/main" id="{E8C59653-C1B1-CD4C-AA02-94DC5C15ACB1}"/>
              </a:ext>
            </a:extLst>
          </p:cNvPr>
          <p:cNvSpPr/>
          <p:nvPr userDrawn="1"/>
        </p:nvSpPr>
        <p:spPr>
          <a:xfrm>
            <a:off x="7891233"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10" name="object 12">
            <a:extLst>
              <a:ext uri="{FF2B5EF4-FFF2-40B4-BE49-F238E27FC236}">
                <a16:creationId xmlns:a16="http://schemas.microsoft.com/office/drawing/2014/main" id="{8C5FA84E-30CE-1142-A22A-A5A056B7EF24}"/>
              </a:ext>
            </a:extLst>
          </p:cNvPr>
          <p:cNvSpPr/>
          <p:nvPr userDrawn="1"/>
        </p:nvSpPr>
        <p:spPr>
          <a:xfrm>
            <a:off x="3951569" y="4865841"/>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1" name="object 13">
            <a:extLst>
              <a:ext uri="{FF2B5EF4-FFF2-40B4-BE49-F238E27FC236}">
                <a16:creationId xmlns:a16="http://schemas.microsoft.com/office/drawing/2014/main" id="{A3B3471A-BA51-9B43-B8F8-9D918B7E72CF}"/>
              </a:ext>
            </a:extLst>
          </p:cNvPr>
          <p:cNvSpPr/>
          <p:nvPr userDrawn="1"/>
        </p:nvSpPr>
        <p:spPr>
          <a:xfrm>
            <a:off x="3845791" y="4865841"/>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4" name="object 14">
            <a:extLst>
              <a:ext uri="{FF2B5EF4-FFF2-40B4-BE49-F238E27FC236}">
                <a16:creationId xmlns:a16="http://schemas.microsoft.com/office/drawing/2014/main" id="{6D0F191F-886E-C340-AB29-7EE5300E2D29}"/>
              </a:ext>
            </a:extLst>
          </p:cNvPr>
          <p:cNvSpPr/>
          <p:nvPr userDrawn="1"/>
        </p:nvSpPr>
        <p:spPr>
          <a:xfrm>
            <a:off x="705671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5" name="object 15">
            <a:extLst>
              <a:ext uri="{FF2B5EF4-FFF2-40B4-BE49-F238E27FC236}">
                <a16:creationId xmlns:a16="http://schemas.microsoft.com/office/drawing/2014/main" id="{515ED2BB-5D2B-EE4D-BED4-9A2892DE8C37}"/>
              </a:ext>
            </a:extLst>
          </p:cNvPr>
          <p:cNvSpPr/>
          <p:nvPr userDrawn="1"/>
        </p:nvSpPr>
        <p:spPr>
          <a:xfrm>
            <a:off x="6950941" y="4864254"/>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6" name="object 16">
            <a:extLst>
              <a:ext uri="{FF2B5EF4-FFF2-40B4-BE49-F238E27FC236}">
                <a16:creationId xmlns:a16="http://schemas.microsoft.com/office/drawing/2014/main" id="{61071F40-C907-1B49-8A9D-CC623013DF4E}"/>
              </a:ext>
            </a:extLst>
          </p:cNvPr>
          <p:cNvSpPr/>
          <p:nvPr userDrawn="1"/>
        </p:nvSpPr>
        <p:spPr>
          <a:xfrm>
            <a:off x="1016186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7" name="object 17">
            <a:extLst>
              <a:ext uri="{FF2B5EF4-FFF2-40B4-BE49-F238E27FC236}">
                <a16:creationId xmlns:a16="http://schemas.microsoft.com/office/drawing/2014/main" id="{6FF9AC17-8359-ED41-AEB5-839218965630}"/>
              </a:ext>
            </a:extLst>
          </p:cNvPr>
          <p:cNvSpPr/>
          <p:nvPr userDrawn="1"/>
        </p:nvSpPr>
        <p:spPr>
          <a:xfrm>
            <a:off x="10056091" y="4864254"/>
            <a:ext cx="205254" cy="232194"/>
          </a:xfrm>
          <a:custGeom>
            <a:avLst/>
            <a:gdLst/>
            <a:ahLst/>
            <a:cxnLst/>
            <a:rect l="l" t="t" r="r" b="b"/>
            <a:pathLst>
              <a:path w="338455"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23" name="Text Placeholder 2">
            <a:extLst>
              <a:ext uri="{FF2B5EF4-FFF2-40B4-BE49-F238E27FC236}">
                <a16:creationId xmlns:a16="http://schemas.microsoft.com/office/drawing/2014/main" id="{4FCA99AB-E060-DF46-BE98-B5B525F32572}"/>
              </a:ext>
            </a:extLst>
          </p:cNvPr>
          <p:cNvSpPr>
            <a:spLocks noGrp="1"/>
          </p:cNvSpPr>
          <p:nvPr>
            <p:ph type="body" sz="quarter" idx="11"/>
          </p:nvPr>
        </p:nvSpPr>
        <p:spPr>
          <a:xfrm>
            <a:off x="5019814"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a:t>Click to edit Master text styles</a:t>
            </a:r>
          </a:p>
          <a:p>
            <a:pPr lvl="1"/>
            <a:r>
              <a:rPr lang="en-US"/>
              <a:t>Second level</a:t>
            </a:r>
          </a:p>
        </p:txBody>
      </p:sp>
      <p:sp>
        <p:nvSpPr>
          <p:cNvPr id="25" name="Text Placeholder 2">
            <a:extLst>
              <a:ext uri="{FF2B5EF4-FFF2-40B4-BE49-F238E27FC236}">
                <a16:creationId xmlns:a16="http://schemas.microsoft.com/office/drawing/2014/main" id="{49F1B2A6-C651-C340-BC66-BFA5452221F7}"/>
              </a:ext>
            </a:extLst>
          </p:cNvPr>
          <p:cNvSpPr>
            <a:spLocks noGrp="1"/>
          </p:cNvSpPr>
          <p:nvPr>
            <p:ph type="body" sz="quarter" idx="12"/>
          </p:nvPr>
        </p:nvSpPr>
        <p:spPr>
          <a:xfrm>
            <a:off x="8085317"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a:t>Click to edit Master text styles</a:t>
            </a:r>
          </a:p>
          <a:p>
            <a:pPr lvl="1"/>
            <a:r>
              <a:rPr lang="en-US"/>
              <a:t>Second level</a:t>
            </a:r>
          </a:p>
        </p:txBody>
      </p:sp>
      <p:sp>
        <p:nvSpPr>
          <p:cNvPr id="26" name="Text Placeholder 2">
            <a:extLst>
              <a:ext uri="{FF2B5EF4-FFF2-40B4-BE49-F238E27FC236}">
                <a16:creationId xmlns:a16="http://schemas.microsoft.com/office/drawing/2014/main" id="{D2E5BEA0-EDF8-CF40-A14C-DDB5BEA0234D}"/>
              </a:ext>
            </a:extLst>
          </p:cNvPr>
          <p:cNvSpPr>
            <a:spLocks noGrp="1"/>
          </p:cNvSpPr>
          <p:nvPr>
            <p:ph type="body" sz="quarter" idx="10"/>
          </p:nvPr>
        </p:nvSpPr>
        <p:spPr>
          <a:xfrm>
            <a:off x="1925338" y="2409661"/>
            <a:ext cx="2076552" cy="2550474"/>
          </a:xfrm>
        </p:spPr>
        <p:txBody>
          <a:bodyPr>
            <a:normAutofit/>
          </a:bodyPr>
          <a:lstStyle>
            <a:lvl1pPr algn="l">
              <a:lnSpc>
                <a:spcPct val="120000"/>
              </a:lnSpc>
              <a:spcAft>
                <a:spcPts val="364"/>
              </a:spcAft>
              <a:defRPr sz="970"/>
            </a:lvl1pPr>
            <a:lvl2pPr algn="l">
              <a:defRPr sz="970"/>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35" name="Text Placeholder 34">
            <a:extLst>
              <a:ext uri="{FF2B5EF4-FFF2-40B4-BE49-F238E27FC236}">
                <a16:creationId xmlns:a16="http://schemas.microsoft.com/office/drawing/2014/main" id="{DBF51A22-E511-B14D-8F82-88F78F7C6366}"/>
              </a:ext>
            </a:extLst>
          </p:cNvPr>
          <p:cNvSpPr>
            <a:spLocks noGrp="1"/>
          </p:cNvSpPr>
          <p:nvPr>
            <p:ph type="body" sz="quarter" idx="17"/>
          </p:nvPr>
        </p:nvSpPr>
        <p:spPr>
          <a:xfrm>
            <a:off x="1925338"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
        <p:nvSpPr>
          <p:cNvPr id="36" name="Text Placeholder 34">
            <a:extLst>
              <a:ext uri="{FF2B5EF4-FFF2-40B4-BE49-F238E27FC236}">
                <a16:creationId xmlns:a16="http://schemas.microsoft.com/office/drawing/2014/main" id="{3235B84F-1482-5446-945C-4C9E97B563E8}"/>
              </a:ext>
            </a:extLst>
          </p:cNvPr>
          <p:cNvSpPr>
            <a:spLocks noGrp="1"/>
          </p:cNvSpPr>
          <p:nvPr>
            <p:ph type="body" sz="quarter" idx="18"/>
          </p:nvPr>
        </p:nvSpPr>
        <p:spPr>
          <a:xfrm>
            <a:off x="5015763"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
        <p:nvSpPr>
          <p:cNvPr id="37" name="Text Placeholder 34">
            <a:extLst>
              <a:ext uri="{FF2B5EF4-FFF2-40B4-BE49-F238E27FC236}">
                <a16:creationId xmlns:a16="http://schemas.microsoft.com/office/drawing/2014/main" id="{CBB54BF2-5077-E14A-8B00-52FA94EBC036}"/>
              </a:ext>
            </a:extLst>
          </p:cNvPr>
          <p:cNvSpPr>
            <a:spLocks noGrp="1"/>
          </p:cNvSpPr>
          <p:nvPr>
            <p:ph type="body" sz="quarter" idx="19"/>
          </p:nvPr>
        </p:nvSpPr>
        <p:spPr>
          <a:xfrm>
            <a:off x="8087496"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752266778"/>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RED">
    <p:bg>
      <p:bgPr>
        <a:solidFill>
          <a:schemeClr val="bg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0" y="0"/>
            <a:ext cx="12192000" cy="6857519"/>
          </a:xfrm>
          <a:prstGeom prst="rect">
            <a:avLst/>
          </a:prstGeom>
        </p:spPr>
      </p:pic>
      <p:sp>
        <p:nvSpPr>
          <p:cNvPr id="13" name="Title 6">
            <a:extLst>
              <a:ext uri="{FF2B5EF4-FFF2-40B4-BE49-F238E27FC236}">
                <a16:creationId xmlns:a16="http://schemas.microsoft.com/office/drawing/2014/main" id="{E9451337-8FF4-EF4E-8A46-6E0A5F3F01D6}"/>
              </a:ext>
            </a:extLst>
          </p:cNvPr>
          <p:cNvSpPr>
            <a:spLocks noGrp="1"/>
          </p:cNvSpPr>
          <p:nvPr>
            <p:ph type="title"/>
          </p:nvPr>
        </p:nvSpPr>
        <p:spPr>
          <a:xfrm>
            <a:off x="1204443" y="1038332"/>
            <a:ext cx="9716755" cy="503663"/>
          </a:xfrm>
          <a:prstGeom prst="rect">
            <a:avLst/>
          </a:prstGeom>
        </p:spPr>
        <p:txBody>
          <a:bodyPr wrap="square" lIns="0" tIns="0" rIns="0" bIns="0" anchor="t" anchorCtr="0">
            <a:noAutofit/>
          </a:bodyPr>
          <a:lstStyle>
            <a:lvl1pPr algn="l">
              <a:defRPr sz="1637" cap="all" baseline="0">
                <a:solidFill>
                  <a:schemeClr val="bg1"/>
                </a:solidFill>
              </a:defRPr>
            </a:lvl1pPr>
          </a:lstStyle>
          <a:p>
            <a:r>
              <a:rPr lang="en-US"/>
              <a:t>Click to edit Master title style</a:t>
            </a:r>
          </a:p>
        </p:txBody>
      </p:sp>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1835045847"/>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SALMON">
    <p:bg>
      <p:bgPr>
        <a:solidFill>
          <a:schemeClr val="tx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0" y="0"/>
            <a:ext cx="12192000" cy="6857519"/>
          </a:xfrm>
          <a:prstGeom prst="rect">
            <a:avLst/>
          </a:prstGeom>
        </p:spPr>
      </p:pic>
      <p:sp>
        <p:nvSpPr>
          <p:cNvPr id="13" name="Title 6">
            <a:extLst>
              <a:ext uri="{FF2B5EF4-FFF2-40B4-BE49-F238E27FC236}">
                <a16:creationId xmlns:a16="http://schemas.microsoft.com/office/drawing/2014/main" id="{E9451337-8FF4-EF4E-8A46-6E0A5F3F01D6}"/>
              </a:ext>
            </a:extLst>
          </p:cNvPr>
          <p:cNvSpPr>
            <a:spLocks noGrp="1"/>
          </p:cNvSpPr>
          <p:nvPr>
            <p:ph type="title"/>
          </p:nvPr>
        </p:nvSpPr>
        <p:spPr>
          <a:xfrm>
            <a:off x="1204443" y="1038332"/>
            <a:ext cx="9716755"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a:t>Click to edit Master title style</a:t>
            </a:r>
          </a:p>
        </p:txBody>
      </p:sp>
    </p:spTree>
    <p:extLst>
      <p:ext uri="{BB962C8B-B14F-4D97-AF65-F5344CB8AC3E}">
        <p14:creationId xmlns:p14="http://schemas.microsoft.com/office/powerpoint/2010/main" val="3317757051"/>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white">
    <p:spTree>
      <p:nvGrpSpPr>
        <p:cNvPr id="1" name=""/>
        <p:cNvGrpSpPr/>
        <p:nvPr/>
      </p:nvGrpSpPr>
      <p:grpSpPr>
        <a:xfrm>
          <a:off x="0" y="0"/>
          <a:ext cx="0" cy="0"/>
          <a:chOff x="0" y="0"/>
          <a:chExt cx="0" cy="0"/>
        </a:xfrm>
      </p:grpSpPr>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1204443" y="1038332"/>
            <a:ext cx="9782221"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a:t>Click to edit Master title style</a:t>
            </a:r>
          </a:p>
        </p:txBody>
      </p:sp>
      <p:sp>
        <p:nvSpPr>
          <p:cNvPr id="5" name="Freeform 4">
            <a:extLst>
              <a:ext uri="{FF2B5EF4-FFF2-40B4-BE49-F238E27FC236}">
                <a16:creationId xmlns:a16="http://schemas.microsoft.com/office/drawing/2014/main" id="{A6EE97E9-8615-5641-BA96-50B5F1568314}"/>
              </a:ext>
            </a:extLst>
          </p:cNvPr>
          <p:cNvSpPr/>
          <p:nvPr/>
        </p:nvSpPr>
        <p:spPr>
          <a:xfrm>
            <a:off x="0" y="481"/>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a:p>
        </p:txBody>
      </p:sp>
      <p:sp>
        <p:nvSpPr>
          <p:cNvPr id="7" name="Freeform 6">
            <a:extLst>
              <a:ext uri="{FF2B5EF4-FFF2-40B4-BE49-F238E27FC236}">
                <a16:creationId xmlns:a16="http://schemas.microsoft.com/office/drawing/2014/main" id="{4C7ADA1A-7896-E442-830A-907F10FB58E2}"/>
              </a:ext>
            </a:extLst>
          </p:cNvPr>
          <p:cNvSpPr/>
          <p:nvPr/>
        </p:nvSpPr>
        <p:spPr>
          <a:xfrm>
            <a:off x="0" y="1712830"/>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579481709"/>
      </p:ext>
    </p:extLst>
  </p:cSld>
  <p:clrMapOvr>
    <a:masterClrMapping/>
  </p:clrMapOvr>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13" name="Title 6">
            <a:extLst>
              <a:ext uri="{FF2B5EF4-FFF2-40B4-BE49-F238E27FC236}">
                <a16:creationId xmlns:a16="http://schemas.microsoft.com/office/drawing/2014/main" id="{E9451337-8FF4-EF4E-8A46-6E0A5F3F01D6}"/>
              </a:ext>
            </a:extLst>
          </p:cNvPr>
          <p:cNvSpPr>
            <a:spLocks noGrp="1"/>
          </p:cNvSpPr>
          <p:nvPr>
            <p:ph type="title"/>
          </p:nvPr>
        </p:nvSpPr>
        <p:spPr>
          <a:xfrm>
            <a:off x="1204443" y="1038332"/>
            <a:ext cx="9768765"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AB491DB7-69A3-B84A-82AC-7B7CD0BFD783}"/>
              </a:ext>
            </a:extLst>
          </p:cNvPr>
          <p:cNvSpPr>
            <a:spLocks noGrp="1"/>
          </p:cNvSpPr>
          <p:nvPr>
            <p:ph sz="quarter" idx="10"/>
          </p:nvPr>
        </p:nvSpPr>
        <p:spPr>
          <a:xfrm>
            <a:off x="1183194" y="1542184"/>
            <a:ext cx="9789991" cy="4934602"/>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p:txBody>
      </p:sp>
      <p:sp>
        <p:nvSpPr>
          <p:cNvPr id="3" name="Freeform 2">
            <a:extLst>
              <a:ext uri="{FF2B5EF4-FFF2-40B4-BE49-F238E27FC236}">
                <a16:creationId xmlns:a16="http://schemas.microsoft.com/office/drawing/2014/main" id="{52E9D9F6-A0E4-194A-A38F-FFDF9429E665}"/>
              </a:ext>
            </a:extLst>
          </p:cNvPr>
          <p:cNvSpPr/>
          <p:nvPr/>
        </p:nvSpPr>
        <p:spPr>
          <a:xfrm>
            <a:off x="1990" y="0"/>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a:p>
        </p:txBody>
      </p:sp>
      <p:sp>
        <p:nvSpPr>
          <p:cNvPr id="10" name="Freeform 9">
            <a:extLst>
              <a:ext uri="{FF2B5EF4-FFF2-40B4-BE49-F238E27FC236}">
                <a16:creationId xmlns:a16="http://schemas.microsoft.com/office/drawing/2014/main" id="{A0597540-0E30-E44C-8F97-D3E9B1F82171}"/>
              </a:ext>
            </a:extLst>
          </p:cNvPr>
          <p:cNvSpPr/>
          <p:nvPr/>
        </p:nvSpPr>
        <p:spPr>
          <a:xfrm>
            <a:off x="1990" y="1712348"/>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882855973"/>
      </p:ext>
    </p:extLst>
  </p:cSld>
  <p:clrMapOvr>
    <a:masterClrMapping/>
  </p:clrMapOvr>
  <p:extLst>
    <p:ext uri="{DCECCB84-F9BA-43D5-87BE-67443E8EF086}">
      <p15:sldGuideLst xmlns:p15="http://schemas.microsoft.com/office/powerpoint/2012/main">
        <p15:guide id="1" pos="6332">
          <p15:clr>
            <a:srgbClr val="FBAE40"/>
          </p15:clr>
        </p15:guide>
        <p15:guide id="2" pos="1229">
          <p15:clr>
            <a:srgbClr val="FBAE40"/>
          </p15:clr>
        </p15:guide>
        <p15:guide id="3" pos="1141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oadmap-1">
    <p:spTree>
      <p:nvGrpSpPr>
        <p:cNvPr id="1" name=""/>
        <p:cNvGrpSpPr/>
        <p:nvPr/>
      </p:nvGrpSpPr>
      <p:grpSpPr>
        <a:xfrm>
          <a:off x="0" y="0"/>
          <a:ext cx="0" cy="0"/>
          <a:chOff x="0" y="0"/>
          <a:chExt cx="0" cy="0"/>
        </a:xfrm>
      </p:grpSpPr>
      <p:graphicFrame>
        <p:nvGraphicFramePr>
          <p:cNvPr id="50" name="Table 49">
            <a:extLst>
              <a:ext uri="{FF2B5EF4-FFF2-40B4-BE49-F238E27FC236}">
                <a16:creationId xmlns:a16="http://schemas.microsoft.com/office/drawing/2014/main" id="{A6DFA681-259E-AD4D-BF16-05A8243CCEB6}"/>
              </a:ext>
            </a:extLst>
          </p:cNvPr>
          <p:cNvGraphicFramePr>
            <a:graphicFrameLocks noGrp="1"/>
          </p:cNvGraphicFramePr>
          <p:nvPr userDrawn="1">
            <p:extLst>
              <p:ext uri="{D42A27DB-BD31-4B8C-83A1-F6EECF244321}">
                <p14:modId xmlns:p14="http://schemas.microsoft.com/office/powerpoint/2010/main" val="4058037795"/>
              </p:ext>
            </p:extLst>
          </p:nvPr>
        </p:nvGraphicFramePr>
        <p:xfrm>
          <a:off x="1226517" y="1573101"/>
          <a:ext cx="9760147" cy="4805331"/>
        </p:xfrm>
        <a:graphic>
          <a:graphicData uri="http://schemas.openxmlformats.org/drawingml/2006/table">
            <a:tbl>
              <a:tblPr firstRow="1" bandRow="1">
                <a:tableStyleId>{5C22544A-7EE6-4342-B048-85BDC9FD1C3A}</a:tableStyleId>
              </a:tblPr>
              <a:tblGrid>
                <a:gridCol w="910195">
                  <a:extLst>
                    <a:ext uri="{9D8B030D-6E8A-4147-A177-3AD203B41FA5}">
                      <a16:colId xmlns:a16="http://schemas.microsoft.com/office/drawing/2014/main" val="1619126657"/>
                    </a:ext>
                  </a:extLst>
                </a:gridCol>
                <a:gridCol w="2212488">
                  <a:extLst>
                    <a:ext uri="{9D8B030D-6E8A-4147-A177-3AD203B41FA5}">
                      <a16:colId xmlns:a16="http://schemas.microsoft.com/office/drawing/2014/main" val="893913735"/>
                    </a:ext>
                  </a:extLst>
                </a:gridCol>
                <a:gridCol w="2212488">
                  <a:extLst>
                    <a:ext uri="{9D8B030D-6E8A-4147-A177-3AD203B41FA5}">
                      <a16:colId xmlns:a16="http://schemas.microsoft.com/office/drawing/2014/main" val="1920519843"/>
                    </a:ext>
                  </a:extLst>
                </a:gridCol>
                <a:gridCol w="2212488">
                  <a:extLst>
                    <a:ext uri="{9D8B030D-6E8A-4147-A177-3AD203B41FA5}">
                      <a16:colId xmlns:a16="http://schemas.microsoft.com/office/drawing/2014/main" val="2479878562"/>
                    </a:ext>
                  </a:extLst>
                </a:gridCol>
                <a:gridCol w="2212488">
                  <a:extLst>
                    <a:ext uri="{9D8B030D-6E8A-4147-A177-3AD203B41FA5}">
                      <a16:colId xmlns:a16="http://schemas.microsoft.com/office/drawing/2014/main" val="1937586290"/>
                    </a:ext>
                  </a:extLst>
                </a:gridCol>
              </a:tblGrid>
              <a:tr h="345819">
                <a:tc>
                  <a:txBody>
                    <a:bodyPr/>
                    <a:lstStyle/>
                    <a:p>
                      <a:endParaRPr lang="en-US" sz="1100">
                        <a:solidFill>
                          <a:schemeClr val="bg1"/>
                        </a:solidFill>
                      </a:endParaRPr>
                    </a:p>
                  </a:txBody>
                  <a:tcPr marL="55453" marR="55453" marT="27725" marB="27725">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i="0" u="sng">
                          <a:solidFill>
                            <a:schemeClr val="bg1"/>
                          </a:solidFill>
                          <a:latin typeface="Arial" panose="020B0604020202020204" pitchFamily="34" charset="0"/>
                          <a:ea typeface="Calibri"/>
                          <a:cs typeface="Arial" panose="020B0604020202020204" pitchFamily="34" charset="0"/>
                          <a:sym typeface="Calibri"/>
                        </a:rPr>
                        <a:t>Inspire</a:t>
                      </a:r>
                      <a:endParaRPr lang="en-US" sz="1100">
                        <a:solidFill>
                          <a:schemeClr val="bg1"/>
                        </a:solidFill>
                      </a:endParaRPr>
                    </a:p>
                  </a:txBody>
                  <a:tcPr marL="55453" marR="55453" marT="27725" marB="27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b="1" i="0" u="sng">
                          <a:solidFill>
                            <a:schemeClr val="bg1"/>
                          </a:solidFill>
                          <a:latin typeface="Arial" panose="020B0604020202020204" pitchFamily="34" charset="0"/>
                          <a:ea typeface="Calibri"/>
                          <a:cs typeface="Arial" panose="020B0604020202020204" pitchFamily="34" charset="0"/>
                          <a:sym typeface="Calibri"/>
                        </a:rPr>
                        <a:t>Validate</a:t>
                      </a:r>
                    </a:p>
                  </a:txBody>
                  <a:tcPr marL="55453" marR="55453" marT="27725" marB="27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b="1" i="0" u="sng">
                          <a:solidFill>
                            <a:schemeClr val="bg1"/>
                          </a:solidFill>
                          <a:latin typeface="Arial" panose="020B0604020202020204" pitchFamily="34" charset="0"/>
                          <a:ea typeface="Calibri"/>
                          <a:cs typeface="Arial" panose="020B0604020202020204" pitchFamily="34" charset="0"/>
                          <a:sym typeface="Calibri"/>
                        </a:rPr>
                        <a:t>Facilitate</a:t>
                      </a:r>
                      <a:endParaRPr lang="en-GB" sz="1700" b="1" i="0" u="sng">
                        <a:solidFill>
                          <a:schemeClr val="bg1"/>
                        </a:solidFill>
                        <a:latin typeface="Arial" panose="020B0604020202020204" pitchFamily="34" charset="0"/>
                        <a:cs typeface="Arial" panose="020B0604020202020204" pitchFamily="34" charset="0"/>
                      </a:endParaRPr>
                    </a:p>
                  </a:txBody>
                  <a:tcPr marL="55453" marR="55453" marT="27725" marB="27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1100" b="1" i="0" u="sng">
                          <a:solidFill>
                            <a:schemeClr val="bg1"/>
                          </a:solidFill>
                          <a:latin typeface="Arial" panose="020B0604020202020204" pitchFamily="34" charset="0"/>
                          <a:ea typeface="Calibri"/>
                          <a:cs typeface="Arial" panose="020B0604020202020204" pitchFamily="34" charset="0"/>
                          <a:sym typeface="Calibri"/>
                        </a:rPr>
                        <a:t>Confirm</a:t>
                      </a:r>
                      <a:endParaRPr lang="en-US" sz="1100">
                        <a:solidFill>
                          <a:schemeClr val="bg1"/>
                        </a:solidFill>
                      </a:endParaRPr>
                    </a:p>
                  </a:txBody>
                  <a:tcPr marL="55453" marR="55453" marT="27725" marB="27725"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9385794"/>
                  </a:ext>
                </a:extLst>
              </a:tr>
              <a:tr h="1114878">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sz="1100" b="1" i="0" u="sng">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1288" marR="5080" lvl="0" indent="-128588" algn="l" defTabSz="914400" rtl="0" eaLnBrk="1" fontAlgn="auto" latinLnBrk="0" hangingPunct="1">
                        <a:lnSpc>
                          <a:spcPct val="116599"/>
                        </a:lnSpc>
                        <a:spcBef>
                          <a:spcPts val="100"/>
                        </a:spcBef>
                        <a:spcAft>
                          <a:spcPts val="0"/>
                        </a:spcAft>
                        <a:buClrTx/>
                        <a:buSzTx/>
                        <a:buFontTx/>
                        <a:buNone/>
                        <a:tabLst/>
                        <a:defRPr/>
                      </a:pPr>
                      <a:endParaRPr lang="en-GB" sz="1000" kern="1200" spc="-5">
                        <a:solidFill>
                          <a:schemeClr val="tx1"/>
                        </a:solidFill>
                        <a:latin typeface="Courier" pitchFamily="2" charset="0"/>
                        <a:ea typeface="+mn-ea"/>
                        <a:cs typeface="Courier New"/>
                        <a:sym typeface="Arial"/>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6942537"/>
                  </a:ext>
                </a:extLst>
              </a:tr>
              <a:tr h="1114878">
                <a:tc>
                  <a:txBody>
                    <a:bodyPr/>
                    <a:lstStyle/>
                    <a:p>
                      <a:endParaRPr lang="en-US" sz="1100" b="1" i="0" u="sng">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1390611"/>
                  </a:ext>
                </a:extLst>
              </a:tr>
              <a:tr h="1114878">
                <a:tc>
                  <a:txBody>
                    <a:bodyPr/>
                    <a:lstStyle/>
                    <a:p>
                      <a:endParaRPr lang="en-US" sz="1100" b="1" i="0" u="sng">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8291403"/>
                  </a:ext>
                </a:extLst>
              </a:tr>
              <a:tr h="1114878">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sz="1100" b="1" i="0" u="sng">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9953073"/>
                  </a:ext>
                </a:extLst>
              </a:tr>
            </a:tbl>
          </a:graphicData>
        </a:graphic>
      </p:graphicFrame>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1204443" y="1038332"/>
            <a:ext cx="9782221"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a:t>Click to edit Master title style</a:t>
            </a:r>
          </a:p>
        </p:txBody>
      </p:sp>
      <p:grpSp>
        <p:nvGrpSpPr>
          <p:cNvPr id="40" name="Group 39">
            <a:extLst>
              <a:ext uri="{FF2B5EF4-FFF2-40B4-BE49-F238E27FC236}">
                <a16:creationId xmlns:a16="http://schemas.microsoft.com/office/drawing/2014/main" id="{5505308B-E066-664A-A8A4-AEABF5277ADA}"/>
              </a:ext>
            </a:extLst>
          </p:cNvPr>
          <p:cNvGrpSpPr/>
          <p:nvPr userDrawn="1"/>
        </p:nvGrpSpPr>
        <p:grpSpPr>
          <a:xfrm>
            <a:off x="4212267" y="1645666"/>
            <a:ext cx="239860" cy="216193"/>
            <a:chOff x="12309997" y="288558"/>
            <a:chExt cx="828573" cy="746876"/>
          </a:xfrm>
          <a:solidFill>
            <a:schemeClr val="bg1"/>
          </a:solidFill>
        </p:grpSpPr>
        <p:sp>
          <p:nvSpPr>
            <p:cNvPr id="4" name="Triangle 3">
              <a:extLst>
                <a:ext uri="{FF2B5EF4-FFF2-40B4-BE49-F238E27FC236}">
                  <a16:creationId xmlns:a16="http://schemas.microsoft.com/office/drawing/2014/main" id="{DA46ED18-C66D-6C4A-8903-B6E1AB3DF78A}"/>
                </a:ext>
              </a:extLst>
            </p:cNvPr>
            <p:cNvSpPr/>
            <p:nvPr userDrawn="1"/>
          </p:nvSpPr>
          <p:spPr>
            <a:xfrm rot="5400000">
              <a:off x="12123901" y="474667"/>
              <a:ext cx="746863"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39" name="Triangle 38">
              <a:extLst>
                <a:ext uri="{FF2B5EF4-FFF2-40B4-BE49-F238E27FC236}">
                  <a16:creationId xmlns:a16="http://schemas.microsoft.com/office/drawing/2014/main" id="{7F6D5E6A-D6F6-4244-A3F8-C6E9B1C35812}"/>
                </a:ext>
              </a:extLst>
            </p:cNvPr>
            <p:cNvSpPr/>
            <p:nvPr userDrawn="1"/>
          </p:nvSpPr>
          <p:spPr>
            <a:xfrm rot="5400000">
              <a:off x="12577801" y="474656"/>
              <a:ext cx="746868"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sp>
        <p:nvSpPr>
          <p:cNvPr id="3" name="Freeform 2">
            <a:extLst>
              <a:ext uri="{FF2B5EF4-FFF2-40B4-BE49-F238E27FC236}">
                <a16:creationId xmlns:a16="http://schemas.microsoft.com/office/drawing/2014/main" id="{CB2C4FB3-3D29-714F-8DBE-6D04E24B8C87}"/>
              </a:ext>
            </a:extLst>
          </p:cNvPr>
          <p:cNvSpPr/>
          <p:nvPr userDrawn="1"/>
        </p:nvSpPr>
        <p:spPr>
          <a:xfrm>
            <a:off x="0" y="481"/>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a:p>
        </p:txBody>
      </p:sp>
      <p:sp>
        <p:nvSpPr>
          <p:cNvPr id="10" name="Freeform 9">
            <a:extLst>
              <a:ext uri="{FF2B5EF4-FFF2-40B4-BE49-F238E27FC236}">
                <a16:creationId xmlns:a16="http://schemas.microsoft.com/office/drawing/2014/main" id="{CF5057D3-C181-BF4B-9700-678E2D72DF3E}"/>
              </a:ext>
            </a:extLst>
          </p:cNvPr>
          <p:cNvSpPr/>
          <p:nvPr userDrawn="1"/>
        </p:nvSpPr>
        <p:spPr>
          <a:xfrm>
            <a:off x="0" y="1712830"/>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grpSp>
        <p:nvGrpSpPr>
          <p:cNvPr id="20" name="Group 19">
            <a:extLst>
              <a:ext uri="{FF2B5EF4-FFF2-40B4-BE49-F238E27FC236}">
                <a16:creationId xmlns:a16="http://schemas.microsoft.com/office/drawing/2014/main" id="{6D0640D5-9628-104E-91F3-60CB00D3BD2B}"/>
              </a:ext>
            </a:extLst>
          </p:cNvPr>
          <p:cNvGrpSpPr/>
          <p:nvPr userDrawn="1"/>
        </p:nvGrpSpPr>
        <p:grpSpPr>
          <a:xfrm>
            <a:off x="6430394" y="1645666"/>
            <a:ext cx="239860" cy="216193"/>
            <a:chOff x="12309997" y="288558"/>
            <a:chExt cx="828573" cy="746876"/>
          </a:xfrm>
          <a:solidFill>
            <a:schemeClr val="bg1"/>
          </a:solidFill>
        </p:grpSpPr>
        <p:sp>
          <p:nvSpPr>
            <p:cNvPr id="21" name="Triangle 20">
              <a:extLst>
                <a:ext uri="{FF2B5EF4-FFF2-40B4-BE49-F238E27FC236}">
                  <a16:creationId xmlns:a16="http://schemas.microsoft.com/office/drawing/2014/main" id="{92C309A9-A165-F345-B002-7F0E831C8BD3}"/>
                </a:ext>
              </a:extLst>
            </p:cNvPr>
            <p:cNvSpPr/>
            <p:nvPr userDrawn="1"/>
          </p:nvSpPr>
          <p:spPr>
            <a:xfrm rot="5400000">
              <a:off x="12123901" y="474667"/>
              <a:ext cx="746863"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22" name="Triangle 21">
              <a:extLst>
                <a:ext uri="{FF2B5EF4-FFF2-40B4-BE49-F238E27FC236}">
                  <a16:creationId xmlns:a16="http://schemas.microsoft.com/office/drawing/2014/main" id="{06D2B0EF-F3B7-1C4B-968E-0838378F2663}"/>
                </a:ext>
              </a:extLst>
            </p:cNvPr>
            <p:cNvSpPr/>
            <p:nvPr userDrawn="1"/>
          </p:nvSpPr>
          <p:spPr>
            <a:xfrm rot="5400000">
              <a:off x="12577801" y="474656"/>
              <a:ext cx="746868"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grpSp>
        <p:nvGrpSpPr>
          <p:cNvPr id="28" name="Group 27">
            <a:extLst>
              <a:ext uri="{FF2B5EF4-FFF2-40B4-BE49-F238E27FC236}">
                <a16:creationId xmlns:a16="http://schemas.microsoft.com/office/drawing/2014/main" id="{6A76548E-388A-A342-BFD2-E4766BAA02D0}"/>
              </a:ext>
            </a:extLst>
          </p:cNvPr>
          <p:cNvGrpSpPr/>
          <p:nvPr userDrawn="1"/>
        </p:nvGrpSpPr>
        <p:grpSpPr>
          <a:xfrm>
            <a:off x="8648522" y="1645666"/>
            <a:ext cx="239860" cy="216193"/>
            <a:chOff x="12309997" y="288558"/>
            <a:chExt cx="828573" cy="746876"/>
          </a:xfrm>
          <a:solidFill>
            <a:schemeClr val="bg1"/>
          </a:solidFill>
        </p:grpSpPr>
        <p:sp>
          <p:nvSpPr>
            <p:cNvPr id="29" name="Triangle 28">
              <a:extLst>
                <a:ext uri="{FF2B5EF4-FFF2-40B4-BE49-F238E27FC236}">
                  <a16:creationId xmlns:a16="http://schemas.microsoft.com/office/drawing/2014/main" id="{FBFCF5A6-B16B-0641-8F59-9BB755408693}"/>
                </a:ext>
              </a:extLst>
            </p:cNvPr>
            <p:cNvSpPr/>
            <p:nvPr userDrawn="1"/>
          </p:nvSpPr>
          <p:spPr>
            <a:xfrm rot="5400000">
              <a:off x="12123901" y="474667"/>
              <a:ext cx="746863"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30" name="Triangle 29">
              <a:extLst>
                <a:ext uri="{FF2B5EF4-FFF2-40B4-BE49-F238E27FC236}">
                  <a16:creationId xmlns:a16="http://schemas.microsoft.com/office/drawing/2014/main" id="{EA5C2382-BE64-9641-A1BF-6A4C1D473D21}"/>
                </a:ext>
              </a:extLst>
            </p:cNvPr>
            <p:cNvSpPr/>
            <p:nvPr userDrawn="1"/>
          </p:nvSpPr>
          <p:spPr>
            <a:xfrm rot="5400000">
              <a:off x="12577801" y="474656"/>
              <a:ext cx="746868"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spTree>
    <p:extLst>
      <p:ext uri="{BB962C8B-B14F-4D97-AF65-F5344CB8AC3E}">
        <p14:creationId xmlns:p14="http://schemas.microsoft.com/office/powerpoint/2010/main" val="301475105"/>
      </p:ext>
    </p:extLst>
  </p:cSld>
  <p:clrMapOvr>
    <a:masterClrMapping/>
  </p:clrMapOvr>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oadmap-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4B7254-62EE-E640-97B6-D6186E17F8E8}"/>
              </a:ext>
            </a:extLst>
          </p:cNvPr>
          <p:cNvSpPr/>
          <p:nvPr userDrawn="1"/>
        </p:nvSpPr>
        <p:spPr>
          <a:xfrm>
            <a:off x="1226516"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a:solidFill>
                  <a:schemeClr val="bg1"/>
                </a:solidFill>
                <a:latin typeface="Arial" panose="020B0604020202020204" pitchFamily="34" charset="0"/>
                <a:ea typeface="Calibri"/>
                <a:cs typeface="Arial" panose="020B0604020202020204" pitchFamily="34" charset="0"/>
                <a:sym typeface="Calibri"/>
              </a:rPr>
              <a:t>Inspire</a:t>
            </a:r>
            <a:endParaRPr lang="en-US" sz="1092">
              <a:solidFill>
                <a:schemeClr val="bg1"/>
              </a:solidFill>
            </a:endParaRPr>
          </a:p>
        </p:txBody>
      </p:sp>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1204443" y="1038332"/>
            <a:ext cx="9782221"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a:t>Click to edit Master title style</a:t>
            </a:r>
          </a:p>
        </p:txBody>
      </p:sp>
      <p:grpSp>
        <p:nvGrpSpPr>
          <p:cNvPr id="51" name="Group 50">
            <a:extLst>
              <a:ext uri="{FF2B5EF4-FFF2-40B4-BE49-F238E27FC236}">
                <a16:creationId xmlns:a16="http://schemas.microsoft.com/office/drawing/2014/main" id="{722B4F8B-80F4-C549-B4CD-0343A731BC5D}"/>
              </a:ext>
            </a:extLst>
          </p:cNvPr>
          <p:cNvGrpSpPr/>
          <p:nvPr userDrawn="1"/>
        </p:nvGrpSpPr>
        <p:grpSpPr>
          <a:xfrm>
            <a:off x="3478606" y="1645664"/>
            <a:ext cx="5260157" cy="216194"/>
            <a:chOff x="5440196" y="2878205"/>
            <a:chExt cx="8673779" cy="356520"/>
          </a:xfrm>
        </p:grpSpPr>
        <p:grpSp>
          <p:nvGrpSpPr>
            <p:cNvPr id="40" name="Group 39">
              <a:extLst>
                <a:ext uri="{FF2B5EF4-FFF2-40B4-BE49-F238E27FC236}">
                  <a16:creationId xmlns:a16="http://schemas.microsoft.com/office/drawing/2014/main" id="{5505308B-E066-664A-A8A4-AEABF5277ADA}"/>
                </a:ext>
              </a:extLst>
            </p:cNvPr>
            <p:cNvGrpSpPr/>
            <p:nvPr userDrawn="1"/>
          </p:nvGrpSpPr>
          <p:grpSpPr>
            <a:xfrm>
              <a:off x="5440196" y="2878210"/>
              <a:ext cx="379355" cy="356515"/>
              <a:chOff x="11371522" y="288563"/>
              <a:chExt cx="794711" cy="746865"/>
            </a:xfrm>
          </p:grpSpPr>
          <p:sp>
            <p:nvSpPr>
              <p:cNvPr id="4" name="Triangle 3">
                <a:extLst>
                  <a:ext uri="{FF2B5EF4-FFF2-40B4-BE49-F238E27FC236}">
                    <a16:creationId xmlns:a16="http://schemas.microsoft.com/office/drawing/2014/main" id="{DA46ED18-C66D-6C4A-8903-B6E1AB3DF78A}"/>
                  </a:ext>
                </a:extLst>
              </p:cNvPr>
              <p:cNvSpPr/>
              <p:nvPr userDrawn="1"/>
            </p:nvSpPr>
            <p:spPr>
              <a:xfrm rot="5400000">
                <a:off x="11185426" y="474660"/>
                <a:ext cx="746864"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39" name="Triangle 38">
                <a:extLst>
                  <a:ext uri="{FF2B5EF4-FFF2-40B4-BE49-F238E27FC236}">
                    <a16:creationId xmlns:a16="http://schemas.microsoft.com/office/drawing/2014/main" id="{7F6D5E6A-D6F6-4244-A3F8-C6E9B1C35812}"/>
                  </a:ext>
                </a:extLst>
              </p:cNvPr>
              <p:cNvSpPr/>
              <p:nvPr userDrawn="1"/>
            </p:nvSpPr>
            <p:spPr>
              <a:xfrm rot="5400000">
                <a:off x="11605466" y="474659"/>
                <a:ext cx="746863"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grpSp>
          <p:nvGrpSpPr>
            <p:cNvPr id="41" name="Group 40">
              <a:extLst>
                <a:ext uri="{FF2B5EF4-FFF2-40B4-BE49-F238E27FC236}">
                  <a16:creationId xmlns:a16="http://schemas.microsoft.com/office/drawing/2014/main" id="{7E970D3D-E123-014A-99D4-ABED9416F4CF}"/>
                </a:ext>
              </a:extLst>
            </p:cNvPr>
            <p:cNvGrpSpPr/>
            <p:nvPr userDrawn="1"/>
          </p:nvGrpSpPr>
          <p:grpSpPr>
            <a:xfrm>
              <a:off x="9586303" y="2878205"/>
              <a:ext cx="379369" cy="356514"/>
              <a:chOff x="12595372" y="288558"/>
              <a:chExt cx="794745" cy="746867"/>
            </a:xfrm>
          </p:grpSpPr>
          <p:sp>
            <p:nvSpPr>
              <p:cNvPr id="42" name="Triangle 41">
                <a:extLst>
                  <a:ext uri="{FF2B5EF4-FFF2-40B4-BE49-F238E27FC236}">
                    <a16:creationId xmlns:a16="http://schemas.microsoft.com/office/drawing/2014/main" id="{1822DC7E-14D0-7F47-92B4-69BC9D9F4723}"/>
                  </a:ext>
                </a:extLst>
              </p:cNvPr>
              <p:cNvSpPr/>
              <p:nvPr userDrawn="1"/>
            </p:nvSpPr>
            <p:spPr>
              <a:xfrm rot="5400000">
                <a:off x="12409274" y="474656"/>
                <a:ext cx="746867"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43" name="Triangle 42">
                <a:extLst>
                  <a:ext uri="{FF2B5EF4-FFF2-40B4-BE49-F238E27FC236}">
                    <a16:creationId xmlns:a16="http://schemas.microsoft.com/office/drawing/2014/main" id="{37C1F203-CF0B-314E-A275-DF47E487F1B8}"/>
                  </a:ext>
                </a:extLst>
              </p:cNvPr>
              <p:cNvSpPr/>
              <p:nvPr userDrawn="1"/>
            </p:nvSpPr>
            <p:spPr>
              <a:xfrm rot="5400000">
                <a:off x="12829348" y="474656"/>
                <a:ext cx="746867"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grpSp>
          <p:nvGrpSpPr>
            <p:cNvPr id="45" name="Group 44">
              <a:extLst>
                <a:ext uri="{FF2B5EF4-FFF2-40B4-BE49-F238E27FC236}">
                  <a16:creationId xmlns:a16="http://schemas.microsoft.com/office/drawing/2014/main" id="{2E73408E-CD4C-4B47-BB68-AB308A82C25D}"/>
                </a:ext>
              </a:extLst>
            </p:cNvPr>
            <p:cNvGrpSpPr/>
            <p:nvPr userDrawn="1"/>
          </p:nvGrpSpPr>
          <p:grpSpPr>
            <a:xfrm>
              <a:off x="13734631" y="2878210"/>
              <a:ext cx="379344" cy="356515"/>
              <a:chOff x="13845295" y="288563"/>
              <a:chExt cx="794690" cy="746864"/>
            </a:xfrm>
          </p:grpSpPr>
          <p:sp>
            <p:nvSpPr>
              <p:cNvPr id="46" name="Triangle 45">
                <a:extLst>
                  <a:ext uri="{FF2B5EF4-FFF2-40B4-BE49-F238E27FC236}">
                    <a16:creationId xmlns:a16="http://schemas.microsoft.com/office/drawing/2014/main" id="{282426C5-B5E4-0248-BC07-64CBED5EC04A}"/>
                  </a:ext>
                </a:extLst>
              </p:cNvPr>
              <p:cNvSpPr/>
              <p:nvPr userDrawn="1"/>
            </p:nvSpPr>
            <p:spPr>
              <a:xfrm rot="5400000">
                <a:off x="13659199" y="474659"/>
                <a:ext cx="746864" cy="3746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47" name="Triangle 46">
                <a:extLst>
                  <a:ext uri="{FF2B5EF4-FFF2-40B4-BE49-F238E27FC236}">
                    <a16:creationId xmlns:a16="http://schemas.microsoft.com/office/drawing/2014/main" id="{9ADD8E2C-E5C9-D74A-9555-2B82F5458CC5}"/>
                  </a:ext>
                </a:extLst>
              </p:cNvPr>
              <p:cNvSpPr/>
              <p:nvPr userDrawn="1"/>
            </p:nvSpPr>
            <p:spPr>
              <a:xfrm rot="5400000">
                <a:off x="14079217" y="474659"/>
                <a:ext cx="746864" cy="3746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grpSp>
      <p:sp>
        <p:nvSpPr>
          <p:cNvPr id="26" name="Rectangle 25">
            <a:extLst>
              <a:ext uri="{FF2B5EF4-FFF2-40B4-BE49-F238E27FC236}">
                <a16:creationId xmlns:a16="http://schemas.microsoft.com/office/drawing/2014/main" id="{78A02005-7511-894A-8AA2-6623CC932EFD}"/>
              </a:ext>
            </a:extLst>
          </p:cNvPr>
          <p:cNvSpPr/>
          <p:nvPr userDrawn="1"/>
        </p:nvSpPr>
        <p:spPr>
          <a:xfrm>
            <a:off x="3756189"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a:solidFill>
                  <a:schemeClr val="bg1"/>
                </a:solidFill>
                <a:latin typeface="Arial" panose="020B0604020202020204" pitchFamily="34" charset="0"/>
                <a:ea typeface="Calibri"/>
                <a:cs typeface="Arial" panose="020B0604020202020204" pitchFamily="34" charset="0"/>
                <a:sym typeface="Calibri"/>
              </a:rPr>
              <a:t>Validate</a:t>
            </a:r>
            <a:endParaRPr lang="en-US" sz="1092">
              <a:solidFill>
                <a:schemeClr val="bg1"/>
              </a:solidFill>
            </a:endParaRPr>
          </a:p>
        </p:txBody>
      </p:sp>
      <p:sp>
        <p:nvSpPr>
          <p:cNvPr id="27" name="Rectangle 26">
            <a:extLst>
              <a:ext uri="{FF2B5EF4-FFF2-40B4-BE49-F238E27FC236}">
                <a16:creationId xmlns:a16="http://schemas.microsoft.com/office/drawing/2014/main" id="{D49A5E15-BC96-E24D-A3A7-81E7F6CCBF10}"/>
              </a:ext>
            </a:extLst>
          </p:cNvPr>
          <p:cNvSpPr/>
          <p:nvPr userDrawn="1"/>
        </p:nvSpPr>
        <p:spPr>
          <a:xfrm>
            <a:off x="6285862"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a:solidFill>
                  <a:schemeClr val="bg1"/>
                </a:solidFill>
                <a:latin typeface="Arial" panose="020B0604020202020204" pitchFamily="34" charset="0"/>
                <a:ea typeface="Calibri"/>
                <a:cs typeface="Arial" panose="020B0604020202020204" pitchFamily="34" charset="0"/>
                <a:sym typeface="Calibri"/>
              </a:rPr>
              <a:t>Facilitate</a:t>
            </a:r>
            <a:endParaRPr lang="en-US" sz="1092">
              <a:solidFill>
                <a:schemeClr val="bg1"/>
              </a:solidFill>
            </a:endParaRPr>
          </a:p>
        </p:txBody>
      </p:sp>
      <p:sp>
        <p:nvSpPr>
          <p:cNvPr id="28" name="Rectangle 27">
            <a:extLst>
              <a:ext uri="{FF2B5EF4-FFF2-40B4-BE49-F238E27FC236}">
                <a16:creationId xmlns:a16="http://schemas.microsoft.com/office/drawing/2014/main" id="{765A9674-CBB7-7B4B-9BD3-FB6C09E87455}"/>
              </a:ext>
            </a:extLst>
          </p:cNvPr>
          <p:cNvSpPr/>
          <p:nvPr userDrawn="1"/>
        </p:nvSpPr>
        <p:spPr>
          <a:xfrm>
            <a:off x="8815534"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a:solidFill>
                  <a:schemeClr val="bg1"/>
                </a:solidFill>
                <a:latin typeface="Arial" panose="020B0604020202020204" pitchFamily="34" charset="0"/>
                <a:ea typeface="Calibri"/>
                <a:cs typeface="Arial" panose="020B0604020202020204" pitchFamily="34" charset="0"/>
                <a:sym typeface="Calibri"/>
              </a:rPr>
              <a:t>Confirm</a:t>
            </a:r>
            <a:endParaRPr lang="en-US" sz="1092">
              <a:solidFill>
                <a:schemeClr val="bg1"/>
              </a:solidFill>
            </a:endParaRPr>
          </a:p>
        </p:txBody>
      </p:sp>
      <p:sp>
        <p:nvSpPr>
          <p:cNvPr id="5" name="Freeform 4">
            <a:extLst>
              <a:ext uri="{FF2B5EF4-FFF2-40B4-BE49-F238E27FC236}">
                <a16:creationId xmlns:a16="http://schemas.microsoft.com/office/drawing/2014/main" id="{A6EE97E9-8615-5641-BA96-50B5F1568314}"/>
              </a:ext>
            </a:extLst>
          </p:cNvPr>
          <p:cNvSpPr/>
          <p:nvPr/>
        </p:nvSpPr>
        <p:spPr>
          <a:xfrm>
            <a:off x="0" y="481"/>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a:p>
        </p:txBody>
      </p:sp>
      <p:sp>
        <p:nvSpPr>
          <p:cNvPr id="7" name="Freeform 6">
            <a:extLst>
              <a:ext uri="{FF2B5EF4-FFF2-40B4-BE49-F238E27FC236}">
                <a16:creationId xmlns:a16="http://schemas.microsoft.com/office/drawing/2014/main" id="{4C7ADA1A-7896-E442-830A-907F10FB58E2}"/>
              </a:ext>
            </a:extLst>
          </p:cNvPr>
          <p:cNvSpPr/>
          <p:nvPr/>
        </p:nvSpPr>
        <p:spPr>
          <a:xfrm>
            <a:off x="0" y="1712830"/>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759002714"/>
      </p:ext>
    </p:extLst>
  </p:cSld>
  <p:clrMapOvr>
    <a:masterClrMapping/>
  </p:clrMapOvr>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215F7-B893-F335-398C-0DB86EDC518F}"/>
              </a:ext>
            </a:extLst>
          </p:cNvPr>
          <p:cNvSpPr>
            <a:spLocks noGrp="1"/>
          </p:cNvSpPr>
          <p:nvPr>
            <p:ph type="ctrTitle"/>
          </p:nvPr>
        </p:nvSpPr>
        <p:spPr>
          <a:xfrm>
            <a:off x="1524000" y="1122363"/>
            <a:ext cx="9144000" cy="2387600"/>
          </a:xfrm>
        </p:spPr>
        <p:txBody>
          <a:bodyPr anchor="b"/>
          <a:lstStyle>
            <a:lvl1pPr algn="ctr">
              <a:defRPr sz="6000" b="1" i="1" cap="all" baseline="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D02ACF1A-900F-C99C-924F-F3FE0545FE2D}"/>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CD790A13-A12C-3086-7E67-58C057775D26}"/>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0F590588-3972-B14A-B434-98F7B01B42C7}" type="slidenum">
              <a:rPr lang="en-GB" smtClean="0"/>
              <a:pPr/>
              <a:t>‹#›</a:t>
            </a:fld>
            <a:endParaRPr lang="en-GB"/>
          </a:p>
        </p:txBody>
      </p:sp>
      <p:sp>
        <p:nvSpPr>
          <p:cNvPr id="7" name="Freeform 6">
            <a:extLst>
              <a:ext uri="{FF2B5EF4-FFF2-40B4-BE49-F238E27FC236}">
                <a16:creationId xmlns:a16="http://schemas.microsoft.com/office/drawing/2014/main" id="{70A69C31-D06C-1A0B-454E-A0AE91A0D4A0}"/>
              </a:ext>
            </a:extLst>
          </p:cNvPr>
          <p:cNvSpPr/>
          <p:nvPr userDrawn="1"/>
        </p:nvSpPr>
        <p:spPr>
          <a:xfrm>
            <a:off x="1" y="1712830"/>
            <a:ext cx="1149349"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299577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215F7-B893-F335-398C-0DB86EDC518F}"/>
              </a:ext>
            </a:extLst>
          </p:cNvPr>
          <p:cNvSpPr>
            <a:spLocks noGrp="1"/>
          </p:cNvSpPr>
          <p:nvPr>
            <p:ph type="ctrTitle"/>
          </p:nvPr>
        </p:nvSpPr>
        <p:spPr>
          <a:xfrm>
            <a:off x="1524000" y="1122363"/>
            <a:ext cx="9144000" cy="2387600"/>
          </a:xfrm>
        </p:spPr>
        <p:txBody>
          <a:bodyPr anchor="b"/>
          <a:lstStyle>
            <a:lvl1pPr algn="ctr">
              <a:defRPr sz="6000" b="1" i="1" cap="all" baseline="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D02ACF1A-900F-C99C-924F-F3FE0545FE2D}"/>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CD790A13-A12C-3086-7E67-58C057775D26}"/>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0F590588-3972-B14A-B434-98F7B01B42C7}" type="slidenum">
              <a:rPr lang="en-GB" smtClean="0"/>
              <a:pPr/>
              <a:t>‹#›</a:t>
            </a:fld>
            <a:endParaRPr lang="en-GB"/>
          </a:p>
        </p:txBody>
      </p:sp>
      <p:sp>
        <p:nvSpPr>
          <p:cNvPr id="7" name="Freeform 6">
            <a:extLst>
              <a:ext uri="{FF2B5EF4-FFF2-40B4-BE49-F238E27FC236}">
                <a16:creationId xmlns:a16="http://schemas.microsoft.com/office/drawing/2014/main" id="{70A69C31-D06C-1A0B-454E-A0AE91A0D4A0}"/>
              </a:ext>
            </a:extLst>
          </p:cNvPr>
          <p:cNvSpPr/>
          <p:nvPr userDrawn="1"/>
        </p:nvSpPr>
        <p:spPr>
          <a:xfrm>
            <a:off x="1" y="1712830"/>
            <a:ext cx="1149349"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36343678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813B-646E-BC0F-7D70-66A375187B4D}"/>
              </a:ext>
            </a:extLst>
          </p:cNvPr>
          <p:cNvSpPr>
            <a:spLocks noGrp="1"/>
          </p:cNvSpPr>
          <p:nvPr>
            <p:ph type="title"/>
          </p:nvPr>
        </p:nvSpPr>
        <p:spPr/>
        <p:txBody>
          <a:bodyPr>
            <a:normAutofit/>
          </a:bodyPr>
          <a:lstStyle>
            <a:lvl1pPr>
              <a:defRPr lang="en-GB" sz="4400" b="1" i="1" kern="0" cap="all" dirty="0">
                <a:solidFill>
                  <a:schemeClr val="accent1"/>
                </a:solidFill>
                <a:latin typeface="Arial" panose="020B0604020202020204" pitchFamily="34" charset="0"/>
                <a:ea typeface="+mj-ea"/>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2987C673-3935-1D75-8EF9-2C5B6158E210}"/>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462F96DF-809F-AB3D-0C96-9B2EAFC68D51}"/>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0F590588-3972-B14A-B434-98F7B01B42C7}" type="slidenum">
              <a:rPr lang="en-GB" smtClean="0"/>
              <a:pPr/>
              <a:t>‹#›</a:t>
            </a:fld>
            <a:endParaRPr lang="en-GB"/>
          </a:p>
        </p:txBody>
      </p:sp>
      <p:sp>
        <p:nvSpPr>
          <p:cNvPr id="7" name="Freeform 6">
            <a:extLst>
              <a:ext uri="{FF2B5EF4-FFF2-40B4-BE49-F238E27FC236}">
                <a16:creationId xmlns:a16="http://schemas.microsoft.com/office/drawing/2014/main" id="{BF41F464-E226-7F3B-0A43-7175A1671634}"/>
              </a:ext>
            </a:extLst>
          </p:cNvPr>
          <p:cNvSpPr/>
          <p:nvPr userDrawn="1"/>
        </p:nvSpPr>
        <p:spPr>
          <a:xfrm>
            <a:off x="1" y="1712830"/>
            <a:ext cx="1149349"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372077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C0D4B54D-1475-514C-843B-548C8C0A444A}"/>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a:p>
        </p:txBody>
      </p:sp>
      <p:pic>
        <p:nvPicPr>
          <p:cNvPr id="21" name="Graphic 20">
            <a:extLst>
              <a:ext uri="{FF2B5EF4-FFF2-40B4-BE49-F238E27FC236}">
                <a16:creationId xmlns:a16="http://schemas.microsoft.com/office/drawing/2014/main" id="{367EFB6C-C705-A344-BB4E-D290BE92E2D0}"/>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1374903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FAAE7-E19B-31B8-F641-10F7C00BECCC}"/>
              </a:ext>
            </a:extLst>
          </p:cNvPr>
          <p:cNvSpPr>
            <a:spLocks noGrp="1"/>
          </p:cNvSpPr>
          <p:nvPr>
            <p:ph type="title"/>
          </p:nvPr>
        </p:nvSpPr>
        <p:spPr>
          <a:xfrm>
            <a:off x="831850" y="1709738"/>
            <a:ext cx="10515600" cy="2852737"/>
          </a:xfrm>
        </p:spPr>
        <p:txBody>
          <a:bodyPr anchor="b"/>
          <a:lstStyle>
            <a:lvl1pPr>
              <a:defRPr sz="6000" b="1" i="1" cap="all" baseline="0">
                <a:solidFill>
                  <a:schemeClr val="accent1"/>
                </a:solidFill>
              </a:defRPr>
            </a:lvl1pPr>
          </a:lstStyle>
          <a:p>
            <a:r>
              <a:rPr lang="en-GB"/>
              <a:t>Click to edit Master title style</a:t>
            </a:r>
          </a:p>
        </p:txBody>
      </p:sp>
      <p:sp>
        <p:nvSpPr>
          <p:cNvPr id="3" name="Text Placeholder 2">
            <a:extLst>
              <a:ext uri="{FF2B5EF4-FFF2-40B4-BE49-F238E27FC236}">
                <a16:creationId xmlns:a16="http://schemas.microsoft.com/office/drawing/2014/main" id="{CDBF9910-82B9-8B24-7A94-168548BFB3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13254E89-F0F3-72FC-EBCC-7D64AE3DB955}"/>
              </a:ext>
            </a:extLst>
          </p:cNvPr>
          <p:cNvSpPr>
            <a:spLocks noGrp="1"/>
          </p:cNvSpPr>
          <p:nvPr>
            <p:ph type="sldNum" sz="quarter" idx="12"/>
          </p:nvPr>
        </p:nvSpPr>
        <p:spPr>
          <a:xfrm>
            <a:off x="8610600" y="6356350"/>
            <a:ext cx="2743200" cy="365125"/>
          </a:xfrm>
          <a:prstGeom prst="rect">
            <a:avLst/>
          </a:prstGeom>
        </p:spPr>
        <p:txBody>
          <a:bodyPr/>
          <a:lstStyle/>
          <a:p>
            <a:fld id="{0F590588-3972-B14A-B434-98F7B01B42C7}" type="slidenum">
              <a:rPr lang="en-GB" smtClean="0"/>
              <a:t>‹#›</a:t>
            </a:fld>
            <a:endParaRPr lang="en-GB"/>
          </a:p>
        </p:txBody>
      </p:sp>
      <p:sp>
        <p:nvSpPr>
          <p:cNvPr id="8" name="Freeform 7">
            <a:extLst>
              <a:ext uri="{FF2B5EF4-FFF2-40B4-BE49-F238E27FC236}">
                <a16:creationId xmlns:a16="http://schemas.microsoft.com/office/drawing/2014/main" id="{76CD94F9-FFEF-4145-62BA-12125F320709}"/>
              </a:ext>
            </a:extLst>
          </p:cNvPr>
          <p:cNvSpPr/>
          <p:nvPr userDrawn="1"/>
        </p:nvSpPr>
        <p:spPr>
          <a:xfrm>
            <a:off x="1" y="1712830"/>
            <a:ext cx="1149349"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39291917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1ABB1-4741-E507-792A-EB4AC76BE7E8}"/>
              </a:ext>
            </a:extLst>
          </p:cNvPr>
          <p:cNvSpPr>
            <a:spLocks noGrp="1"/>
          </p:cNvSpPr>
          <p:nvPr>
            <p:ph type="title"/>
          </p:nvPr>
        </p:nvSpPr>
        <p:spPr/>
        <p:txBody>
          <a:bodyPr>
            <a:normAutofit/>
          </a:bodyPr>
          <a:lstStyle>
            <a:lvl1pPr algn="l" defTabSz="914400" rtl="0" eaLnBrk="1" latinLnBrk="0" hangingPunct="1">
              <a:lnSpc>
                <a:spcPct val="90000"/>
              </a:lnSpc>
              <a:spcBef>
                <a:spcPct val="0"/>
              </a:spcBef>
              <a:buNone/>
              <a:defRPr lang="en-GB" sz="4400" b="1" i="1" kern="0" cap="all" dirty="0">
                <a:solidFill>
                  <a:schemeClr val="accent1"/>
                </a:solidFill>
                <a:latin typeface="Arial" panose="020B0604020202020204" pitchFamily="34" charset="0"/>
                <a:ea typeface="+mj-ea"/>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846456A3-1C1E-D214-7739-9CD1B24DC03E}"/>
              </a:ext>
            </a:extLst>
          </p:cNvPr>
          <p:cNvSpPr>
            <a:spLocks noGrp="1"/>
          </p:cNvSpPr>
          <p:nvPr>
            <p:ph sz="half" idx="1"/>
          </p:nvPr>
        </p:nvSpPr>
        <p:spPr>
          <a:xfrm>
            <a:off x="838200" y="1825625"/>
            <a:ext cx="5181600" cy="4351338"/>
          </a:xfrm>
        </p:spPr>
        <p:txBody>
          <a:bodyPr/>
          <a:lstStyle>
            <a:lvl1pPr>
              <a:defRPr b="0" i="0" cap="none" baseline="0">
                <a:solidFill>
                  <a:schemeClr val="tx1"/>
                </a:solidFill>
                <a:latin typeface="Arial" panose="020B0604020202020204" pitchFamily="34" charset="0"/>
                <a:cs typeface="Arial" panose="020B0604020202020204" pitchFamily="34" charset="0"/>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BF614F4-DEB2-D2C8-F7EF-96D43EFC14CD}"/>
              </a:ext>
            </a:extLst>
          </p:cNvPr>
          <p:cNvSpPr>
            <a:spLocks noGrp="1"/>
          </p:cNvSpPr>
          <p:nvPr>
            <p:ph sz="half" idx="2"/>
          </p:nvPr>
        </p:nvSpPr>
        <p:spPr>
          <a:xfrm>
            <a:off x="6172200" y="1825625"/>
            <a:ext cx="5181600" cy="4351338"/>
          </a:xfrm>
        </p:spPr>
        <p:txBody>
          <a:bodyPr/>
          <a:lstStyle>
            <a:lvl1pPr marL="228600" indent="-228600">
              <a:defRPr lang="en-GB" sz="2800" b="0" i="0" kern="1200" cap="none" baseline="0" dirty="0" smtClean="0">
                <a:solidFill>
                  <a:schemeClr val="tx1"/>
                </a:solidFill>
                <a:latin typeface="Arial" panose="020B0604020202020204" pitchFamily="34" charset="0"/>
                <a:ea typeface="+mn-ea"/>
                <a:cs typeface="Arial" panose="020B0604020202020204" pitchFamily="34" charset="0"/>
              </a:defRPr>
            </a:lvl1pPr>
          </a:lstStyle>
          <a:p>
            <a:pPr marL="228600" lvl="0" indent="-228600" algn="l" defTabSz="914400" rtl="0" eaLnBrk="1" latinLnBrk="0" hangingPunct="1">
              <a:lnSpc>
                <a:spcPct val="90000"/>
              </a:lnSpc>
              <a:spcBef>
                <a:spcPts val="1000"/>
              </a:spcBef>
              <a:buFont typeface="Arial" panose="020B0604020202020204" pitchFamily="34" charset="0"/>
              <a:buChar char="•"/>
            </a:pPr>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564E57A1-148D-2771-9EF1-F6DCAD9B03DF}"/>
              </a:ext>
            </a:extLst>
          </p:cNvPr>
          <p:cNvSpPr>
            <a:spLocks noGrp="1"/>
          </p:cNvSpPr>
          <p:nvPr>
            <p:ph type="sldNum" sz="quarter" idx="12"/>
          </p:nvPr>
        </p:nvSpPr>
        <p:spPr>
          <a:xfrm>
            <a:off x="8610600" y="6356350"/>
            <a:ext cx="2743200" cy="365125"/>
          </a:xfrm>
          <a:prstGeom prst="rect">
            <a:avLst/>
          </a:prstGeom>
        </p:spPr>
        <p:txBody>
          <a:bodyPr/>
          <a:lstStyle/>
          <a:p>
            <a:fld id="{0F590588-3972-B14A-B434-98F7B01B42C7}" type="slidenum">
              <a:rPr lang="en-GB" smtClean="0"/>
              <a:t>‹#›</a:t>
            </a:fld>
            <a:endParaRPr lang="en-GB"/>
          </a:p>
        </p:txBody>
      </p:sp>
      <p:sp>
        <p:nvSpPr>
          <p:cNvPr id="8" name="Freeform 7">
            <a:extLst>
              <a:ext uri="{FF2B5EF4-FFF2-40B4-BE49-F238E27FC236}">
                <a16:creationId xmlns:a16="http://schemas.microsoft.com/office/drawing/2014/main" id="{94FD8B57-957E-494A-0EEA-B0AE3702F0A4}"/>
              </a:ext>
            </a:extLst>
          </p:cNvPr>
          <p:cNvSpPr/>
          <p:nvPr userDrawn="1"/>
        </p:nvSpPr>
        <p:spPr>
          <a:xfrm>
            <a:off x="1" y="1712830"/>
            <a:ext cx="1149349"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1655259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9" name="Group 8">
            <a:extLst>
              <a:ext uri="{FF2B5EF4-FFF2-40B4-BE49-F238E27FC236}">
                <a16:creationId xmlns:a16="http://schemas.microsoft.com/office/drawing/2014/main" id="{6CAFE91E-87AB-B04F-870C-3A03AECF9B0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20352EC3-355F-4044-8482-B839333781A8}"/>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15F39071-65E5-9747-8D5B-013D0037C1E0}"/>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9652719F-28B5-8049-8CF4-FDE70E4F70B4}"/>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a:p>
        </p:txBody>
      </p:sp>
      <p:pic>
        <p:nvPicPr>
          <p:cNvPr id="8" name="Graphic 7">
            <a:extLst>
              <a:ext uri="{FF2B5EF4-FFF2-40B4-BE49-F238E27FC236}">
                <a16:creationId xmlns:a16="http://schemas.microsoft.com/office/drawing/2014/main" id="{FB401868-C35F-BE4B-BEDD-9231DDC190BB}"/>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2264950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9" name="Group 8">
            <a:extLst>
              <a:ext uri="{FF2B5EF4-FFF2-40B4-BE49-F238E27FC236}">
                <a16:creationId xmlns:a16="http://schemas.microsoft.com/office/drawing/2014/main" id="{C76725E0-C8DD-C345-8448-5BFB72C927C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509BE963-3383-6D4A-AB18-55E639F605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DEF993A9-798E-7A48-BC7F-4433E18242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pic>
        <p:nvPicPr>
          <p:cNvPr id="8" name="Graphic 7">
            <a:extLst>
              <a:ext uri="{FF2B5EF4-FFF2-40B4-BE49-F238E27FC236}">
                <a16:creationId xmlns:a16="http://schemas.microsoft.com/office/drawing/2014/main" id="{AEE41A5D-4012-0F4E-A272-9E44C6C9365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
        <p:nvSpPr>
          <p:cNvPr id="12" name="object 3">
            <a:extLst>
              <a:ext uri="{FF2B5EF4-FFF2-40B4-BE49-F238E27FC236}">
                <a16:creationId xmlns:a16="http://schemas.microsoft.com/office/drawing/2014/main" id="{8BC1272A-51D4-C944-84BC-D1FA71CE68F7}"/>
              </a:ext>
            </a:extLst>
          </p:cNvPr>
          <p:cNvSpPr/>
          <p:nvPr userDrawn="1"/>
        </p:nvSpPr>
        <p:spPr>
          <a:xfrm>
            <a:off x="10414000" y="6002211"/>
            <a:ext cx="1397000" cy="468650"/>
          </a:xfrm>
          <a:prstGeom prst="rect">
            <a:avLst/>
          </a:prstGeom>
          <a:blipFill>
            <a:blip r:embed="rId6"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2805831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 Levels &amp; Provider-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0" name="object 12">
            <a:extLst>
              <a:ext uri="{FF2B5EF4-FFF2-40B4-BE49-F238E27FC236}">
                <a16:creationId xmlns:a16="http://schemas.microsoft.com/office/drawing/2014/main" id="{1CF7A811-548D-DD40-9F42-7069BEB94B37}"/>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a:t>Insert provider logo</a:t>
            </a:r>
          </a:p>
        </p:txBody>
      </p:sp>
      <p:pic>
        <p:nvPicPr>
          <p:cNvPr id="23" name="Graphic 22">
            <a:extLst>
              <a:ext uri="{FF2B5EF4-FFF2-40B4-BE49-F238E27FC236}">
                <a16:creationId xmlns:a16="http://schemas.microsoft.com/office/drawing/2014/main" id="{69155C44-C2C7-8B46-A1F6-7168819C25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3350409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 Levels &amp; Provider-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a:t>Insert provider logo</a:t>
            </a:r>
          </a:p>
        </p:txBody>
      </p:sp>
      <p:sp>
        <p:nvSpPr>
          <p:cNvPr id="23" name="object 12">
            <a:extLst>
              <a:ext uri="{FF2B5EF4-FFF2-40B4-BE49-F238E27FC236}">
                <a16:creationId xmlns:a16="http://schemas.microsoft.com/office/drawing/2014/main" id="{B1EFC22A-B73D-5642-A9BF-9FA42321D36D}"/>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pic>
        <p:nvPicPr>
          <p:cNvPr id="24" name="Graphic 23">
            <a:extLst>
              <a:ext uri="{FF2B5EF4-FFF2-40B4-BE49-F238E27FC236}">
                <a16:creationId xmlns:a16="http://schemas.microsoft.com/office/drawing/2014/main" id="{2223FEB3-9D0A-7540-851A-DF2BE651164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60990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 Levels &amp; Provider-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2" name="Picture Placeholder 4">
            <a:extLst>
              <a:ext uri="{FF2B5EF4-FFF2-40B4-BE49-F238E27FC236}">
                <a16:creationId xmlns:a16="http://schemas.microsoft.com/office/drawing/2014/main" id="{C5921486-DC0D-0B4A-A67E-502A92309601}"/>
              </a:ext>
            </a:extLst>
          </p:cNvPr>
          <p:cNvSpPr>
            <a:spLocks noGrp="1"/>
          </p:cNvSpPr>
          <p:nvPr>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a:t>Insert provider logo</a:t>
            </a:r>
          </a:p>
        </p:txBody>
      </p:sp>
      <p:sp>
        <p:nvSpPr>
          <p:cNvPr id="21" name="object 12">
            <a:extLst>
              <a:ext uri="{FF2B5EF4-FFF2-40B4-BE49-F238E27FC236}">
                <a16:creationId xmlns:a16="http://schemas.microsoft.com/office/drawing/2014/main" id="{73066216-310F-2A48-B2FD-2B43A5FA421F}"/>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pic>
        <p:nvPicPr>
          <p:cNvPr id="23" name="Graphic 22">
            <a:extLst>
              <a:ext uri="{FF2B5EF4-FFF2-40B4-BE49-F238E27FC236}">
                <a16:creationId xmlns:a16="http://schemas.microsoft.com/office/drawing/2014/main" id="{506EFA36-CBCB-504F-B3DF-A28BCFEC9E6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193320947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18.png"/><Relationship Id="rId5" Type="http://schemas.openxmlformats.org/officeDocument/2006/relationships/theme" Target="../theme/theme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7F903843-5DB1-3B41-A699-FFCD128A1818}"/>
              </a:ext>
            </a:extLst>
          </p:cNvPr>
          <p:cNvSpPr>
            <a:spLocks noGrp="1"/>
          </p:cNvSpPr>
          <p:nvPr>
            <p:ph type="title"/>
          </p:nvPr>
        </p:nvSpPr>
        <p:spPr>
          <a:xfrm>
            <a:off x="838538" y="364850"/>
            <a:ext cx="10514926" cy="1325584"/>
          </a:xfrm>
          <a:prstGeom prst="rect">
            <a:avLst/>
          </a:prstGeom>
        </p:spPr>
        <p:txBody>
          <a:bodyPr vert="horz" lIns="91440" tIns="45720" rIns="91440" bIns="45720" rtlCol="0" anchor="t" anchorCtr="0">
            <a:normAutofit/>
          </a:bodyPr>
          <a:lstStyle/>
          <a:p>
            <a:r>
              <a:rPr lang="en-US"/>
              <a:t>Click to edit Master title style</a:t>
            </a:r>
          </a:p>
        </p:txBody>
      </p:sp>
      <p:sp>
        <p:nvSpPr>
          <p:cNvPr id="11" name="Text Placeholder 10">
            <a:extLst>
              <a:ext uri="{FF2B5EF4-FFF2-40B4-BE49-F238E27FC236}">
                <a16:creationId xmlns:a16="http://schemas.microsoft.com/office/drawing/2014/main" id="{0D0535FB-9938-4A45-BF02-CB135E6F1CCA}"/>
              </a:ext>
            </a:extLst>
          </p:cNvPr>
          <p:cNvSpPr>
            <a:spLocks noGrp="1"/>
          </p:cNvSpPr>
          <p:nvPr>
            <p:ph type="body" idx="1"/>
          </p:nvPr>
        </p:nvSpPr>
        <p:spPr>
          <a:xfrm>
            <a:off x="838538" y="1534998"/>
            <a:ext cx="10514926" cy="4669448"/>
          </a:xfrm>
          <a:prstGeom prst="rect">
            <a:avLst/>
          </a:prstGeom>
        </p:spPr>
        <p:txBody>
          <a:bodyPr vert="horz" lIns="91440" tIns="45720" rIns="91440" bIns="45720" rtlCol="0">
            <a:normAutofit/>
          </a:bodyPr>
          <a:lstStyle/>
          <a:p>
            <a:pPr lvl="0"/>
            <a:r>
              <a:rPr lang="en-US"/>
              <a:t>Level 1</a:t>
            </a:r>
          </a:p>
          <a:p>
            <a:pPr lvl="1"/>
            <a:r>
              <a:rPr lang="en-US"/>
              <a:t>Level 2</a:t>
            </a:r>
          </a:p>
        </p:txBody>
      </p:sp>
      <p:pic>
        <p:nvPicPr>
          <p:cNvPr id="4" name="Graphic 3">
            <a:extLst>
              <a:ext uri="{FF2B5EF4-FFF2-40B4-BE49-F238E27FC236}">
                <a16:creationId xmlns:a16="http://schemas.microsoft.com/office/drawing/2014/main" id="{A7F70424-9A43-EF4C-8446-33135C78C7A1}"/>
              </a:ext>
            </a:extLst>
          </p:cNvPr>
          <p:cNvPicPr>
            <a:picLocks noChangeAspect="1"/>
          </p:cNvPicPr>
          <p:nvPr userDrawn="1"/>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1519133470"/>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 id="2147483684" r:id="rId31"/>
    <p:sldLayoutId id="2147483685" r:id="rId32"/>
    <p:sldLayoutId id="2147483686" r:id="rId33"/>
    <p:sldLayoutId id="2147483687" r:id="rId34"/>
    <p:sldLayoutId id="2147483688" r:id="rId35"/>
    <p:sldLayoutId id="2147483689" r:id="rId36"/>
    <p:sldLayoutId id="2147483690" r:id="rId37"/>
  </p:sldLayoutIdLst>
  <p:txStyles>
    <p:titleStyle>
      <a:lvl1pPr algn="ctr">
        <a:lnSpc>
          <a:spcPct val="80000"/>
        </a:lnSpc>
        <a:defRPr sz="4730" b="1" i="1" cap="all" baseline="0">
          <a:latin typeface="Arial" panose="020B0604020202020204" pitchFamily="34" charset="0"/>
          <a:ea typeface="+mj-ea"/>
          <a:cs typeface="Arial" panose="020B0604020202020204" pitchFamily="34" charset="0"/>
        </a:defRPr>
      </a:lvl1pPr>
    </p:titleStyle>
    <p:bodyStyle>
      <a:lvl1pPr marL="107818" indent="-107818" algn="ctr">
        <a:lnSpc>
          <a:spcPct val="140000"/>
        </a:lnSpc>
        <a:spcBef>
          <a:spcPts val="0"/>
        </a:spcBef>
        <a:spcAft>
          <a:spcPts val="1092"/>
        </a:spcAft>
        <a:buFont typeface="Arial" panose="020B0604020202020204" pitchFamily="34" charset="0"/>
        <a:buChar char="•"/>
        <a:tabLst/>
        <a:defRPr lang="en-US" sz="1001" b="0" i="0" kern="1200" spc="3" dirty="0" smtClean="0">
          <a:solidFill>
            <a:schemeClr val="tx1"/>
          </a:solidFill>
          <a:latin typeface="Courier" pitchFamily="2" charset="0"/>
          <a:ea typeface="+mn-ea"/>
          <a:cs typeface="Courier New"/>
        </a:defRPr>
      </a:lvl1pPr>
      <a:lvl2pPr marL="7316" marR="3081" algn="ctr" defTabSz="554492" rtl="0" eaLnBrk="1" latinLnBrk="0" hangingPunct="1">
        <a:lnSpc>
          <a:spcPct val="120000"/>
        </a:lnSpc>
        <a:spcBef>
          <a:spcPts val="0"/>
        </a:spcBef>
        <a:spcAft>
          <a:spcPts val="364"/>
        </a:spcAft>
        <a:defRPr lang="en-US" sz="1001" b="0" i="0" kern="1200" spc="3" dirty="0" smtClean="0">
          <a:solidFill>
            <a:schemeClr val="tx1"/>
          </a:solidFill>
          <a:latin typeface="Courier" pitchFamily="2" charset="0"/>
          <a:ea typeface="+mn-ea"/>
          <a:cs typeface="Courier New"/>
        </a:defRPr>
      </a:lvl2pPr>
      <a:lvl3pPr marL="180595" marR="3081" indent="-173279" algn="ctr" defTabSz="554492" rtl="0" eaLnBrk="1" latinLnBrk="0" hangingPunct="1">
        <a:lnSpc>
          <a:spcPct val="118300"/>
        </a:lnSpc>
        <a:spcBef>
          <a:spcPts val="58"/>
        </a:spcBef>
        <a:buFont typeface="Arial" panose="020B0604020202020204" pitchFamily="34" charset="0"/>
        <a:buChar char="•"/>
        <a:defRPr lang="en-US" sz="1092" b="0" i="0" kern="1200" spc="3" dirty="0" smtClean="0">
          <a:solidFill>
            <a:schemeClr val="tx1"/>
          </a:solidFill>
          <a:latin typeface="Courier" pitchFamily="2" charset="0"/>
          <a:ea typeface="+mn-ea"/>
          <a:cs typeface="Courier New"/>
        </a:defRPr>
      </a:lvl3pPr>
      <a:lvl4pPr marL="180595" marR="3081" indent="-173279" algn="ctr" defTabSz="554492" rtl="0" eaLnBrk="1" latinLnBrk="0" hangingPunct="1">
        <a:lnSpc>
          <a:spcPct val="118300"/>
        </a:lnSpc>
        <a:spcBef>
          <a:spcPts val="58"/>
        </a:spcBef>
        <a:buFont typeface="Arial" panose="020B0604020202020204" pitchFamily="34" charset="0"/>
        <a:buChar char="•"/>
        <a:defRPr lang="en-US" sz="1092" kern="1200" spc="3" dirty="0" smtClean="0">
          <a:solidFill>
            <a:schemeClr val="tx1"/>
          </a:solidFill>
          <a:latin typeface="Courier New"/>
          <a:ea typeface="+mn-ea"/>
          <a:cs typeface="Courier New"/>
        </a:defRPr>
      </a:lvl4pPr>
      <a:lvl5pPr marL="7316" marR="3081" algn="ctr" defTabSz="554492" rtl="0" eaLnBrk="1" latinLnBrk="0" hangingPunct="1">
        <a:lnSpc>
          <a:spcPct val="118300"/>
        </a:lnSpc>
        <a:spcBef>
          <a:spcPts val="58"/>
        </a:spcBef>
        <a:defRPr lang="en-US" sz="1092" kern="1200" spc="3" dirty="0" smtClean="0">
          <a:solidFill>
            <a:schemeClr val="tx1"/>
          </a:solidFill>
          <a:latin typeface="Courier New"/>
          <a:ea typeface="+mn-ea"/>
          <a:cs typeface="Courier New"/>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529C7A-97CA-338D-D9C7-80C70A996D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34439A0-8E22-FBE4-21BB-2027FF0181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B070656B-8B1B-19B7-1970-2425493AEF69}"/>
              </a:ext>
            </a:extLst>
          </p:cNvPr>
          <p:cNvPicPr>
            <a:picLocks noChangeAspect="1"/>
          </p:cNvPicPr>
          <p:nvPr userDrawn="1"/>
        </p:nvPicPr>
        <p:blipFill>
          <a:blip r:embed="rId6"/>
          <a:stretch>
            <a:fillRect/>
          </a:stretch>
        </p:blipFill>
        <p:spPr>
          <a:xfrm>
            <a:off x="254000" y="6055360"/>
            <a:ext cx="753570" cy="611664"/>
          </a:xfrm>
          <a:prstGeom prst="rect">
            <a:avLst/>
          </a:prstGeom>
        </p:spPr>
      </p:pic>
    </p:spTree>
    <p:extLst>
      <p:ext uri="{BB962C8B-B14F-4D97-AF65-F5344CB8AC3E}">
        <p14:creationId xmlns:p14="http://schemas.microsoft.com/office/powerpoint/2010/main" val="402922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9.xml"/><Relationship Id="rId5" Type="http://schemas.openxmlformats.org/officeDocument/2006/relationships/hyperlink" Target="https://support.tlevels.gov.uk/hc/en-gb/articles/18081073080978-Setting-out-key-activity-milestones-for-employers"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121C-3FA9-7736-5F29-111543BA4485}"/>
              </a:ext>
            </a:extLst>
          </p:cNvPr>
          <p:cNvSpPr>
            <a:spLocks noGrp="1"/>
          </p:cNvSpPr>
          <p:nvPr>
            <p:ph type="title"/>
          </p:nvPr>
        </p:nvSpPr>
        <p:spPr>
          <a:xfrm>
            <a:off x="1203158" y="616137"/>
            <a:ext cx="7420889" cy="1325563"/>
          </a:xfrm>
        </p:spPr>
        <p:txBody>
          <a:bodyPr>
            <a:normAutofit/>
          </a:bodyPr>
          <a:lstStyle/>
          <a:p>
            <a:r>
              <a:rPr lang="en-GB" b="1" i="1" dirty="0"/>
              <a:t>Meet your T LEVEL support TEAM </a:t>
            </a:r>
            <a:endParaRPr lang="en-GB" b="1"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9FB05FD-046B-660C-B485-1CB28B3BCEB0}"/>
              </a:ext>
            </a:extLst>
          </p:cNvPr>
          <p:cNvSpPr>
            <a:spLocks noGrp="1"/>
          </p:cNvSpPr>
          <p:nvPr>
            <p:ph idx="1"/>
          </p:nvPr>
        </p:nvSpPr>
        <p:spPr>
          <a:xfrm>
            <a:off x="1203158" y="2150952"/>
            <a:ext cx="7067082" cy="3624746"/>
          </a:xfrm>
        </p:spPr>
        <p:txBody>
          <a:bodyPr>
            <a:noAutofit/>
          </a:bodyPr>
          <a:lstStyle/>
          <a:p>
            <a:pPr marL="0" indent="0">
              <a:lnSpc>
                <a:spcPct val="100000"/>
              </a:lnSpc>
              <a:spcBef>
                <a:spcPts val="1600"/>
              </a:spcBef>
              <a:buNone/>
            </a:pPr>
            <a:r>
              <a:rPr lang="en-GB" sz="2600" dirty="0"/>
              <a:t>This introduces you to our &lt;subject&gt; T Level team. It includes:</a:t>
            </a:r>
          </a:p>
          <a:p>
            <a:pPr>
              <a:lnSpc>
                <a:spcPct val="100000"/>
              </a:lnSpc>
              <a:spcBef>
                <a:spcPts val="1600"/>
              </a:spcBef>
            </a:pPr>
            <a:r>
              <a:rPr lang="en-GB" sz="2600" dirty="0"/>
              <a:t>Your key contact</a:t>
            </a:r>
          </a:p>
          <a:p>
            <a:pPr>
              <a:lnSpc>
                <a:spcPct val="100000"/>
              </a:lnSpc>
              <a:spcBef>
                <a:spcPts val="1600"/>
              </a:spcBef>
            </a:pPr>
            <a:r>
              <a:rPr lang="en-GB" sz="2600" dirty="0"/>
              <a:t>Curriculum lead</a:t>
            </a:r>
          </a:p>
          <a:p>
            <a:pPr>
              <a:lnSpc>
                <a:spcPct val="100000"/>
              </a:lnSpc>
              <a:spcBef>
                <a:spcPts val="1600"/>
              </a:spcBef>
            </a:pPr>
            <a:r>
              <a:rPr lang="en-GB" sz="2600" dirty="0"/>
              <a:t>Safeguarding lead</a:t>
            </a:r>
          </a:p>
          <a:p>
            <a:pPr>
              <a:lnSpc>
                <a:spcPct val="100000"/>
              </a:lnSpc>
              <a:spcBef>
                <a:spcPts val="1600"/>
              </a:spcBef>
            </a:pPr>
            <a:r>
              <a:rPr lang="en-GB" sz="2600" dirty="0"/>
              <a:t>&lt;other contacts as needed&gt; </a:t>
            </a:r>
          </a:p>
        </p:txBody>
      </p:sp>
      <p:pic>
        <p:nvPicPr>
          <p:cNvPr id="5" name="Picture 4" descr="A person wearing glasses and a lanyard&#10;&#10;Description automatically generated">
            <a:extLst>
              <a:ext uri="{FF2B5EF4-FFF2-40B4-BE49-F238E27FC236}">
                <a16:creationId xmlns:a16="http://schemas.microsoft.com/office/drawing/2014/main" id="{8008DA9D-A812-A184-08F1-25BD729520B6}"/>
              </a:ext>
            </a:extLst>
          </p:cNvPr>
          <p:cNvPicPr>
            <a:picLocks noChangeAspect="1"/>
          </p:cNvPicPr>
          <p:nvPr/>
        </p:nvPicPr>
        <p:blipFill>
          <a:blip r:embed="rId3"/>
          <a:stretch>
            <a:fillRect/>
          </a:stretch>
        </p:blipFill>
        <p:spPr>
          <a:xfrm>
            <a:off x="8763000" y="0"/>
            <a:ext cx="3429000" cy="6858000"/>
          </a:xfrm>
          <a:prstGeom prst="rect">
            <a:avLst/>
          </a:prstGeom>
        </p:spPr>
      </p:pic>
      <p:sp>
        <p:nvSpPr>
          <p:cNvPr id="4" name="Picture Placeholder 4">
            <a:extLst>
              <a:ext uri="{FF2B5EF4-FFF2-40B4-BE49-F238E27FC236}">
                <a16:creationId xmlns:a16="http://schemas.microsoft.com/office/drawing/2014/main" id="{4F1C2623-516F-50B3-3DF2-A77EC58FA313}"/>
              </a:ext>
            </a:extLst>
          </p:cNvPr>
          <p:cNvSpPr txBox="1">
            <a:spLocks/>
          </p:cNvSpPr>
          <p:nvPr/>
        </p:nvSpPr>
        <p:spPr>
          <a:xfrm>
            <a:off x="1958870" y="6008546"/>
            <a:ext cx="3606666" cy="5689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dirty="0">
                <a:solidFill>
                  <a:schemeClr val="tx1"/>
                </a:solidFill>
              </a:rPr>
              <a:t>Insert provider logo</a:t>
            </a:r>
            <a:endParaRPr lang="en-US" sz="1400" dirty="0">
              <a:solidFill>
                <a:srgbClr val="FF0000"/>
              </a:solidFill>
            </a:endParaRPr>
          </a:p>
        </p:txBody>
      </p:sp>
      <p:pic>
        <p:nvPicPr>
          <p:cNvPr id="6" name="Picture 5" descr="A black background with orange letters&#10;&#10;Description automatically generated">
            <a:extLst>
              <a:ext uri="{FF2B5EF4-FFF2-40B4-BE49-F238E27FC236}">
                <a16:creationId xmlns:a16="http://schemas.microsoft.com/office/drawing/2014/main" id="{DFC8787E-0461-D907-BC29-14DBB9A51B29}"/>
              </a:ext>
            </a:extLst>
          </p:cNvPr>
          <p:cNvPicPr>
            <a:picLocks noChangeAspect="1"/>
          </p:cNvPicPr>
          <p:nvPr/>
        </p:nvPicPr>
        <p:blipFill>
          <a:blip r:embed="rId4"/>
          <a:stretch>
            <a:fillRect/>
          </a:stretch>
        </p:blipFill>
        <p:spPr>
          <a:xfrm>
            <a:off x="6257365" y="6008546"/>
            <a:ext cx="2012875" cy="654693"/>
          </a:xfrm>
          <a:prstGeom prst="rect">
            <a:avLst/>
          </a:prstGeom>
        </p:spPr>
      </p:pic>
      <p:sp>
        <p:nvSpPr>
          <p:cNvPr id="7" name="TextBox 6">
            <a:extLst>
              <a:ext uri="{FF2B5EF4-FFF2-40B4-BE49-F238E27FC236}">
                <a16:creationId xmlns:a16="http://schemas.microsoft.com/office/drawing/2014/main" id="{0B6BBD44-922F-3474-7679-A25A4EC717DD}"/>
              </a:ext>
            </a:extLst>
          </p:cNvPr>
          <p:cNvSpPr txBox="1"/>
          <p:nvPr/>
        </p:nvSpPr>
        <p:spPr>
          <a:xfrm>
            <a:off x="-2358624" y="52653"/>
            <a:ext cx="2237755" cy="4801314"/>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PLEASE </a:t>
            </a:r>
            <a:r>
              <a:rPr lang="en-GB" b="1" dirty="0"/>
              <a:t>D</a:t>
            </a:r>
            <a:r>
              <a:rPr lang="en-GB" sz="1800" b="1" dirty="0"/>
              <a:t>ELETE BEFORE 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This template can be sent to employers alongside </a:t>
            </a:r>
            <a:r>
              <a:rPr lang="en-GB" sz="1400" dirty="0">
                <a:solidFill>
                  <a:srgbClr val="FF0000"/>
                </a:solidFill>
                <a:hlinkClick r:id="rId5"/>
              </a:rPr>
              <a:t>key activity milestones </a:t>
            </a:r>
            <a:r>
              <a:rPr lang="en-GB" sz="1400" dirty="0"/>
              <a:t>at the point the employer commits to hosting industry placements. It is to mark the transition from the employer engagement function handing over to the placement support team. It is possible that the same person will be the key contact in both of these stages, however it is still worth supplying the employer at this point with details of who is involved in placement support. </a:t>
            </a:r>
          </a:p>
        </p:txBody>
      </p:sp>
    </p:spTree>
    <p:extLst>
      <p:ext uri="{BB962C8B-B14F-4D97-AF65-F5344CB8AC3E}">
        <p14:creationId xmlns:p14="http://schemas.microsoft.com/office/powerpoint/2010/main" val="1961149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5D37-1CEA-48E9-9CD9-9E44F6304215}"/>
              </a:ext>
            </a:extLst>
          </p:cNvPr>
          <p:cNvSpPr>
            <a:spLocks noGrp="1"/>
          </p:cNvSpPr>
          <p:nvPr>
            <p:ph type="title"/>
          </p:nvPr>
        </p:nvSpPr>
        <p:spPr>
          <a:xfrm>
            <a:off x="876691" y="233681"/>
            <a:ext cx="4934827" cy="761402"/>
          </a:xfrm>
        </p:spPr>
        <p:txBody>
          <a:bodyPr anchor="b">
            <a:noAutofit/>
          </a:bodyPr>
          <a:lstStyle/>
          <a:p>
            <a:r>
              <a:rPr lang="en-GB" sz="2500" dirty="0">
                <a:latin typeface="Arial" panose="020B0604020202020204" pitchFamily="34" charset="0"/>
                <a:cs typeface="Arial" panose="020B0604020202020204" pitchFamily="34" charset="0"/>
              </a:rPr>
              <a:t>&lt;FIRST NAME LAST NAME&gt;</a:t>
            </a:r>
            <a:endParaRPr lang="en-GB" sz="2500" b="1" i="1" dirty="0">
              <a:latin typeface="Arial" panose="020B0604020202020204" pitchFamily="34" charset="0"/>
              <a:cs typeface="Arial" panose="020B0604020202020204" pitchFamily="34" charset="0"/>
            </a:endParaRPr>
          </a:p>
        </p:txBody>
      </p:sp>
      <p:pic>
        <p:nvPicPr>
          <p:cNvPr id="6" name="Picture 5" descr="A person with braids holding a folder&#10;&#10;Description automatically generated">
            <a:extLst>
              <a:ext uri="{FF2B5EF4-FFF2-40B4-BE49-F238E27FC236}">
                <a16:creationId xmlns:a16="http://schemas.microsoft.com/office/drawing/2014/main" id="{213F34D8-F999-2B43-F993-C3186BAAC04A}"/>
              </a:ext>
            </a:extLst>
          </p:cNvPr>
          <p:cNvPicPr>
            <a:picLocks noChangeAspect="1"/>
          </p:cNvPicPr>
          <p:nvPr/>
        </p:nvPicPr>
        <p:blipFill rotWithShape="1">
          <a:blip r:embed="rId3"/>
          <a:srcRect l="12808" t="1930" r="-226"/>
          <a:stretch/>
        </p:blipFill>
        <p:spPr>
          <a:xfrm>
            <a:off x="6093800" y="3760"/>
            <a:ext cx="6106313" cy="6850479"/>
          </a:xfrm>
          <a:prstGeom prst="rect">
            <a:avLst/>
          </a:prstGeom>
        </p:spPr>
      </p:pic>
      <p:sp>
        <p:nvSpPr>
          <p:cNvPr id="3" name="Content Placeholder 2">
            <a:extLst>
              <a:ext uri="{FF2B5EF4-FFF2-40B4-BE49-F238E27FC236}">
                <a16:creationId xmlns:a16="http://schemas.microsoft.com/office/drawing/2014/main" id="{AB96FD93-D10F-AAA6-6F55-696D34FA545E}"/>
              </a:ext>
            </a:extLst>
          </p:cNvPr>
          <p:cNvSpPr>
            <a:spLocks noGrp="1"/>
          </p:cNvSpPr>
          <p:nvPr>
            <p:ph idx="1"/>
          </p:nvPr>
        </p:nvSpPr>
        <p:spPr>
          <a:xfrm>
            <a:off x="876691" y="1145092"/>
            <a:ext cx="4934827" cy="3068320"/>
          </a:xfrm>
        </p:spPr>
        <p:txBody>
          <a:bodyPr anchor="t">
            <a:normAutofit/>
          </a:bodyPr>
          <a:lstStyle/>
          <a:p>
            <a:pPr marL="0" indent="0">
              <a:spcBef>
                <a:spcPts val="1200"/>
              </a:spcBef>
              <a:spcAft>
                <a:spcPts val="1200"/>
              </a:spcAft>
              <a:buNone/>
            </a:pPr>
            <a:r>
              <a:rPr lang="en-GB" sz="2200" b="1" dirty="0"/>
              <a:t>Title</a:t>
            </a:r>
            <a:r>
              <a:rPr lang="en-GB" sz="2200" dirty="0"/>
              <a:t>: &lt;e.g. Placement Coordinator&gt;</a:t>
            </a:r>
            <a:r>
              <a:rPr lang="en-GB" sz="2200" dirty="0">
                <a:latin typeface="Arial" panose="020B0604020202020204" pitchFamily="34" charset="0"/>
                <a:cs typeface="Arial" panose="020B0604020202020204" pitchFamily="34" charset="0"/>
              </a:rPr>
              <a:t> </a:t>
            </a:r>
          </a:p>
          <a:p>
            <a:pPr marL="285750" indent="-285750">
              <a:spcBef>
                <a:spcPts val="1200"/>
              </a:spcBef>
              <a:spcAft>
                <a:spcPts val="1200"/>
              </a:spcAft>
              <a:buFont typeface="Arial" panose="020B0604020202020204" pitchFamily="34" charset="0"/>
              <a:buChar char="•"/>
            </a:pPr>
            <a:r>
              <a:rPr lang="en-GB" sz="2200" dirty="0">
                <a:latin typeface="Arial" panose="020B0604020202020204" pitchFamily="34" charset="0"/>
                <a:cs typeface="Arial" panose="020B0604020202020204" pitchFamily="34" charset="0"/>
              </a:rPr>
              <a:t>Your main point of contact for day-to-day enquiries</a:t>
            </a:r>
          </a:p>
          <a:p>
            <a:pPr marL="285750" indent="-285750">
              <a:spcBef>
                <a:spcPts val="1200"/>
              </a:spcBef>
              <a:spcAft>
                <a:spcPts val="1200"/>
              </a:spcAft>
              <a:buFont typeface="Arial" panose="020B0604020202020204" pitchFamily="34" charset="0"/>
              <a:buChar char="•"/>
            </a:pPr>
            <a:r>
              <a:rPr lang="en-GB" sz="2200" dirty="0"/>
              <a:t>T</a:t>
            </a:r>
            <a:r>
              <a:rPr lang="en-GB" sz="2200" dirty="0">
                <a:latin typeface="Arial" panose="020B0604020202020204" pitchFamily="34" charset="0"/>
                <a:cs typeface="Arial" panose="020B0604020202020204" pitchFamily="34" charset="0"/>
              </a:rPr>
              <a:t>o support you to prepare for placements </a:t>
            </a:r>
          </a:p>
          <a:p>
            <a:pPr marL="285750" indent="-285750">
              <a:spcBef>
                <a:spcPts val="1200"/>
              </a:spcBef>
              <a:spcAft>
                <a:spcPts val="1200"/>
              </a:spcAft>
              <a:buFont typeface="Arial" panose="020B0604020202020204" pitchFamily="34" charset="0"/>
              <a:buChar char="•"/>
            </a:pPr>
            <a:r>
              <a:rPr lang="en-GB" sz="2200" dirty="0">
                <a:latin typeface="Arial" panose="020B0604020202020204" pitchFamily="34" charset="0"/>
                <a:cs typeface="Arial" panose="020B0604020202020204" pitchFamily="34" charset="0"/>
              </a:rPr>
              <a:t>To support you during placements</a:t>
            </a:r>
          </a:p>
        </p:txBody>
      </p:sp>
      <p:sp>
        <p:nvSpPr>
          <p:cNvPr id="13" name="Rectangle 12">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Content Placeholder 2">
            <a:extLst>
              <a:ext uri="{FF2B5EF4-FFF2-40B4-BE49-F238E27FC236}">
                <a16:creationId xmlns:a16="http://schemas.microsoft.com/office/drawing/2014/main" id="{67B09233-82CA-D8F5-FC1B-CE0874119389}"/>
              </a:ext>
            </a:extLst>
          </p:cNvPr>
          <p:cNvSpPr txBox="1">
            <a:spLocks/>
          </p:cNvSpPr>
          <p:nvPr/>
        </p:nvSpPr>
        <p:spPr>
          <a:xfrm>
            <a:off x="761075" y="4213412"/>
            <a:ext cx="5050443" cy="1499496"/>
          </a:xfrm>
          <a:prstGeom prst="rect">
            <a:avLst/>
          </a:prstGeom>
          <a:solidFill>
            <a:srgbClr val="FB4420"/>
          </a:solidFill>
          <a:ln>
            <a:solidFill>
              <a:srgbClr val="FB4420"/>
            </a:solidFill>
          </a:ln>
        </p:spPr>
        <p:txBody>
          <a:bodyPr vert="horz" lIns="91440" tIns="90000" rIns="91440" bIns="90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a:spcBef>
                <a:spcPts val="1200"/>
              </a:spcBef>
              <a:spcAft>
                <a:spcPts val="1200"/>
              </a:spcAft>
              <a:buFont typeface="Arial" panose="020B0604020202020204" pitchFamily="34" charset="0"/>
              <a:buNone/>
            </a:pPr>
            <a:r>
              <a:rPr lang="en-GB" sz="2200" b="1" dirty="0"/>
              <a:t>Email: </a:t>
            </a:r>
            <a:r>
              <a:rPr lang="en-GB" sz="2200" dirty="0"/>
              <a:t>&lt;insert email address&gt;</a:t>
            </a:r>
            <a:br>
              <a:rPr lang="en-GB" sz="2200" b="1" dirty="0"/>
            </a:br>
            <a:r>
              <a:rPr lang="en-GB" sz="2200" b="1" dirty="0"/>
              <a:t>Call: 	</a:t>
            </a:r>
            <a:r>
              <a:rPr lang="en-GB" sz="2200" dirty="0"/>
              <a:t>&lt;insert direct dial&gt;</a:t>
            </a:r>
            <a:br>
              <a:rPr lang="en-GB" sz="2200" b="1" dirty="0"/>
            </a:br>
            <a:r>
              <a:rPr lang="en-GB" sz="2200" b="1" dirty="0"/>
              <a:t>Work pattern: </a:t>
            </a:r>
            <a:r>
              <a:rPr lang="en-GB" sz="2200" dirty="0"/>
              <a:t>&lt;insert office hours e.g. term time only, Mon-Wed 9.30-3.30&gt;</a:t>
            </a:r>
          </a:p>
        </p:txBody>
      </p:sp>
    </p:spTree>
    <p:extLst>
      <p:ext uri="{BB962C8B-B14F-4D97-AF65-F5344CB8AC3E}">
        <p14:creationId xmlns:p14="http://schemas.microsoft.com/office/powerpoint/2010/main" val="276220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with his arms crossed&#10;&#10;Description automatically generated">
            <a:extLst>
              <a:ext uri="{FF2B5EF4-FFF2-40B4-BE49-F238E27FC236}">
                <a16:creationId xmlns:a16="http://schemas.microsoft.com/office/drawing/2014/main" id="{B68E3D8E-AA00-7056-CEDD-A2E8EA6C4ACB}"/>
              </a:ext>
            </a:extLst>
          </p:cNvPr>
          <p:cNvPicPr>
            <a:picLocks noChangeAspect="1"/>
          </p:cNvPicPr>
          <p:nvPr/>
        </p:nvPicPr>
        <p:blipFill rotWithShape="1">
          <a:blip r:embed="rId3"/>
          <a:srcRect l="10961"/>
          <a:stretch/>
        </p:blipFill>
        <p:spPr>
          <a:xfrm>
            <a:off x="6095997" y="0"/>
            <a:ext cx="6106315" cy="6858000"/>
          </a:xfrm>
          <a:prstGeom prst="rect">
            <a:avLst/>
          </a:prstGeom>
        </p:spPr>
      </p:pic>
      <p:sp>
        <p:nvSpPr>
          <p:cNvPr id="2" name="Title 1">
            <a:extLst>
              <a:ext uri="{FF2B5EF4-FFF2-40B4-BE49-F238E27FC236}">
                <a16:creationId xmlns:a16="http://schemas.microsoft.com/office/drawing/2014/main" id="{1CC15D37-1CEA-48E9-9CD9-9E44F6304215}"/>
              </a:ext>
            </a:extLst>
          </p:cNvPr>
          <p:cNvSpPr>
            <a:spLocks noGrp="1"/>
          </p:cNvSpPr>
          <p:nvPr>
            <p:ph type="title"/>
          </p:nvPr>
        </p:nvSpPr>
        <p:spPr>
          <a:xfrm>
            <a:off x="876691" y="233681"/>
            <a:ext cx="4934827" cy="761402"/>
          </a:xfrm>
        </p:spPr>
        <p:txBody>
          <a:bodyPr anchor="b">
            <a:noAutofit/>
          </a:bodyPr>
          <a:lstStyle/>
          <a:p>
            <a:r>
              <a:rPr lang="en-GB" sz="2500" dirty="0">
                <a:latin typeface="Arial" panose="020B0604020202020204" pitchFamily="34" charset="0"/>
                <a:cs typeface="Arial" panose="020B0604020202020204" pitchFamily="34" charset="0"/>
              </a:rPr>
              <a:t>&lt;FIRST NAME LAST NAME&gt;</a:t>
            </a:r>
            <a:endParaRPr lang="en-GB" sz="2500" b="1"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B96FD93-D10F-AAA6-6F55-696D34FA545E}"/>
              </a:ext>
            </a:extLst>
          </p:cNvPr>
          <p:cNvSpPr>
            <a:spLocks noGrp="1"/>
          </p:cNvSpPr>
          <p:nvPr>
            <p:ph idx="1"/>
          </p:nvPr>
        </p:nvSpPr>
        <p:spPr>
          <a:xfrm>
            <a:off x="876691" y="1145092"/>
            <a:ext cx="4934827" cy="3068320"/>
          </a:xfrm>
        </p:spPr>
        <p:txBody>
          <a:bodyPr anchor="t">
            <a:normAutofit/>
          </a:bodyPr>
          <a:lstStyle/>
          <a:p>
            <a:pPr marL="0" indent="0">
              <a:spcBef>
                <a:spcPts val="1200"/>
              </a:spcBef>
              <a:spcAft>
                <a:spcPts val="1200"/>
              </a:spcAft>
              <a:buNone/>
            </a:pPr>
            <a:r>
              <a:rPr lang="en-GB" sz="2200" b="1" dirty="0"/>
              <a:t>Title</a:t>
            </a:r>
            <a:r>
              <a:rPr lang="en-GB" sz="2200" dirty="0"/>
              <a:t>: &lt;e.g. Curriculum tutor&gt;</a:t>
            </a:r>
            <a:r>
              <a:rPr lang="en-GB" sz="2200" dirty="0">
                <a:latin typeface="Arial" panose="020B0604020202020204" pitchFamily="34" charset="0"/>
                <a:cs typeface="Arial" panose="020B0604020202020204" pitchFamily="34" charset="0"/>
              </a:rPr>
              <a:t> </a:t>
            </a:r>
          </a:p>
          <a:p>
            <a:pPr marL="285750" indent="-285750">
              <a:spcBef>
                <a:spcPts val="1200"/>
              </a:spcBef>
              <a:spcAft>
                <a:spcPts val="1200"/>
              </a:spcAft>
              <a:buFont typeface="Arial" panose="020B0604020202020204" pitchFamily="34" charset="0"/>
              <a:buChar char="•"/>
            </a:pPr>
            <a:r>
              <a:rPr lang="en-GB" sz="2200" dirty="0">
                <a:latin typeface="Arial" panose="020B0604020202020204" pitchFamily="34" charset="0"/>
                <a:cs typeface="Arial" panose="020B0604020202020204" pitchFamily="34" charset="0"/>
              </a:rPr>
              <a:t>Oversees the curriculum-related aspects of the T Level. Preparing students </a:t>
            </a:r>
            <a:r>
              <a:rPr lang="en-GB" sz="2200" dirty="0"/>
              <a:t>for industry placements</a:t>
            </a:r>
            <a:r>
              <a:rPr lang="en-GB" sz="2200" dirty="0">
                <a:latin typeface="Arial" panose="020B0604020202020204" pitchFamily="34" charset="0"/>
                <a:cs typeface="Arial" panose="020B0604020202020204" pitchFamily="34" charset="0"/>
              </a:rPr>
              <a:t> and to pass their studies. </a:t>
            </a:r>
          </a:p>
          <a:p>
            <a:pPr marL="285750" indent="-285750">
              <a:spcBef>
                <a:spcPts val="1200"/>
              </a:spcBef>
              <a:spcAft>
                <a:spcPts val="1200"/>
              </a:spcAft>
              <a:buFont typeface="Arial" panose="020B0604020202020204" pitchFamily="34" charset="0"/>
              <a:buChar char="•"/>
            </a:pPr>
            <a:r>
              <a:rPr lang="en-GB" sz="2200" dirty="0">
                <a:latin typeface="Arial" panose="020B0604020202020204" pitchFamily="34" charset="0"/>
                <a:cs typeface="Arial" panose="020B0604020202020204" pitchFamily="34" charset="0"/>
              </a:rPr>
              <a:t>Previously worked in a cyber security role at a top employer.</a:t>
            </a:r>
          </a:p>
        </p:txBody>
      </p:sp>
      <p:sp>
        <p:nvSpPr>
          <p:cNvPr id="13" name="Rectangle 12">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Content Placeholder 2">
            <a:extLst>
              <a:ext uri="{FF2B5EF4-FFF2-40B4-BE49-F238E27FC236}">
                <a16:creationId xmlns:a16="http://schemas.microsoft.com/office/drawing/2014/main" id="{67B09233-82CA-D8F5-FC1B-CE0874119389}"/>
              </a:ext>
            </a:extLst>
          </p:cNvPr>
          <p:cNvSpPr txBox="1">
            <a:spLocks/>
          </p:cNvSpPr>
          <p:nvPr/>
        </p:nvSpPr>
        <p:spPr>
          <a:xfrm>
            <a:off x="761075" y="4213412"/>
            <a:ext cx="5050443" cy="1499496"/>
          </a:xfrm>
          <a:prstGeom prst="rect">
            <a:avLst/>
          </a:prstGeom>
          <a:solidFill>
            <a:srgbClr val="FB4420"/>
          </a:solidFill>
          <a:ln>
            <a:solidFill>
              <a:srgbClr val="FB4420"/>
            </a:solidFill>
          </a:ln>
        </p:spPr>
        <p:txBody>
          <a:bodyPr vert="horz" lIns="91440" tIns="90000" rIns="91440" bIns="90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a:spcBef>
                <a:spcPts val="1200"/>
              </a:spcBef>
              <a:spcAft>
                <a:spcPts val="1200"/>
              </a:spcAft>
              <a:buFont typeface="Arial" panose="020B0604020202020204" pitchFamily="34" charset="0"/>
              <a:buNone/>
            </a:pPr>
            <a:r>
              <a:rPr lang="en-GB" sz="2200" b="1" dirty="0"/>
              <a:t>Email: </a:t>
            </a:r>
            <a:r>
              <a:rPr lang="en-GB" sz="2200" dirty="0"/>
              <a:t>&lt;insert email address&gt;</a:t>
            </a:r>
            <a:br>
              <a:rPr lang="en-GB" sz="2200" b="1" dirty="0"/>
            </a:br>
            <a:r>
              <a:rPr lang="en-GB" sz="2200" b="1" dirty="0"/>
              <a:t>Call: 	</a:t>
            </a:r>
            <a:r>
              <a:rPr lang="en-GB" sz="2200" dirty="0"/>
              <a:t>No direct dial </a:t>
            </a:r>
            <a:br>
              <a:rPr lang="en-GB" sz="2200" b="1" dirty="0"/>
            </a:br>
            <a:r>
              <a:rPr lang="en-GB" sz="2200" b="1" dirty="0"/>
              <a:t>Work pattern: </a:t>
            </a:r>
            <a:r>
              <a:rPr lang="en-GB" sz="2200" dirty="0"/>
              <a:t>Responds to enquiries between teaching commitments. </a:t>
            </a:r>
          </a:p>
        </p:txBody>
      </p:sp>
    </p:spTree>
    <p:extLst>
      <p:ext uri="{BB962C8B-B14F-4D97-AF65-F5344CB8AC3E}">
        <p14:creationId xmlns:p14="http://schemas.microsoft.com/office/powerpoint/2010/main" val="40620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holding a clipboard&#10;&#10;Description automatically generated">
            <a:extLst>
              <a:ext uri="{FF2B5EF4-FFF2-40B4-BE49-F238E27FC236}">
                <a16:creationId xmlns:a16="http://schemas.microsoft.com/office/drawing/2014/main" id="{7FDDA9A9-DC2F-83DC-8C34-16677D557136}"/>
              </a:ext>
            </a:extLst>
          </p:cNvPr>
          <p:cNvPicPr>
            <a:picLocks noChangeAspect="1"/>
          </p:cNvPicPr>
          <p:nvPr/>
        </p:nvPicPr>
        <p:blipFill rotWithShape="1">
          <a:blip r:embed="rId3"/>
          <a:srcRect l="10961"/>
          <a:stretch/>
        </p:blipFill>
        <p:spPr>
          <a:xfrm>
            <a:off x="6095998" y="-11279"/>
            <a:ext cx="6106316" cy="6858000"/>
          </a:xfrm>
          <a:prstGeom prst="rect">
            <a:avLst/>
          </a:prstGeom>
        </p:spPr>
      </p:pic>
      <p:sp>
        <p:nvSpPr>
          <p:cNvPr id="2" name="Title 1">
            <a:extLst>
              <a:ext uri="{FF2B5EF4-FFF2-40B4-BE49-F238E27FC236}">
                <a16:creationId xmlns:a16="http://schemas.microsoft.com/office/drawing/2014/main" id="{1CC15D37-1CEA-48E9-9CD9-9E44F6304215}"/>
              </a:ext>
            </a:extLst>
          </p:cNvPr>
          <p:cNvSpPr>
            <a:spLocks noGrp="1"/>
          </p:cNvSpPr>
          <p:nvPr>
            <p:ph type="title"/>
          </p:nvPr>
        </p:nvSpPr>
        <p:spPr>
          <a:xfrm>
            <a:off x="876691" y="233681"/>
            <a:ext cx="4934827" cy="761402"/>
          </a:xfrm>
        </p:spPr>
        <p:txBody>
          <a:bodyPr anchor="b">
            <a:noAutofit/>
          </a:bodyPr>
          <a:lstStyle/>
          <a:p>
            <a:r>
              <a:rPr lang="en-GB" sz="2500" dirty="0">
                <a:latin typeface="Arial" panose="020B0604020202020204" pitchFamily="34" charset="0"/>
                <a:cs typeface="Arial" panose="020B0604020202020204" pitchFamily="34" charset="0"/>
              </a:rPr>
              <a:t>&lt;FIRST NAME LAST NAME&gt;</a:t>
            </a:r>
            <a:endParaRPr lang="en-GB" sz="2500" b="1"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B96FD93-D10F-AAA6-6F55-696D34FA545E}"/>
              </a:ext>
            </a:extLst>
          </p:cNvPr>
          <p:cNvSpPr>
            <a:spLocks noGrp="1"/>
          </p:cNvSpPr>
          <p:nvPr>
            <p:ph idx="1"/>
          </p:nvPr>
        </p:nvSpPr>
        <p:spPr>
          <a:xfrm>
            <a:off x="876691" y="1145092"/>
            <a:ext cx="4934827" cy="3068320"/>
          </a:xfrm>
        </p:spPr>
        <p:txBody>
          <a:bodyPr anchor="t">
            <a:normAutofit/>
          </a:bodyPr>
          <a:lstStyle/>
          <a:p>
            <a:pPr marL="0" indent="0">
              <a:spcBef>
                <a:spcPts val="1200"/>
              </a:spcBef>
              <a:spcAft>
                <a:spcPts val="1200"/>
              </a:spcAft>
              <a:buNone/>
            </a:pPr>
            <a:r>
              <a:rPr lang="en-GB" sz="2200" b="1" dirty="0"/>
              <a:t>Title</a:t>
            </a:r>
            <a:r>
              <a:rPr lang="en-GB" sz="2200" dirty="0"/>
              <a:t>: &lt;e.g. Safeguarding lead&gt;</a:t>
            </a:r>
            <a:r>
              <a:rPr lang="en-GB" sz="2200" dirty="0">
                <a:latin typeface="Arial" panose="020B0604020202020204" pitchFamily="34" charset="0"/>
                <a:cs typeface="Arial" panose="020B0604020202020204" pitchFamily="34" charset="0"/>
              </a:rPr>
              <a:t> </a:t>
            </a:r>
          </a:p>
          <a:p>
            <a:pPr marL="285750" indent="-285750">
              <a:spcBef>
                <a:spcPts val="1200"/>
              </a:spcBef>
              <a:spcAft>
                <a:spcPts val="1200"/>
              </a:spcAft>
              <a:buFont typeface="Arial" panose="020B0604020202020204" pitchFamily="34" charset="0"/>
              <a:buChar char="•"/>
            </a:pPr>
            <a:r>
              <a:rPr lang="en-GB" sz="2200" dirty="0">
                <a:latin typeface="Arial" panose="020B0604020202020204" pitchFamily="34" charset="0"/>
                <a:cs typeface="Arial" panose="020B0604020202020204" pitchFamily="34" charset="0"/>
              </a:rPr>
              <a:t>Responsible for ensuring the safety and well-being of students during their work experience.</a:t>
            </a:r>
          </a:p>
          <a:p>
            <a:pPr marL="285750" indent="-285750">
              <a:spcBef>
                <a:spcPts val="1200"/>
              </a:spcBef>
              <a:spcAft>
                <a:spcPts val="1200"/>
              </a:spcAft>
              <a:buFont typeface="Arial" panose="020B0604020202020204" pitchFamily="34" charset="0"/>
              <a:buChar char="•"/>
            </a:pPr>
            <a:r>
              <a:rPr lang="en-GB" sz="2200" dirty="0"/>
              <a:t>If you suspect a safeguarding issue, please contact the safeguarding team as soon </a:t>
            </a:r>
            <a:r>
              <a:rPr lang="en-GB" sz="2200"/>
              <a:t>as possible.</a:t>
            </a:r>
            <a:endParaRPr lang="en-GB" sz="22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Content Placeholder 2">
            <a:extLst>
              <a:ext uri="{FF2B5EF4-FFF2-40B4-BE49-F238E27FC236}">
                <a16:creationId xmlns:a16="http://schemas.microsoft.com/office/drawing/2014/main" id="{67B09233-82CA-D8F5-FC1B-CE0874119389}"/>
              </a:ext>
            </a:extLst>
          </p:cNvPr>
          <p:cNvSpPr txBox="1">
            <a:spLocks/>
          </p:cNvSpPr>
          <p:nvPr/>
        </p:nvSpPr>
        <p:spPr>
          <a:xfrm>
            <a:off x="761075" y="4213412"/>
            <a:ext cx="5050443" cy="1499496"/>
          </a:xfrm>
          <a:prstGeom prst="rect">
            <a:avLst/>
          </a:prstGeom>
          <a:solidFill>
            <a:srgbClr val="FB4420"/>
          </a:solidFill>
          <a:ln>
            <a:solidFill>
              <a:srgbClr val="FB4420"/>
            </a:solidFill>
          </a:ln>
        </p:spPr>
        <p:txBody>
          <a:bodyPr vert="horz" lIns="91440" tIns="90000" rIns="91440" bIns="90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a:spcBef>
                <a:spcPts val="1200"/>
              </a:spcBef>
              <a:spcAft>
                <a:spcPts val="1200"/>
              </a:spcAft>
              <a:buFont typeface="Arial" panose="020B0604020202020204" pitchFamily="34" charset="0"/>
              <a:buNone/>
            </a:pPr>
            <a:r>
              <a:rPr lang="en-GB" sz="2200" b="1" dirty="0"/>
              <a:t>Email: </a:t>
            </a:r>
            <a:r>
              <a:rPr lang="en-GB" sz="2200" dirty="0"/>
              <a:t>&lt;insert team email address&gt;</a:t>
            </a:r>
            <a:br>
              <a:rPr lang="en-GB" sz="2200" b="1" dirty="0"/>
            </a:br>
            <a:r>
              <a:rPr lang="en-GB" sz="2200" b="1" dirty="0"/>
              <a:t>Call: 	</a:t>
            </a:r>
            <a:r>
              <a:rPr lang="en-GB" sz="2200" dirty="0"/>
              <a:t>&lt;insert team email address&gt;</a:t>
            </a:r>
            <a:br>
              <a:rPr lang="en-GB" sz="2200" b="1" dirty="0"/>
            </a:br>
            <a:r>
              <a:rPr lang="en-GB" sz="2200" b="1" dirty="0"/>
              <a:t>Work pattern: </a:t>
            </a:r>
            <a:r>
              <a:rPr lang="en-GB" sz="2200" dirty="0"/>
              <a:t>The safeguarding team is available Mon-Fri, 9am-5pm. </a:t>
            </a:r>
          </a:p>
        </p:txBody>
      </p:sp>
    </p:spTree>
    <p:extLst>
      <p:ext uri="{BB962C8B-B14F-4D97-AF65-F5344CB8AC3E}">
        <p14:creationId xmlns:p14="http://schemas.microsoft.com/office/powerpoint/2010/main" val="3710100270"/>
      </p:ext>
    </p:extLst>
  </p:cSld>
  <p:clrMapOvr>
    <a:masterClrMapping/>
  </p:clrMapOvr>
</p:sld>
</file>

<file path=ppt/theme/theme1.xml><?xml version="1.0" encoding="utf-8"?>
<a:theme xmlns:a="http://schemas.openxmlformats.org/drawingml/2006/main" name="T Levels">
  <a:themeElements>
    <a:clrScheme name="T Levels">
      <a:dk1>
        <a:srgbClr val="000000"/>
      </a:dk1>
      <a:lt1>
        <a:srgbClr val="FFFFFF"/>
      </a:lt1>
      <a:dk2>
        <a:srgbClr val="FF9567"/>
      </a:dk2>
      <a:lt2>
        <a:srgbClr val="FC4420"/>
      </a:lt2>
      <a:accent1>
        <a:srgbClr val="7659B0"/>
      </a:accent1>
      <a:accent2>
        <a:srgbClr val="000000"/>
      </a:accent2>
      <a:accent3>
        <a:srgbClr val="FFFFFF"/>
      </a:accent3>
      <a:accent4>
        <a:srgbClr val="FF9567"/>
      </a:accent4>
      <a:accent5>
        <a:srgbClr val="FC4420"/>
      </a:accent5>
      <a:accent6>
        <a:srgbClr val="7659B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600" dirty="0">
            <a:latin typeface="Courier" pitchFamily="2" charset="0"/>
          </a:defRPr>
        </a:defPPr>
      </a:lstStyle>
    </a:txDef>
  </a:objectDefaults>
  <a:extraClrSchemeLst/>
</a:theme>
</file>

<file path=ppt/theme/theme2.xml><?xml version="1.0" encoding="utf-8"?>
<a:theme xmlns:a="http://schemas.openxmlformats.org/drawingml/2006/main" name="Office Theme">
  <a:themeElements>
    <a:clrScheme name="T Levels">
      <a:dk1>
        <a:srgbClr val="000000"/>
      </a:dk1>
      <a:lt1>
        <a:srgbClr val="FFFFFF"/>
      </a:lt1>
      <a:dk2>
        <a:srgbClr val="44546A"/>
      </a:dk2>
      <a:lt2>
        <a:srgbClr val="E7E6E6"/>
      </a:lt2>
      <a:accent1>
        <a:srgbClr val="FF5C2A"/>
      </a:accent1>
      <a:accent2>
        <a:srgbClr val="FF9567"/>
      </a:accent2>
      <a:accent3>
        <a:srgbClr val="7659B0"/>
      </a:accent3>
      <a:accent4>
        <a:srgbClr val="000000"/>
      </a:accent4>
      <a:accent5>
        <a:srgbClr val="FFFEF8"/>
      </a:accent5>
      <a:accent6>
        <a:srgbClr val="F9FA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fa43e64-8a6d-4c3d-bfba-c0d9753f4fb0" xsi:nil="true"/>
    <lcf76f155ced4ddcb4097134ff3c332f xmlns="e331b3de-4d89-4303-8187-0e0a31be41e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4F55405569884AB0A124CA152463B3" ma:contentTypeVersion="14" ma:contentTypeDescription="Create a new document." ma:contentTypeScope="" ma:versionID="5ad39137901209e0482e7546935faeb2">
  <xsd:schema xmlns:xsd="http://www.w3.org/2001/XMLSchema" xmlns:xs="http://www.w3.org/2001/XMLSchema" xmlns:p="http://schemas.microsoft.com/office/2006/metadata/properties" xmlns:ns2="e331b3de-4d89-4303-8187-0e0a31be41e9" xmlns:ns3="1fa43e64-8a6d-4c3d-bfba-c0d9753f4fb0" targetNamespace="http://schemas.microsoft.com/office/2006/metadata/properties" ma:root="true" ma:fieldsID="af86122f2e3e758737d2168d456e5155" ns2:_="" ns3:_="">
    <xsd:import namespace="e331b3de-4d89-4303-8187-0e0a31be41e9"/>
    <xsd:import namespace="1fa43e64-8a6d-4c3d-bfba-c0d9753f4fb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31b3de-4d89-4303-8187-0e0a31be41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d46117c-483c-4368-8e8e-496db685c01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a43e64-8a6d-4c3d-bfba-c0d9753f4fb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6b3bc2cb-7429-4bee-88ae-e52a19ab2b64}" ma:internalName="TaxCatchAll" ma:showField="CatchAllData" ma:web="1fa43e64-8a6d-4c3d-bfba-c0d9753f4f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867EBB-E2C9-456D-BD8F-3257DFC16DDE}">
  <ds:schemaRefs>
    <ds:schemaRef ds:uri="http://schemas.microsoft.com/sharepoint/v3/contenttype/forms"/>
  </ds:schemaRefs>
</ds:datastoreItem>
</file>

<file path=customXml/itemProps2.xml><?xml version="1.0" encoding="utf-8"?>
<ds:datastoreItem xmlns:ds="http://schemas.openxmlformats.org/officeDocument/2006/customXml" ds:itemID="{38CA5C5A-A573-4BB2-8307-C827807B4521}">
  <ds:schemaRefs>
    <ds:schemaRef ds:uri="http://schemas.microsoft.com/office/2006/documentManagement/types"/>
    <ds:schemaRef ds:uri="http://purl.org/dc/terms/"/>
    <ds:schemaRef ds:uri="http://purl.org/dc/dcmitype/"/>
    <ds:schemaRef ds:uri="http://www.w3.org/XML/1998/namespace"/>
    <ds:schemaRef ds:uri="1fa43e64-8a6d-4c3d-bfba-c0d9753f4fb0"/>
    <ds:schemaRef ds:uri="http://purl.org/dc/elements/1.1/"/>
    <ds:schemaRef ds:uri="http://schemas.microsoft.com/office/infopath/2007/PartnerControls"/>
    <ds:schemaRef ds:uri="http://schemas.openxmlformats.org/package/2006/metadata/core-properties"/>
    <ds:schemaRef ds:uri="e331b3de-4d89-4303-8187-0e0a31be41e9"/>
    <ds:schemaRef ds:uri="http://schemas.microsoft.com/office/2006/metadata/properties"/>
    <ds:schemaRef ds:uri="baa00f36-67a7-43f7-95e9-2ca6f1f9eff0"/>
    <ds:schemaRef ds:uri="bcd2fa21-a7ab-44a9-a5db-cbcf6f36de3a"/>
  </ds:schemaRefs>
</ds:datastoreItem>
</file>

<file path=customXml/itemProps3.xml><?xml version="1.0" encoding="utf-8"?>
<ds:datastoreItem xmlns:ds="http://schemas.openxmlformats.org/officeDocument/2006/customXml" ds:itemID="{5319E7FA-24E1-4BE1-AA6F-637A95A223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31b3de-4d89-4303-8187-0e0a31be41e9"/>
    <ds:schemaRef ds:uri="1fa43e64-8a6d-4c3d-bfba-c0d9753f4f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195</TotalTime>
  <Words>349</Words>
  <Application>Microsoft Office PowerPoint</Application>
  <PresentationFormat>Widescreen</PresentationFormat>
  <Paragraphs>30</Paragraphs>
  <Slides>4</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Calibri</vt:lpstr>
      <vt:lpstr>Courier</vt:lpstr>
      <vt:lpstr>Courier New</vt:lpstr>
      <vt:lpstr>T Levels</vt:lpstr>
      <vt:lpstr>Office Theme</vt:lpstr>
      <vt:lpstr>Meet your T LEVEL support TEAM </vt:lpstr>
      <vt:lpstr>&lt;FIRST NAME LAST NAME&gt;</vt:lpstr>
      <vt:lpstr>&lt;FIRST NAME LAST NAME&gt;</vt:lpstr>
      <vt:lpstr>&lt;FIRST NAME LAST NAME&gt;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 Levels</dc:title>
  <dc:creator>Phil Golding</dc:creator>
  <cp:lastModifiedBy>Yoshabel Durand</cp:lastModifiedBy>
  <cp:revision>4</cp:revision>
  <cp:lastPrinted>2023-12-13T13:57:03Z</cp:lastPrinted>
  <dcterms:created xsi:type="dcterms:W3CDTF">2023-12-07T16:43:36Z</dcterms:created>
  <dcterms:modified xsi:type="dcterms:W3CDTF">2024-04-17T12:14:18Z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0x0101002E4F55405569884AB0A124CA152463B3</vt:lpwstr>
  </property>
</Properties>
</file>