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E5_2C1415E8.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Lst>
  <p:notesMasterIdLst>
    <p:notesMasterId r:id="rId20"/>
  </p:notesMasterIdLst>
  <p:sldIdLst>
    <p:sldId id="258" r:id="rId5"/>
    <p:sldId id="274" r:id="rId6"/>
    <p:sldId id="491" r:id="rId7"/>
    <p:sldId id="468" r:id="rId8"/>
    <p:sldId id="486" r:id="rId9"/>
    <p:sldId id="498" r:id="rId10"/>
    <p:sldId id="485" r:id="rId11"/>
    <p:sldId id="487" r:id="rId12"/>
    <p:sldId id="490" r:id="rId13"/>
    <p:sldId id="488" r:id="rId14"/>
    <p:sldId id="489" r:id="rId15"/>
    <p:sldId id="471" r:id="rId16"/>
    <p:sldId id="263" r:id="rId17"/>
    <p:sldId id="484" r:id="rId18"/>
    <p:sldId id="27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6" userDrawn="1">
          <p15:clr>
            <a:srgbClr val="A4A3A4"/>
          </p15:clr>
        </p15:guide>
        <p15:guide id="2" pos="37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F46402D-2D0E-E163-F866-5B5D3357CA0F}" name="Anna Sutton" initials="AS" userId="ccef3391343535e7" providerId="Windows Live"/>
  <p188:author id="{3A433A3D-FDFB-F3D1-AABD-3697D7A9B8FA}" name="Karen Kelly" initials="KK" userId="S::karenk@strategicdevelopmentnetwork.co.uk::162eb14f-4c64-45d8-aff0-01eb9a1b4d64" providerId="AD"/>
  <p188:author id="{168E2292-CF04-CA5D-659B-48C35B73D180}" name="Anna Sutton" initials="AS" userId="S::Anna@strategicdevelopmentnetwork.co.uk::11018ebe-64f0-4ed0-ac80-75187f3efe42" providerId="AD"/>
  <p188:author id="{0EBA84E4-AAAD-A207-A47A-ACDD22E9AD9E}" name="LAVIN, Georgia" initials="LG" userId="S::georgia.lavin@education.gov.uk::c953e58c-e6ac-4f07-a367-1fe287a3b30e" providerId="AD"/>
  <p188:author id="{2D0235ED-4CE8-FEFF-0190-43BAAEB95617}" name="HOLMES, Hazel" initials="HH" userId="S::hazel.holmes@education.gov.uk::a903aea7-9710-4a7c-97b8-d7fc6db14e3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846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guide orient="horz" pos="96"/>
        <p:guide pos="3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Sutton" userId="11018ebe-64f0-4ed0-ac80-75187f3efe42" providerId="ADAL" clId="{DE51DBE1-5624-DF41-A14E-653BBF3E62E9}"/>
    <pc:docChg chg="modSld">
      <pc:chgData name="Anna Sutton" userId="11018ebe-64f0-4ed0-ac80-75187f3efe42" providerId="ADAL" clId="{DE51DBE1-5624-DF41-A14E-653BBF3E62E9}" dt="2024-03-18T18:28:11.366" v="0"/>
      <pc:docMkLst>
        <pc:docMk/>
      </pc:docMkLst>
      <pc:sldChg chg="modNotesTx">
        <pc:chgData name="Anna Sutton" userId="11018ebe-64f0-4ed0-ac80-75187f3efe42" providerId="ADAL" clId="{DE51DBE1-5624-DF41-A14E-653BBF3E62E9}" dt="2024-03-18T18:28:11.366" v="0"/>
        <pc:sldMkLst>
          <pc:docMk/>
          <pc:sldMk cId="1937234420" sldId="489"/>
        </pc:sldMkLst>
      </pc:sldChg>
    </pc:docChg>
  </pc:docChgLst>
  <pc:docChgLst>
    <pc:chgData name="Yoshabel Durand" userId="0bb2d35d-ad92-431d-a6be-b71b9c7ebc67" providerId="ADAL" clId="{15EFBB42-418F-42CE-9E3D-63EB59E78064}"/>
    <pc:docChg chg="modSld">
      <pc:chgData name="Yoshabel Durand" userId="0bb2d35d-ad92-431d-a6be-b71b9c7ebc67" providerId="ADAL" clId="{15EFBB42-418F-42CE-9E3D-63EB59E78064}" dt="2024-02-12T15:59:21.804" v="10" actId="108"/>
      <pc:docMkLst>
        <pc:docMk/>
      </pc:docMkLst>
      <pc:sldChg chg="modSp mod">
        <pc:chgData name="Yoshabel Durand" userId="0bb2d35d-ad92-431d-a6be-b71b9c7ebc67" providerId="ADAL" clId="{15EFBB42-418F-42CE-9E3D-63EB59E78064}" dt="2024-02-12T15:59:21.804" v="10" actId="108"/>
        <pc:sldMkLst>
          <pc:docMk/>
          <pc:sldMk cId="1487665041" sldId="471"/>
        </pc:sldMkLst>
        <pc:spChg chg="mod">
          <ac:chgData name="Yoshabel Durand" userId="0bb2d35d-ad92-431d-a6be-b71b9c7ebc67" providerId="ADAL" clId="{15EFBB42-418F-42CE-9E3D-63EB59E78064}" dt="2024-02-12T15:58:38.792" v="2" actId="1076"/>
          <ac:spMkLst>
            <pc:docMk/>
            <pc:sldMk cId="1487665041" sldId="471"/>
            <ac:spMk id="5" creationId="{F9777855-3851-401C-964F-482255823283}"/>
          </ac:spMkLst>
        </pc:spChg>
        <pc:spChg chg="mod">
          <ac:chgData name="Yoshabel Durand" userId="0bb2d35d-ad92-431d-a6be-b71b9c7ebc67" providerId="ADAL" clId="{15EFBB42-418F-42CE-9E3D-63EB59E78064}" dt="2024-02-12T15:59:21.804" v="10" actId="108"/>
          <ac:spMkLst>
            <pc:docMk/>
            <pc:sldMk cId="1487665041" sldId="471"/>
            <ac:spMk id="6" creationId="{E0D3BCA6-D1BC-4ED1-8E5E-871872AAE3D9}"/>
          </ac:spMkLst>
        </pc:spChg>
        <pc:spChg chg="mod">
          <ac:chgData name="Yoshabel Durand" userId="0bb2d35d-ad92-431d-a6be-b71b9c7ebc67" providerId="ADAL" clId="{15EFBB42-418F-42CE-9E3D-63EB59E78064}" dt="2024-02-12T15:59:06.536" v="9" actId="1076"/>
          <ac:spMkLst>
            <pc:docMk/>
            <pc:sldMk cId="1487665041" sldId="471"/>
            <ac:spMk id="8" creationId="{286A10A5-AC92-4AD8-AC5C-3EADE01F37FC}"/>
          </ac:spMkLst>
        </pc:spChg>
      </pc:sldChg>
    </pc:docChg>
  </pc:docChgLst>
  <pc:docChgLst>
    <pc:chgData name="LAVIN, Georgia" userId="S::georgia.lavin@education.gov.uk::c953e58c-e6ac-4f07-a367-1fe287a3b30e" providerId="AD" clId="Web-{7E6450B3-4D9F-865A-0D10-32C72F4DF29C}"/>
    <pc:docChg chg="mod modSld">
      <pc:chgData name="LAVIN, Georgia" userId="S::georgia.lavin@education.gov.uk::c953e58c-e6ac-4f07-a367-1fe287a3b30e" providerId="AD" clId="Web-{7E6450B3-4D9F-865A-0D10-32C72F4DF29C}" dt="2024-03-12T17:13:53.292" v="3" actId="1076"/>
      <pc:docMkLst>
        <pc:docMk/>
      </pc:docMkLst>
      <pc:sldChg chg="modSp">
        <pc:chgData name="LAVIN, Georgia" userId="S::georgia.lavin@education.gov.uk::c953e58c-e6ac-4f07-a367-1fe287a3b30e" providerId="AD" clId="Web-{7E6450B3-4D9F-865A-0D10-32C72F4DF29C}" dt="2024-03-12T17:13:53.292" v="3" actId="1076"/>
        <pc:sldMkLst>
          <pc:docMk/>
          <pc:sldMk cId="1487665041" sldId="471"/>
        </pc:sldMkLst>
        <pc:spChg chg="mod">
          <ac:chgData name="LAVIN, Georgia" userId="S::georgia.lavin@education.gov.uk::c953e58c-e6ac-4f07-a367-1fe287a3b30e" providerId="AD" clId="Web-{7E6450B3-4D9F-865A-0D10-32C72F4DF29C}" dt="2024-03-12T17:13:53.292" v="3" actId="1076"/>
          <ac:spMkLst>
            <pc:docMk/>
            <pc:sldMk cId="1487665041" sldId="471"/>
            <ac:spMk id="6" creationId="{E0D3BCA6-D1BC-4ED1-8E5E-871872AAE3D9}"/>
          </ac:spMkLst>
        </pc:spChg>
      </pc:sldChg>
      <pc:sldChg chg="addCm">
        <pc:chgData name="LAVIN, Georgia" userId="S::georgia.lavin@education.gov.uk::c953e58c-e6ac-4f07-a367-1fe287a3b30e" providerId="AD" clId="Web-{7E6450B3-4D9F-865A-0D10-32C72F4DF29C}" dt="2024-03-12T17:10:59.645" v="1"/>
        <pc:sldMkLst>
          <pc:docMk/>
          <pc:sldMk cId="2596235837" sldId="491"/>
        </pc:sldMkLst>
        <pc:extLst>
          <p:ext xmlns:p="http://schemas.openxmlformats.org/presentationml/2006/main" uri="{D6D511B9-2390-475A-947B-AFAB55BFBCF1}">
            <pc226:cmChg xmlns:pc226="http://schemas.microsoft.com/office/powerpoint/2022/06/main/command" chg="add">
              <pc226:chgData name="LAVIN, Georgia" userId="S::georgia.lavin@education.gov.uk::c953e58c-e6ac-4f07-a367-1fe287a3b30e" providerId="AD" clId="Web-{7E6450B3-4D9F-865A-0D10-32C72F4DF29C}" dt="2024-03-12T17:10:59.645" v="1"/>
              <pc2:cmMkLst xmlns:pc2="http://schemas.microsoft.com/office/powerpoint/2019/9/main/command">
                <pc:docMk/>
                <pc:sldMk cId="2596235837" sldId="491"/>
                <pc2:cmMk id="{79048B12-33A8-4C6A-90B6-C76C55758985}"/>
              </pc2:cmMkLst>
            </pc226:cmChg>
          </p:ext>
        </pc:extLst>
      </pc:sldChg>
    </pc:docChg>
  </pc:docChgLst>
  <pc:docChgLst>
    <pc:chgData name="Karen Kelly" userId="S::karenk@strategicdevelopmentnetwork.co.uk::162eb14f-4c64-45d8-aff0-01eb9a1b4d64" providerId="AD" clId="Web-{09431033-A79E-6955-6011-A289ABB305D8}"/>
    <pc:docChg chg="mod">
      <pc:chgData name="Karen Kelly" userId="S::karenk@strategicdevelopmentnetwork.co.uk::162eb14f-4c64-45d8-aff0-01eb9a1b4d64" providerId="AD" clId="Web-{09431033-A79E-6955-6011-A289ABB305D8}" dt="2024-02-02T14:33:57.396" v="3"/>
      <pc:docMkLst>
        <pc:docMk/>
      </pc:docMkLst>
      <pc:sldChg chg="addCm">
        <pc:chgData name="Karen Kelly" userId="S::karenk@strategicdevelopmentnetwork.co.uk::162eb14f-4c64-45d8-aff0-01eb9a1b4d64" providerId="AD" clId="Web-{09431033-A79E-6955-6011-A289ABB305D8}" dt="2024-02-02T14:32:52.676" v="2"/>
        <pc:sldMkLst>
          <pc:docMk/>
          <pc:sldMk cId="1487665041" sldId="471"/>
        </pc:sldMkLst>
        <pc:extLst>
          <p:ext xmlns:p="http://schemas.openxmlformats.org/presentationml/2006/main" uri="{D6D511B9-2390-475A-947B-AFAB55BFBCF1}">
            <pc226:cmChg xmlns:pc226="http://schemas.microsoft.com/office/powerpoint/2022/06/main/command" chg="add">
              <pc226:chgData name="Karen Kelly" userId="S::karenk@strategicdevelopmentnetwork.co.uk::162eb14f-4c64-45d8-aff0-01eb9a1b4d64" providerId="AD" clId="Web-{09431033-A79E-6955-6011-A289ABB305D8}" dt="2024-02-02T14:32:52.676" v="2"/>
              <pc2:cmMkLst xmlns:pc2="http://schemas.microsoft.com/office/powerpoint/2019/9/main/command">
                <pc:docMk/>
                <pc:sldMk cId="1487665041" sldId="471"/>
                <pc2:cmMk id="{BB3AA699-4326-44EE-9806-331BE4C54A12}"/>
              </pc2:cmMkLst>
            </pc226:cmChg>
          </p:ext>
        </pc:extLst>
      </pc:sldChg>
      <pc:sldChg chg="addCm">
        <pc:chgData name="Karen Kelly" userId="S::karenk@strategicdevelopmentnetwork.co.uk::162eb14f-4c64-45d8-aff0-01eb9a1b4d64" providerId="AD" clId="Web-{09431033-A79E-6955-6011-A289ABB305D8}" dt="2024-02-02T14:33:57.396" v="3"/>
        <pc:sldMkLst>
          <pc:docMk/>
          <pc:sldMk cId="1875141142" sldId="484"/>
        </pc:sldMkLst>
        <pc:extLst>
          <p:ext xmlns:p="http://schemas.openxmlformats.org/presentationml/2006/main" uri="{D6D511B9-2390-475A-947B-AFAB55BFBCF1}">
            <pc226:cmChg xmlns:pc226="http://schemas.microsoft.com/office/powerpoint/2022/06/main/command" chg="add">
              <pc226:chgData name="Karen Kelly" userId="S::karenk@strategicdevelopmentnetwork.co.uk::162eb14f-4c64-45d8-aff0-01eb9a1b4d64" providerId="AD" clId="Web-{09431033-A79E-6955-6011-A289ABB305D8}" dt="2024-02-02T14:33:57.396" v="3"/>
              <pc2:cmMkLst xmlns:pc2="http://schemas.microsoft.com/office/powerpoint/2019/9/main/command">
                <pc:docMk/>
                <pc:sldMk cId="1875141142" sldId="484"/>
                <pc2:cmMk id="{52350993-CA3A-4269-99DB-679AC6D4AF51}"/>
              </pc2:cmMkLst>
            </pc226:cmChg>
          </p:ext>
        </pc:extLst>
      </pc:sldChg>
      <pc:sldChg chg="addCm">
        <pc:chgData name="Karen Kelly" userId="S::karenk@strategicdevelopmentnetwork.co.uk::162eb14f-4c64-45d8-aff0-01eb9a1b4d64" providerId="AD" clId="Web-{09431033-A79E-6955-6011-A289ABB305D8}" dt="2024-02-02T14:30:59.282" v="1"/>
        <pc:sldMkLst>
          <pc:docMk/>
          <pc:sldMk cId="1937234420" sldId="489"/>
        </pc:sldMkLst>
        <pc:extLst>
          <p:ext xmlns:p="http://schemas.openxmlformats.org/presentationml/2006/main" uri="{D6D511B9-2390-475A-947B-AFAB55BFBCF1}">
            <pc226:cmChg xmlns:pc226="http://schemas.microsoft.com/office/powerpoint/2022/06/main/command" chg="add">
              <pc226:chgData name="Karen Kelly" userId="S::karenk@strategicdevelopmentnetwork.co.uk::162eb14f-4c64-45d8-aff0-01eb9a1b4d64" providerId="AD" clId="Web-{09431033-A79E-6955-6011-A289ABB305D8}" dt="2024-02-02T14:30:59.282" v="1"/>
              <pc2:cmMkLst xmlns:pc2="http://schemas.microsoft.com/office/powerpoint/2019/9/main/command">
                <pc:docMk/>
                <pc:sldMk cId="1937234420" sldId="489"/>
                <pc2:cmMk id="{8FC53E6B-ADF0-470C-B45E-028F5DF4B1F6}"/>
              </pc2:cmMkLst>
            </pc226:cmChg>
          </p:ext>
        </pc:extLst>
      </pc:sldChg>
    </pc:docChg>
  </pc:docChgLst>
  <pc:docChgLst>
    <pc:chgData name="BARCLAY, Bex" userId="2000cb03-174d-480b-81db-c6fdd6b39389" providerId="ADAL" clId="{1EBF0A15-40B3-4BB3-A02F-5D721284344A}"/>
    <pc:docChg chg="custSel modMainMaster">
      <pc:chgData name="BARCLAY, Bex" userId="2000cb03-174d-480b-81db-c6fdd6b39389" providerId="ADAL" clId="{1EBF0A15-40B3-4BB3-A02F-5D721284344A}" dt="2024-02-23T15:40:39.456" v="1" actId="478"/>
      <pc:docMkLst>
        <pc:docMk/>
      </pc:docMkLst>
      <pc:sldMasterChg chg="addSp delSp modSp mod">
        <pc:chgData name="BARCLAY, Bex" userId="2000cb03-174d-480b-81db-c6fdd6b39389" providerId="ADAL" clId="{1EBF0A15-40B3-4BB3-A02F-5D721284344A}" dt="2024-02-23T15:40:39.456" v="1" actId="478"/>
        <pc:sldMasterMkLst>
          <pc:docMk/>
          <pc:sldMasterMk cId="3750550598" sldId="2147483683"/>
        </pc:sldMasterMkLst>
        <pc:spChg chg="add del mod">
          <ac:chgData name="BARCLAY, Bex" userId="2000cb03-174d-480b-81db-c6fdd6b39389" providerId="ADAL" clId="{1EBF0A15-40B3-4BB3-A02F-5D721284344A}" dt="2024-02-23T15:40:39.456" v="1" actId="478"/>
          <ac:spMkLst>
            <pc:docMk/>
            <pc:sldMasterMk cId="3750550598" sldId="2147483683"/>
            <ac:spMk id="8" creationId="{2DD61336-5697-EA73-16C6-380EF78111A8}"/>
          </ac:spMkLst>
        </pc:spChg>
      </pc:sldMasterChg>
    </pc:docChg>
  </pc:docChgLst>
  <pc:docChgLst>
    <pc:chgData name="Colin Bentwood" userId="da50c2a8-f89a-45c0-b215-1618b89007fa" providerId="ADAL" clId="{C393DA07-14D2-41C8-8F53-8FA0F11C016E}"/>
    <pc:docChg chg="undo custSel modSld">
      <pc:chgData name="Colin Bentwood" userId="da50c2a8-f89a-45c0-b215-1618b89007fa" providerId="ADAL" clId="{C393DA07-14D2-41C8-8F53-8FA0F11C016E}" dt="2024-02-13T14:47:35.960" v="367" actId="1035"/>
      <pc:docMkLst>
        <pc:docMk/>
      </pc:docMkLst>
      <pc:sldChg chg="modSp mod">
        <pc:chgData name="Colin Bentwood" userId="da50c2a8-f89a-45c0-b215-1618b89007fa" providerId="ADAL" clId="{C393DA07-14D2-41C8-8F53-8FA0F11C016E}" dt="2024-02-13T09:54:44.487" v="218" actId="14100"/>
        <pc:sldMkLst>
          <pc:docMk/>
          <pc:sldMk cId="4063306572" sldId="263"/>
        </pc:sldMkLst>
        <pc:spChg chg="mod">
          <ac:chgData name="Colin Bentwood" userId="da50c2a8-f89a-45c0-b215-1618b89007fa" providerId="ADAL" clId="{C393DA07-14D2-41C8-8F53-8FA0F11C016E}" dt="2024-02-13T09:54:44.487" v="218" actId="14100"/>
          <ac:spMkLst>
            <pc:docMk/>
            <pc:sldMk cId="4063306572" sldId="263"/>
            <ac:spMk id="3" creationId="{A88D8EF5-3AA5-1C89-22C8-CB5D125FBABD}"/>
          </ac:spMkLst>
        </pc:spChg>
      </pc:sldChg>
      <pc:sldChg chg="modSp mod">
        <pc:chgData name="Colin Bentwood" userId="da50c2a8-f89a-45c0-b215-1618b89007fa" providerId="ADAL" clId="{C393DA07-14D2-41C8-8F53-8FA0F11C016E}" dt="2024-02-13T09:55:02.133" v="221" actId="20577"/>
        <pc:sldMkLst>
          <pc:docMk/>
          <pc:sldMk cId="3704020816" sldId="272"/>
        </pc:sldMkLst>
        <pc:spChg chg="mod">
          <ac:chgData name="Colin Bentwood" userId="da50c2a8-f89a-45c0-b215-1618b89007fa" providerId="ADAL" clId="{C393DA07-14D2-41C8-8F53-8FA0F11C016E}" dt="2024-02-13T09:55:02.133" v="221" actId="20577"/>
          <ac:spMkLst>
            <pc:docMk/>
            <pc:sldMk cId="3704020816" sldId="272"/>
            <ac:spMk id="2" creationId="{83933D66-47E5-4731-AFAE-DBC2DF19E109}"/>
          </ac:spMkLst>
        </pc:spChg>
      </pc:sldChg>
      <pc:sldChg chg="modSp mod">
        <pc:chgData name="Colin Bentwood" userId="da50c2a8-f89a-45c0-b215-1618b89007fa" providerId="ADAL" clId="{C393DA07-14D2-41C8-8F53-8FA0F11C016E}" dt="2024-02-13T09:55:50.470" v="222" actId="1076"/>
        <pc:sldMkLst>
          <pc:docMk/>
          <pc:sldMk cId="268972060" sldId="274"/>
        </pc:sldMkLst>
        <pc:spChg chg="mod">
          <ac:chgData name="Colin Bentwood" userId="da50c2a8-f89a-45c0-b215-1618b89007fa" providerId="ADAL" clId="{C393DA07-14D2-41C8-8F53-8FA0F11C016E}" dt="2024-02-13T09:55:50.470" v="222" actId="1076"/>
          <ac:spMkLst>
            <pc:docMk/>
            <pc:sldMk cId="268972060" sldId="274"/>
            <ac:spMk id="2" creationId="{2ADA0819-DC49-69D6-AA74-186D2254F6E4}"/>
          </ac:spMkLst>
        </pc:spChg>
        <pc:spChg chg="mod">
          <ac:chgData name="Colin Bentwood" userId="da50c2a8-f89a-45c0-b215-1618b89007fa" providerId="ADAL" clId="{C393DA07-14D2-41C8-8F53-8FA0F11C016E}" dt="2024-02-13T09:46:11.541" v="18" actId="948"/>
          <ac:spMkLst>
            <pc:docMk/>
            <pc:sldMk cId="268972060" sldId="274"/>
            <ac:spMk id="3" creationId="{CA58C545-0609-FF96-CFC2-011EF93526CF}"/>
          </ac:spMkLst>
        </pc:spChg>
      </pc:sldChg>
      <pc:sldChg chg="modSp mod">
        <pc:chgData name="Colin Bentwood" userId="da50c2a8-f89a-45c0-b215-1618b89007fa" providerId="ADAL" clId="{C393DA07-14D2-41C8-8F53-8FA0F11C016E}" dt="2024-02-13T09:56:20.114" v="238" actId="27636"/>
        <pc:sldMkLst>
          <pc:docMk/>
          <pc:sldMk cId="861262731" sldId="468"/>
        </pc:sldMkLst>
        <pc:spChg chg="mod">
          <ac:chgData name="Colin Bentwood" userId="da50c2a8-f89a-45c0-b215-1618b89007fa" providerId="ADAL" clId="{C393DA07-14D2-41C8-8F53-8FA0F11C016E}" dt="2024-02-13T09:56:20.114" v="238" actId="27636"/>
          <ac:spMkLst>
            <pc:docMk/>
            <pc:sldMk cId="861262731" sldId="468"/>
            <ac:spMk id="6" creationId="{1A48162A-3757-400E-BE58-2E3C5A5504F6}"/>
          </ac:spMkLst>
        </pc:spChg>
      </pc:sldChg>
      <pc:sldChg chg="modSp mod">
        <pc:chgData name="Colin Bentwood" userId="da50c2a8-f89a-45c0-b215-1618b89007fa" providerId="ADAL" clId="{C393DA07-14D2-41C8-8F53-8FA0F11C016E}" dt="2024-02-13T09:57:53.368" v="288" actId="403"/>
        <pc:sldMkLst>
          <pc:docMk/>
          <pc:sldMk cId="1487665041" sldId="471"/>
        </pc:sldMkLst>
        <pc:spChg chg="mod">
          <ac:chgData name="Colin Bentwood" userId="da50c2a8-f89a-45c0-b215-1618b89007fa" providerId="ADAL" clId="{C393DA07-14D2-41C8-8F53-8FA0F11C016E}" dt="2024-02-13T09:57:53.368" v="288" actId="403"/>
          <ac:spMkLst>
            <pc:docMk/>
            <pc:sldMk cId="1487665041" sldId="471"/>
            <ac:spMk id="3" creationId="{531ED99A-07E9-4F6E-BEC7-069F8F020EBE}"/>
          </ac:spMkLst>
        </pc:spChg>
        <pc:spChg chg="mod">
          <ac:chgData name="Colin Bentwood" userId="da50c2a8-f89a-45c0-b215-1618b89007fa" providerId="ADAL" clId="{C393DA07-14D2-41C8-8F53-8FA0F11C016E}" dt="2024-02-13T09:53:58.608" v="209" actId="1076"/>
          <ac:spMkLst>
            <pc:docMk/>
            <pc:sldMk cId="1487665041" sldId="471"/>
            <ac:spMk id="4" creationId="{2F1BCAC6-9A59-474C-8492-9DD4C1F9497D}"/>
          </ac:spMkLst>
        </pc:spChg>
        <pc:spChg chg="mod">
          <ac:chgData name="Colin Bentwood" userId="da50c2a8-f89a-45c0-b215-1618b89007fa" providerId="ADAL" clId="{C393DA07-14D2-41C8-8F53-8FA0F11C016E}" dt="2024-02-13T09:54:27.863" v="216" actId="1076"/>
          <ac:spMkLst>
            <pc:docMk/>
            <pc:sldMk cId="1487665041" sldId="471"/>
            <ac:spMk id="5" creationId="{F9777855-3851-401C-964F-482255823283}"/>
          </ac:spMkLst>
        </pc:spChg>
        <pc:spChg chg="mod">
          <ac:chgData name="Colin Bentwood" userId="da50c2a8-f89a-45c0-b215-1618b89007fa" providerId="ADAL" clId="{C393DA07-14D2-41C8-8F53-8FA0F11C016E}" dt="2024-02-13T09:54:32.925" v="217" actId="1076"/>
          <ac:spMkLst>
            <pc:docMk/>
            <pc:sldMk cId="1487665041" sldId="471"/>
            <ac:spMk id="6" creationId="{E0D3BCA6-D1BC-4ED1-8E5E-871872AAE3D9}"/>
          </ac:spMkLst>
        </pc:spChg>
        <pc:spChg chg="mod">
          <ac:chgData name="Colin Bentwood" userId="da50c2a8-f89a-45c0-b215-1618b89007fa" providerId="ADAL" clId="{C393DA07-14D2-41C8-8F53-8FA0F11C016E}" dt="2024-02-13T09:54:21.350" v="214" actId="1076"/>
          <ac:spMkLst>
            <pc:docMk/>
            <pc:sldMk cId="1487665041" sldId="471"/>
            <ac:spMk id="8" creationId="{286A10A5-AC92-4AD8-AC5C-3EADE01F37FC}"/>
          </ac:spMkLst>
        </pc:spChg>
      </pc:sldChg>
      <pc:sldChg chg="modSp mod">
        <pc:chgData name="Colin Bentwood" userId="da50c2a8-f89a-45c0-b215-1618b89007fa" providerId="ADAL" clId="{C393DA07-14D2-41C8-8F53-8FA0F11C016E}" dt="2024-02-13T09:58:59.588" v="352" actId="1036"/>
        <pc:sldMkLst>
          <pc:docMk/>
          <pc:sldMk cId="1875141142" sldId="484"/>
        </pc:sldMkLst>
        <pc:spChg chg="mod">
          <ac:chgData name="Colin Bentwood" userId="da50c2a8-f89a-45c0-b215-1618b89007fa" providerId="ADAL" clId="{C393DA07-14D2-41C8-8F53-8FA0F11C016E}" dt="2024-02-13T09:58:59.588" v="352" actId="1036"/>
          <ac:spMkLst>
            <pc:docMk/>
            <pc:sldMk cId="1875141142" sldId="484"/>
            <ac:spMk id="4" creationId="{D96E5F2E-AF5F-4579-9421-314B1B05090F}"/>
          </ac:spMkLst>
        </pc:spChg>
        <pc:spChg chg="mod">
          <ac:chgData name="Colin Bentwood" userId="da50c2a8-f89a-45c0-b215-1618b89007fa" providerId="ADAL" clId="{C393DA07-14D2-41C8-8F53-8FA0F11C016E}" dt="2024-02-13T09:54:58.155" v="220" actId="1076"/>
          <ac:spMkLst>
            <pc:docMk/>
            <pc:sldMk cId="1875141142" sldId="484"/>
            <ac:spMk id="5" creationId="{0B244D11-440B-43ED-B45B-A230828FA53D}"/>
          </ac:spMkLst>
        </pc:spChg>
      </pc:sldChg>
      <pc:sldChg chg="modSp mod">
        <pc:chgData name="Colin Bentwood" userId="da50c2a8-f89a-45c0-b215-1618b89007fa" providerId="ADAL" clId="{C393DA07-14D2-41C8-8F53-8FA0F11C016E}" dt="2024-02-13T09:56:45.035" v="241" actId="1076"/>
        <pc:sldMkLst>
          <pc:docMk/>
          <pc:sldMk cId="739513832" sldId="485"/>
        </pc:sldMkLst>
        <pc:spChg chg="mod">
          <ac:chgData name="Colin Bentwood" userId="da50c2a8-f89a-45c0-b215-1618b89007fa" providerId="ADAL" clId="{C393DA07-14D2-41C8-8F53-8FA0F11C016E}" dt="2024-02-13T09:56:45.035" v="241" actId="1076"/>
          <ac:spMkLst>
            <pc:docMk/>
            <pc:sldMk cId="739513832" sldId="485"/>
            <ac:spMk id="2" creationId="{3A3C023B-85EE-879D-9C1C-9A1A1ED6D143}"/>
          </ac:spMkLst>
        </pc:spChg>
        <pc:graphicFrameChg chg="mod">
          <ac:chgData name="Colin Bentwood" userId="da50c2a8-f89a-45c0-b215-1618b89007fa" providerId="ADAL" clId="{C393DA07-14D2-41C8-8F53-8FA0F11C016E}" dt="2024-02-13T09:49:43.796" v="124" actId="14100"/>
          <ac:graphicFrameMkLst>
            <pc:docMk/>
            <pc:sldMk cId="739513832" sldId="485"/>
            <ac:graphicFrameMk id="9" creationId="{41D56B0A-1A5E-6C76-E244-EFC1D547BE69}"/>
          </ac:graphicFrameMkLst>
        </pc:graphicFrameChg>
      </pc:sldChg>
      <pc:sldChg chg="modSp mod">
        <pc:chgData name="Colin Bentwood" userId="da50c2a8-f89a-45c0-b215-1618b89007fa" providerId="ADAL" clId="{C393DA07-14D2-41C8-8F53-8FA0F11C016E}" dt="2024-02-13T09:56:33.579" v="239" actId="1076"/>
        <pc:sldMkLst>
          <pc:docMk/>
          <pc:sldMk cId="3957661453" sldId="486"/>
        </pc:sldMkLst>
        <pc:spChg chg="mod">
          <ac:chgData name="Colin Bentwood" userId="da50c2a8-f89a-45c0-b215-1618b89007fa" providerId="ADAL" clId="{C393DA07-14D2-41C8-8F53-8FA0F11C016E}" dt="2024-02-13T09:56:33.579" v="239" actId="1076"/>
          <ac:spMkLst>
            <pc:docMk/>
            <pc:sldMk cId="3957661453" sldId="486"/>
            <ac:spMk id="2" creationId="{FF5344BE-7703-1C78-5F74-86F39A4A835F}"/>
          </ac:spMkLst>
        </pc:spChg>
        <pc:spChg chg="mod">
          <ac:chgData name="Colin Bentwood" userId="da50c2a8-f89a-45c0-b215-1618b89007fa" providerId="ADAL" clId="{C393DA07-14D2-41C8-8F53-8FA0F11C016E}" dt="2024-02-13T09:48:16.944" v="77" actId="20577"/>
          <ac:spMkLst>
            <pc:docMk/>
            <pc:sldMk cId="3957661453" sldId="486"/>
            <ac:spMk id="4" creationId="{567E0478-51F6-A5AB-7E43-62D43E8ECF87}"/>
          </ac:spMkLst>
        </pc:spChg>
        <pc:picChg chg="mod">
          <ac:chgData name="Colin Bentwood" userId="da50c2a8-f89a-45c0-b215-1618b89007fa" providerId="ADAL" clId="{C393DA07-14D2-41C8-8F53-8FA0F11C016E}" dt="2024-02-13T09:47:50.978" v="67" actId="1076"/>
          <ac:picMkLst>
            <pc:docMk/>
            <pc:sldMk cId="3957661453" sldId="486"/>
            <ac:picMk id="7" creationId="{57C6D1F8-B201-2179-517D-DD4F2C7129DA}"/>
          </ac:picMkLst>
        </pc:picChg>
      </pc:sldChg>
      <pc:sldChg chg="modSp mod">
        <pc:chgData name="Colin Bentwood" userId="da50c2a8-f89a-45c0-b215-1618b89007fa" providerId="ADAL" clId="{C393DA07-14D2-41C8-8F53-8FA0F11C016E}" dt="2024-02-13T09:56:52.799" v="245" actId="1076"/>
        <pc:sldMkLst>
          <pc:docMk/>
          <pc:sldMk cId="1561147552" sldId="487"/>
        </pc:sldMkLst>
        <pc:spChg chg="mod">
          <ac:chgData name="Colin Bentwood" userId="da50c2a8-f89a-45c0-b215-1618b89007fa" providerId="ADAL" clId="{C393DA07-14D2-41C8-8F53-8FA0F11C016E}" dt="2024-02-13T09:56:52.799" v="245" actId="1076"/>
          <ac:spMkLst>
            <pc:docMk/>
            <pc:sldMk cId="1561147552" sldId="487"/>
            <ac:spMk id="2" creationId="{2C8DFB3C-2822-E9F3-EA0C-25690ED3C89C}"/>
          </ac:spMkLst>
        </pc:spChg>
        <pc:spChg chg="mod">
          <ac:chgData name="Colin Bentwood" userId="da50c2a8-f89a-45c0-b215-1618b89007fa" providerId="ADAL" clId="{C393DA07-14D2-41C8-8F53-8FA0F11C016E}" dt="2024-02-13T09:50:23.250" v="125" actId="948"/>
          <ac:spMkLst>
            <pc:docMk/>
            <pc:sldMk cId="1561147552" sldId="487"/>
            <ac:spMk id="4" creationId="{959DC0F4-79F2-4B32-6DEC-D4FD32F3F94F}"/>
          </ac:spMkLst>
        </pc:spChg>
      </pc:sldChg>
      <pc:sldChg chg="modSp mod">
        <pc:chgData name="Colin Bentwood" userId="da50c2a8-f89a-45c0-b215-1618b89007fa" providerId="ADAL" clId="{C393DA07-14D2-41C8-8F53-8FA0F11C016E}" dt="2024-02-13T09:57:35.442" v="260" actId="14100"/>
        <pc:sldMkLst>
          <pc:docMk/>
          <pc:sldMk cId="4112628370" sldId="488"/>
        </pc:sldMkLst>
        <pc:spChg chg="mod">
          <ac:chgData name="Colin Bentwood" userId="da50c2a8-f89a-45c0-b215-1618b89007fa" providerId="ADAL" clId="{C393DA07-14D2-41C8-8F53-8FA0F11C016E}" dt="2024-02-13T09:57:11.652" v="252" actId="403"/>
          <ac:spMkLst>
            <pc:docMk/>
            <pc:sldMk cId="4112628370" sldId="488"/>
            <ac:spMk id="2" creationId="{E5AB16CB-6592-6C1B-06FA-0721A5C6DADB}"/>
          </ac:spMkLst>
        </pc:spChg>
        <pc:spChg chg="mod">
          <ac:chgData name="Colin Bentwood" userId="da50c2a8-f89a-45c0-b215-1618b89007fa" providerId="ADAL" clId="{C393DA07-14D2-41C8-8F53-8FA0F11C016E}" dt="2024-02-13T09:57:32.438" v="259" actId="1076"/>
          <ac:spMkLst>
            <pc:docMk/>
            <pc:sldMk cId="4112628370" sldId="488"/>
            <ac:spMk id="5" creationId="{14F6A75B-9DCD-4ACF-3CF6-AC5661DBD16F}"/>
          </ac:spMkLst>
        </pc:spChg>
        <pc:picChg chg="mod">
          <ac:chgData name="Colin Bentwood" userId="da50c2a8-f89a-45c0-b215-1618b89007fa" providerId="ADAL" clId="{C393DA07-14D2-41C8-8F53-8FA0F11C016E}" dt="2024-02-13T09:57:35.442" v="260" actId="14100"/>
          <ac:picMkLst>
            <pc:docMk/>
            <pc:sldMk cId="4112628370" sldId="488"/>
            <ac:picMk id="7" creationId="{EC342301-5D11-7137-E314-71BCA1DC5018}"/>
          </ac:picMkLst>
        </pc:picChg>
      </pc:sldChg>
      <pc:sldChg chg="modSp mod">
        <pc:chgData name="Colin Bentwood" userId="da50c2a8-f89a-45c0-b215-1618b89007fa" providerId="ADAL" clId="{C393DA07-14D2-41C8-8F53-8FA0F11C016E}" dt="2024-02-13T09:57:41.930" v="261" actId="1076"/>
        <pc:sldMkLst>
          <pc:docMk/>
          <pc:sldMk cId="1937234420" sldId="489"/>
        </pc:sldMkLst>
        <pc:spChg chg="mod">
          <ac:chgData name="Colin Bentwood" userId="da50c2a8-f89a-45c0-b215-1618b89007fa" providerId="ADAL" clId="{C393DA07-14D2-41C8-8F53-8FA0F11C016E}" dt="2024-02-13T09:57:41.930" v="261" actId="1076"/>
          <ac:spMkLst>
            <pc:docMk/>
            <pc:sldMk cId="1937234420" sldId="489"/>
            <ac:spMk id="2" creationId="{E52DBF51-D902-B4C6-C733-B3112477533D}"/>
          </ac:spMkLst>
        </pc:spChg>
        <pc:spChg chg="mod">
          <ac:chgData name="Colin Bentwood" userId="da50c2a8-f89a-45c0-b215-1618b89007fa" providerId="ADAL" clId="{C393DA07-14D2-41C8-8F53-8FA0F11C016E}" dt="2024-02-13T09:53:40.945" v="207" actId="20577"/>
          <ac:spMkLst>
            <pc:docMk/>
            <pc:sldMk cId="1937234420" sldId="489"/>
            <ac:spMk id="4" creationId="{043E1606-61DD-C92E-95F1-23E5A034E318}"/>
          </ac:spMkLst>
        </pc:spChg>
        <pc:picChg chg="mod">
          <ac:chgData name="Colin Bentwood" userId="da50c2a8-f89a-45c0-b215-1618b89007fa" providerId="ADAL" clId="{C393DA07-14D2-41C8-8F53-8FA0F11C016E}" dt="2024-02-13T09:53:44.203" v="208" actId="1076"/>
          <ac:picMkLst>
            <pc:docMk/>
            <pc:sldMk cId="1937234420" sldId="489"/>
            <ac:picMk id="3" creationId="{BD2E9C4B-51B8-A8FB-23C4-CFB20CD77776}"/>
          </ac:picMkLst>
        </pc:picChg>
      </pc:sldChg>
      <pc:sldChg chg="modSp mod">
        <pc:chgData name="Colin Bentwood" userId="da50c2a8-f89a-45c0-b215-1618b89007fa" providerId="ADAL" clId="{C393DA07-14D2-41C8-8F53-8FA0F11C016E}" dt="2024-02-13T14:47:35.960" v="367" actId="1035"/>
        <pc:sldMkLst>
          <pc:docMk/>
          <pc:sldMk cId="3490301456" sldId="490"/>
        </pc:sldMkLst>
        <pc:spChg chg="mod">
          <ac:chgData name="Colin Bentwood" userId="da50c2a8-f89a-45c0-b215-1618b89007fa" providerId="ADAL" clId="{C393DA07-14D2-41C8-8F53-8FA0F11C016E}" dt="2024-02-13T09:56:56.515" v="246" actId="1076"/>
          <ac:spMkLst>
            <pc:docMk/>
            <pc:sldMk cId="3490301456" sldId="490"/>
            <ac:spMk id="2" creationId="{B49BADA7-C54F-86F1-B872-7D6FA0689031}"/>
          </ac:spMkLst>
        </pc:spChg>
        <pc:spChg chg="mod">
          <ac:chgData name="Colin Bentwood" userId="da50c2a8-f89a-45c0-b215-1618b89007fa" providerId="ADAL" clId="{C393DA07-14D2-41C8-8F53-8FA0F11C016E}" dt="2024-02-13T14:47:35.960" v="367" actId="1035"/>
          <ac:spMkLst>
            <pc:docMk/>
            <pc:sldMk cId="3490301456" sldId="490"/>
            <ac:spMk id="4" creationId="{0A1F0443-91B6-87CF-6E89-CB0A590F9EE5}"/>
          </ac:spMkLst>
        </pc:spChg>
        <pc:picChg chg="mod">
          <ac:chgData name="Colin Bentwood" userId="da50c2a8-f89a-45c0-b215-1618b89007fa" providerId="ADAL" clId="{C393DA07-14D2-41C8-8F53-8FA0F11C016E}" dt="2024-02-13T09:50:41.803" v="128" actId="1076"/>
          <ac:picMkLst>
            <pc:docMk/>
            <pc:sldMk cId="3490301456" sldId="490"/>
            <ac:picMk id="7" creationId="{780430A2-6CFC-B1FC-1CB9-04290F86C19A}"/>
          </ac:picMkLst>
        </pc:picChg>
      </pc:sldChg>
      <pc:sldChg chg="modSp mod">
        <pc:chgData name="Colin Bentwood" userId="da50c2a8-f89a-45c0-b215-1618b89007fa" providerId="ADAL" clId="{C393DA07-14D2-41C8-8F53-8FA0F11C016E}" dt="2024-02-13T09:55:56.552" v="223" actId="1076"/>
        <pc:sldMkLst>
          <pc:docMk/>
          <pc:sldMk cId="2596235837" sldId="491"/>
        </pc:sldMkLst>
        <pc:spChg chg="mod">
          <ac:chgData name="Colin Bentwood" userId="da50c2a8-f89a-45c0-b215-1618b89007fa" providerId="ADAL" clId="{C393DA07-14D2-41C8-8F53-8FA0F11C016E}" dt="2024-02-13T09:55:56.552" v="223" actId="1076"/>
          <ac:spMkLst>
            <pc:docMk/>
            <pc:sldMk cId="2596235837" sldId="491"/>
            <ac:spMk id="2" creationId="{304914C3-8351-CACD-5D3C-88BBFD54858A}"/>
          </ac:spMkLst>
        </pc:spChg>
        <pc:spChg chg="mod">
          <ac:chgData name="Colin Bentwood" userId="da50c2a8-f89a-45c0-b215-1618b89007fa" providerId="ADAL" clId="{C393DA07-14D2-41C8-8F53-8FA0F11C016E}" dt="2024-02-13T09:47:19.614" v="49" actId="6549"/>
          <ac:spMkLst>
            <pc:docMk/>
            <pc:sldMk cId="2596235837" sldId="491"/>
            <ac:spMk id="4" creationId="{C152F08A-69A8-F71A-D60F-1E02611BBF90}"/>
          </ac:spMkLst>
        </pc:spChg>
      </pc:sldChg>
      <pc:sldChg chg="modSp mod">
        <pc:chgData name="Colin Bentwood" userId="da50c2a8-f89a-45c0-b215-1618b89007fa" providerId="ADAL" clId="{C393DA07-14D2-41C8-8F53-8FA0F11C016E}" dt="2024-02-13T09:56:39.237" v="240" actId="1076"/>
        <pc:sldMkLst>
          <pc:docMk/>
          <pc:sldMk cId="3685906721" sldId="492"/>
        </pc:sldMkLst>
        <pc:spChg chg="mod">
          <ac:chgData name="Colin Bentwood" userId="da50c2a8-f89a-45c0-b215-1618b89007fa" providerId="ADAL" clId="{C393DA07-14D2-41C8-8F53-8FA0F11C016E}" dt="2024-02-13T09:56:39.237" v="240" actId="1076"/>
          <ac:spMkLst>
            <pc:docMk/>
            <pc:sldMk cId="3685906721" sldId="492"/>
            <ac:spMk id="2" creationId="{A575FC75-794D-D10E-F390-764FCD43449D}"/>
          </ac:spMkLst>
        </pc:spChg>
        <pc:spChg chg="mod">
          <ac:chgData name="Colin Bentwood" userId="da50c2a8-f89a-45c0-b215-1618b89007fa" providerId="ADAL" clId="{C393DA07-14D2-41C8-8F53-8FA0F11C016E}" dt="2024-02-13T09:49:27.068" v="118" actId="1076"/>
          <ac:spMkLst>
            <pc:docMk/>
            <pc:sldMk cId="3685906721" sldId="492"/>
            <ac:spMk id="4" creationId="{C8A337F8-F938-8018-8E18-D8C0F2CFFED6}"/>
          </ac:spMkLst>
        </pc:spChg>
      </pc:sldChg>
    </pc:docChg>
  </pc:docChgLst>
  <pc:docChgLst>
    <pc:chgData name="HOLMES, Hazel" userId="S::hazel.holmes@education.gov.uk::a903aea7-9710-4a7c-97b8-d7fc6db14e33" providerId="AD" clId="Web-{B5F79C38-A892-E3C6-C48F-59883BCF7AAE}"/>
    <pc:docChg chg="modSld">
      <pc:chgData name="HOLMES, Hazel" userId="S::hazel.holmes@education.gov.uk::a903aea7-9710-4a7c-97b8-d7fc6db14e33" providerId="AD" clId="Web-{B5F79C38-A892-E3C6-C48F-59883BCF7AAE}" dt="2024-03-12T14:06:27.307" v="2" actId="20577"/>
      <pc:docMkLst>
        <pc:docMk/>
      </pc:docMkLst>
      <pc:sldChg chg="modSp">
        <pc:chgData name="HOLMES, Hazel" userId="S::hazel.holmes@education.gov.uk::a903aea7-9710-4a7c-97b8-d7fc6db14e33" providerId="AD" clId="Web-{B5F79C38-A892-E3C6-C48F-59883BCF7AAE}" dt="2024-03-12T14:06:27.307" v="2" actId="20577"/>
        <pc:sldMkLst>
          <pc:docMk/>
          <pc:sldMk cId="3490301456" sldId="490"/>
        </pc:sldMkLst>
        <pc:spChg chg="mod">
          <ac:chgData name="HOLMES, Hazel" userId="S::hazel.holmes@education.gov.uk::a903aea7-9710-4a7c-97b8-d7fc6db14e33" providerId="AD" clId="Web-{B5F79C38-A892-E3C6-C48F-59883BCF7AAE}" dt="2024-03-12T14:06:27.307" v="2" actId="20577"/>
          <ac:spMkLst>
            <pc:docMk/>
            <pc:sldMk cId="3490301456" sldId="490"/>
            <ac:spMk id="4" creationId="{0A1F0443-91B6-87CF-6E89-CB0A590F9EE5}"/>
          </ac:spMkLst>
        </pc:spChg>
      </pc:sldChg>
    </pc:docChg>
  </pc:docChgLst>
  <pc:docChgLst>
    <pc:chgData name="Anna Sutton" userId="11018ebe-64f0-4ed0-ac80-75187f3efe42" providerId="ADAL" clId="{55BA9A4D-54AE-AB4A-B222-DE94C1EA66C3}"/>
    <pc:docChg chg="custSel modSld">
      <pc:chgData name="Anna Sutton" userId="11018ebe-64f0-4ed0-ac80-75187f3efe42" providerId="ADAL" clId="{55BA9A4D-54AE-AB4A-B222-DE94C1EA66C3}" dt="2024-03-28T14:01:31.935" v="3" actId="1076"/>
      <pc:docMkLst>
        <pc:docMk/>
      </pc:docMkLst>
      <pc:sldChg chg="delSp modSp mod">
        <pc:chgData name="Anna Sutton" userId="11018ebe-64f0-4ed0-ac80-75187f3efe42" providerId="ADAL" clId="{55BA9A4D-54AE-AB4A-B222-DE94C1EA66C3}" dt="2024-03-28T14:01:31.935" v="3" actId="1076"/>
        <pc:sldMkLst>
          <pc:docMk/>
          <pc:sldMk cId="861262731" sldId="468"/>
        </pc:sldMkLst>
        <pc:spChg chg="mod">
          <ac:chgData name="Anna Sutton" userId="11018ebe-64f0-4ed0-ac80-75187f3efe42" providerId="ADAL" clId="{55BA9A4D-54AE-AB4A-B222-DE94C1EA66C3}" dt="2024-03-28T14:01:29.271" v="2" actId="14100"/>
          <ac:spMkLst>
            <pc:docMk/>
            <pc:sldMk cId="861262731" sldId="468"/>
            <ac:spMk id="14" creationId="{710209C1-19DA-43EE-9896-121958E52E4B}"/>
          </ac:spMkLst>
        </pc:spChg>
        <pc:spChg chg="del">
          <ac:chgData name="Anna Sutton" userId="11018ebe-64f0-4ed0-ac80-75187f3efe42" providerId="ADAL" clId="{55BA9A4D-54AE-AB4A-B222-DE94C1EA66C3}" dt="2024-03-28T14:01:26.720" v="1" actId="478"/>
          <ac:spMkLst>
            <pc:docMk/>
            <pc:sldMk cId="861262731" sldId="468"/>
            <ac:spMk id="15" creationId="{195E7FF4-4352-4349-A2BD-7B092098223B}"/>
          </ac:spMkLst>
        </pc:spChg>
        <pc:spChg chg="mod">
          <ac:chgData name="Anna Sutton" userId="11018ebe-64f0-4ed0-ac80-75187f3efe42" providerId="ADAL" clId="{55BA9A4D-54AE-AB4A-B222-DE94C1EA66C3}" dt="2024-03-28T14:01:31.935" v="3" actId="1076"/>
          <ac:spMkLst>
            <pc:docMk/>
            <pc:sldMk cId="861262731" sldId="468"/>
            <ac:spMk id="23" creationId="{DBEEEDD8-0041-4AE6-B357-E156712AD55F}"/>
          </ac:spMkLst>
        </pc:spChg>
      </pc:sldChg>
    </pc:docChg>
  </pc:docChgLst>
  <pc:docChgLst>
    <pc:chgData name="HOLMES, Hazel" userId="S::hazel.holmes@education.gov.uk::a903aea7-9710-4a7c-97b8-d7fc6db14e33" providerId="AD" clId="Web-{CFFA980F-5750-7266-F9EA-9D78FAE21799}"/>
    <pc:docChg chg="mod modSld">
      <pc:chgData name="HOLMES, Hazel" userId="S::hazel.holmes@education.gov.uk::a903aea7-9710-4a7c-97b8-d7fc6db14e33" providerId="AD" clId="Web-{CFFA980F-5750-7266-F9EA-9D78FAE21799}" dt="2024-03-12T14:05:26.787" v="7" actId="20577"/>
      <pc:docMkLst>
        <pc:docMk/>
      </pc:docMkLst>
      <pc:sldChg chg="modSp">
        <pc:chgData name="HOLMES, Hazel" userId="S::hazel.holmes@education.gov.uk::a903aea7-9710-4a7c-97b8-d7fc6db14e33" providerId="AD" clId="Web-{CFFA980F-5750-7266-F9EA-9D78FAE21799}" dt="2024-03-12T14:01:32.686" v="1" actId="20577"/>
        <pc:sldMkLst>
          <pc:docMk/>
          <pc:sldMk cId="268972060" sldId="274"/>
        </pc:sldMkLst>
        <pc:spChg chg="mod">
          <ac:chgData name="HOLMES, Hazel" userId="S::hazel.holmes@education.gov.uk::a903aea7-9710-4a7c-97b8-d7fc6db14e33" providerId="AD" clId="Web-{CFFA980F-5750-7266-F9EA-9D78FAE21799}" dt="2024-03-12T14:01:32.686" v="1" actId="20577"/>
          <ac:spMkLst>
            <pc:docMk/>
            <pc:sldMk cId="268972060" sldId="274"/>
            <ac:spMk id="3" creationId="{CA58C545-0609-FF96-CFC2-011EF93526CF}"/>
          </ac:spMkLst>
        </pc:spChg>
      </pc:sldChg>
      <pc:sldChg chg="addCm">
        <pc:chgData name="HOLMES, Hazel" userId="S::hazel.holmes@education.gov.uk::a903aea7-9710-4a7c-97b8-d7fc6db14e33" providerId="AD" clId="Web-{CFFA980F-5750-7266-F9EA-9D78FAE21799}" dt="2024-03-12T14:04:25.645" v="5"/>
        <pc:sldMkLst>
          <pc:docMk/>
          <pc:sldMk cId="739513832" sldId="485"/>
        </pc:sldMkLst>
        <pc:extLst>
          <p:ext xmlns:p="http://schemas.openxmlformats.org/presentationml/2006/main" uri="{D6D511B9-2390-475A-947B-AFAB55BFBCF1}">
            <pc226:cmChg xmlns:pc226="http://schemas.microsoft.com/office/powerpoint/2022/06/main/command" chg="add">
              <pc226:chgData name="HOLMES, Hazel" userId="S::hazel.holmes@education.gov.uk::a903aea7-9710-4a7c-97b8-d7fc6db14e33" providerId="AD" clId="Web-{CFFA980F-5750-7266-F9EA-9D78FAE21799}" dt="2024-03-12T14:04:25.645" v="5"/>
              <pc2:cmMkLst xmlns:pc2="http://schemas.microsoft.com/office/powerpoint/2019/9/main/command">
                <pc:docMk/>
                <pc:sldMk cId="739513832" sldId="485"/>
                <pc2:cmMk id="{53D4BE44-BDEC-4695-BA8D-4617F537706B}"/>
              </pc2:cmMkLst>
            </pc226:cmChg>
          </p:ext>
        </pc:extLst>
      </pc:sldChg>
      <pc:sldChg chg="modSp">
        <pc:chgData name="HOLMES, Hazel" userId="S::hazel.holmes@education.gov.uk::a903aea7-9710-4a7c-97b8-d7fc6db14e33" providerId="AD" clId="Web-{CFFA980F-5750-7266-F9EA-9D78FAE21799}" dt="2024-03-12T14:05:26.787" v="7" actId="20577"/>
        <pc:sldMkLst>
          <pc:docMk/>
          <pc:sldMk cId="3490301456" sldId="490"/>
        </pc:sldMkLst>
        <pc:spChg chg="mod">
          <ac:chgData name="HOLMES, Hazel" userId="S::hazel.holmes@education.gov.uk::a903aea7-9710-4a7c-97b8-d7fc6db14e33" providerId="AD" clId="Web-{CFFA980F-5750-7266-F9EA-9D78FAE21799}" dt="2024-03-12T14:05:26.787" v="7" actId="20577"/>
          <ac:spMkLst>
            <pc:docMk/>
            <pc:sldMk cId="3490301456" sldId="490"/>
            <ac:spMk id="4" creationId="{0A1F0443-91B6-87CF-6E89-CB0A590F9EE5}"/>
          </ac:spMkLst>
        </pc:spChg>
      </pc:sldChg>
      <pc:sldChg chg="addCm modCm">
        <pc:chgData name="HOLMES, Hazel" userId="S::hazel.holmes@education.gov.uk::a903aea7-9710-4a7c-97b8-d7fc6db14e33" providerId="AD" clId="Web-{CFFA980F-5750-7266-F9EA-9D78FAE21799}" dt="2024-03-12T14:03:32.862" v="4"/>
        <pc:sldMkLst>
          <pc:docMk/>
          <pc:sldMk cId="3685906721" sldId="492"/>
        </pc:sldMkLst>
        <pc:extLst>
          <p:ext xmlns:p="http://schemas.openxmlformats.org/presentationml/2006/main" uri="{D6D511B9-2390-475A-947B-AFAB55BFBCF1}">
            <pc226:cmChg xmlns:pc226="http://schemas.microsoft.com/office/powerpoint/2022/06/main/command" chg="add mod">
              <pc226:chgData name="HOLMES, Hazel" userId="S::hazel.holmes@education.gov.uk::a903aea7-9710-4a7c-97b8-d7fc6db14e33" providerId="AD" clId="Web-{CFFA980F-5750-7266-F9EA-9D78FAE21799}" dt="2024-03-12T14:03:32.862" v="4"/>
              <pc2:cmMkLst xmlns:pc2="http://schemas.microsoft.com/office/powerpoint/2019/9/main/command">
                <pc:docMk/>
                <pc:sldMk cId="3685906721" sldId="492"/>
                <pc2:cmMk id="{98CE3FF2-8D86-48D4-BB2C-D11CF3AB42B6}"/>
              </pc2:cmMkLst>
            </pc226:cmChg>
          </p:ext>
        </pc:extLst>
      </pc:sldChg>
    </pc:docChg>
  </pc:docChgLst>
  <pc:docChgLst>
    <pc:chgData name="Karen Kelly" userId="162eb14f-4c64-45d8-aff0-01eb9a1b4d64" providerId="ADAL" clId="{8E599542-1663-8841-905C-DDFE35F239E6}"/>
    <pc:docChg chg="undo custSel modSld">
      <pc:chgData name="Karen Kelly" userId="162eb14f-4c64-45d8-aff0-01eb9a1b4d64" providerId="ADAL" clId="{8E599542-1663-8841-905C-DDFE35F239E6}" dt="2024-03-18T18:22:19.593" v="36" actId="1076"/>
      <pc:docMkLst>
        <pc:docMk/>
      </pc:docMkLst>
      <pc:sldChg chg="modSp mod">
        <pc:chgData name="Karen Kelly" userId="162eb14f-4c64-45d8-aff0-01eb9a1b4d64" providerId="ADAL" clId="{8E599542-1663-8841-905C-DDFE35F239E6}" dt="2024-03-18T18:05:02.597" v="11" actId="14100"/>
        <pc:sldMkLst>
          <pc:docMk/>
          <pc:sldMk cId="268972060" sldId="274"/>
        </pc:sldMkLst>
        <pc:spChg chg="mod">
          <ac:chgData name="Karen Kelly" userId="162eb14f-4c64-45d8-aff0-01eb9a1b4d64" providerId="ADAL" clId="{8E599542-1663-8841-905C-DDFE35F239E6}" dt="2024-03-18T18:05:02.597" v="11" actId="14100"/>
          <ac:spMkLst>
            <pc:docMk/>
            <pc:sldMk cId="268972060" sldId="274"/>
            <ac:spMk id="3" creationId="{CA58C545-0609-FF96-CFC2-011EF93526CF}"/>
          </ac:spMkLst>
        </pc:spChg>
      </pc:sldChg>
      <pc:sldChg chg="modSp mod">
        <pc:chgData name="Karen Kelly" userId="162eb14f-4c64-45d8-aff0-01eb9a1b4d64" providerId="ADAL" clId="{8E599542-1663-8841-905C-DDFE35F239E6}" dt="2024-03-18T18:15:56.307" v="26" actId="403"/>
        <pc:sldMkLst>
          <pc:docMk/>
          <pc:sldMk cId="739513832" sldId="485"/>
        </pc:sldMkLst>
        <pc:graphicFrameChg chg="mod modGraphic">
          <ac:chgData name="Karen Kelly" userId="162eb14f-4c64-45d8-aff0-01eb9a1b4d64" providerId="ADAL" clId="{8E599542-1663-8841-905C-DDFE35F239E6}" dt="2024-03-18T18:15:56.307" v="26" actId="403"/>
          <ac:graphicFrameMkLst>
            <pc:docMk/>
            <pc:sldMk cId="739513832" sldId="485"/>
            <ac:graphicFrameMk id="9" creationId="{41D56B0A-1A5E-6C76-E244-EFC1D547BE69}"/>
          </ac:graphicFrameMkLst>
        </pc:graphicFrameChg>
      </pc:sldChg>
      <pc:sldChg chg="addSp delSp modSp mod">
        <pc:chgData name="Karen Kelly" userId="162eb14f-4c64-45d8-aff0-01eb9a1b4d64" providerId="ADAL" clId="{8E599542-1663-8841-905C-DDFE35F239E6}" dt="2024-03-18T18:19:05.684" v="35" actId="20577"/>
        <pc:sldMkLst>
          <pc:docMk/>
          <pc:sldMk cId="4112628370" sldId="488"/>
        </pc:sldMkLst>
        <pc:spChg chg="mod">
          <ac:chgData name="Karen Kelly" userId="162eb14f-4c64-45d8-aff0-01eb9a1b4d64" providerId="ADAL" clId="{8E599542-1663-8841-905C-DDFE35F239E6}" dt="2024-03-18T18:19:05.684" v="35" actId="20577"/>
          <ac:spMkLst>
            <pc:docMk/>
            <pc:sldMk cId="4112628370" sldId="488"/>
            <ac:spMk id="5" creationId="{14F6A75B-9DCD-4ACF-3CF6-AC5661DBD16F}"/>
          </ac:spMkLst>
        </pc:spChg>
        <pc:spChg chg="add del mod">
          <ac:chgData name="Karen Kelly" userId="162eb14f-4c64-45d8-aff0-01eb9a1b4d64" providerId="ADAL" clId="{8E599542-1663-8841-905C-DDFE35F239E6}" dt="2024-03-18T18:18:12.032" v="34" actId="478"/>
          <ac:spMkLst>
            <pc:docMk/>
            <pc:sldMk cId="4112628370" sldId="488"/>
            <ac:spMk id="6" creationId="{BC2FA2BC-F501-BAA2-E8D2-A569B2D08CF7}"/>
          </ac:spMkLst>
        </pc:spChg>
        <pc:picChg chg="add mod">
          <ac:chgData name="Karen Kelly" userId="162eb14f-4c64-45d8-aff0-01eb9a1b4d64" providerId="ADAL" clId="{8E599542-1663-8841-905C-DDFE35F239E6}" dt="2024-03-18T18:17:16.272" v="28" actId="571"/>
          <ac:picMkLst>
            <pc:docMk/>
            <pc:sldMk cId="4112628370" sldId="488"/>
            <ac:picMk id="3" creationId="{56E56052-4F48-DA9B-51CA-8E1D93C0206A}"/>
          </ac:picMkLst>
        </pc:picChg>
        <pc:picChg chg="del mod">
          <ac:chgData name="Karen Kelly" userId="162eb14f-4c64-45d8-aff0-01eb9a1b4d64" providerId="ADAL" clId="{8E599542-1663-8841-905C-DDFE35F239E6}" dt="2024-03-18T18:18:02.519" v="32" actId="478"/>
          <ac:picMkLst>
            <pc:docMk/>
            <pc:sldMk cId="4112628370" sldId="488"/>
            <ac:picMk id="7" creationId="{EC342301-5D11-7137-E314-71BCA1DC5018}"/>
          </ac:picMkLst>
        </pc:picChg>
      </pc:sldChg>
      <pc:sldChg chg="modSp mod">
        <pc:chgData name="Karen Kelly" userId="162eb14f-4c64-45d8-aff0-01eb9a1b4d64" providerId="ADAL" clId="{8E599542-1663-8841-905C-DDFE35F239E6}" dt="2024-03-18T18:22:19.593" v="36" actId="1076"/>
        <pc:sldMkLst>
          <pc:docMk/>
          <pc:sldMk cId="1937234420" sldId="489"/>
        </pc:sldMkLst>
        <pc:spChg chg="mod">
          <ac:chgData name="Karen Kelly" userId="162eb14f-4c64-45d8-aff0-01eb9a1b4d64" providerId="ADAL" clId="{8E599542-1663-8841-905C-DDFE35F239E6}" dt="2024-03-18T18:22:19.593" v="36" actId="1076"/>
          <ac:spMkLst>
            <pc:docMk/>
            <pc:sldMk cId="1937234420" sldId="489"/>
            <ac:spMk id="4" creationId="{043E1606-61DD-C92E-95F1-23E5A034E318}"/>
          </ac:spMkLst>
        </pc:spChg>
      </pc:sldChg>
      <pc:sldChg chg="delCm">
        <pc:chgData name="Karen Kelly" userId="162eb14f-4c64-45d8-aff0-01eb9a1b4d64" providerId="ADAL" clId="{8E599542-1663-8841-905C-DDFE35F239E6}" dt="2024-03-18T18:06:00.550" v="12"/>
        <pc:sldMkLst>
          <pc:docMk/>
          <pc:sldMk cId="2596235837" sldId="491"/>
        </pc:sldMkLst>
        <pc:extLst>
          <p:ext xmlns:p="http://schemas.openxmlformats.org/presentationml/2006/main" uri="{D6D511B9-2390-475A-947B-AFAB55BFBCF1}">
            <pc226:cmChg xmlns:pc226="http://schemas.microsoft.com/office/powerpoint/2022/06/main/command" chg="del">
              <pc226:chgData name="Karen Kelly" userId="162eb14f-4c64-45d8-aff0-01eb9a1b4d64" providerId="ADAL" clId="{8E599542-1663-8841-905C-DDFE35F239E6}" dt="2024-03-18T18:06:00.550" v="12"/>
              <pc2:cmMkLst xmlns:pc2="http://schemas.microsoft.com/office/powerpoint/2019/9/main/command">
                <pc:docMk/>
                <pc:sldMk cId="2596235837" sldId="491"/>
                <pc2:cmMk id="{79048B12-33A8-4C6A-90B6-C76C55758985}"/>
              </pc2:cmMkLst>
            </pc226:cmChg>
          </p:ext>
        </pc:extLst>
      </pc:sldChg>
      <pc:sldChg chg="modSp mod delCm">
        <pc:chgData name="Karen Kelly" userId="162eb14f-4c64-45d8-aff0-01eb9a1b4d64" providerId="ADAL" clId="{8E599542-1663-8841-905C-DDFE35F239E6}" dt="2024-03-18T18:13:34.439" v="15"/>
        <pc:sldMkLst>
          <pc:docMk/>
          <pc:sldMk cId="3685906721" sldId="492"/>
        </pc:sldMkLst>
        <pc:spChg chg="mod">
          <ac:chgData name="Karen Kelly" userId="162eb14f-4c64-45d8-aff0-01eb9a1b4d64" providerId="ADAL" clId="{8E599542-1663-8841-905C-DDFE35F239E6}" dt="2024-03-18T18:13:29.963" v="14" actId="20577"/>
          <ac:spMkLst>
            <pc:docMk/>
            <pc:sldMk cId="3685906721" sldId="492"/>
            <ac:spMk id="2" creationId="{A575FC75-794D-D10E-F390-764FCD43449D}"/>
          </ac:spMkLst>
        </pc:spChg>
        <pc:extLst>
          <p:ext xmlns:p="http://schemas.openxmlformats.org/presentationml/2006/main" uri="{D6D511B9-2390-475A-947B-AFAB55BFBCF1}">
            <pc226:cmChg xmlns:pc226="http://schemas.microsoft.com/office/powerpoint/2022/06/main/command" chg="del">
              <pc226:chgData name="Karen Kelly" userId="162eb14f-4c64-45d8-aff0-01eb9a1b4d64" providerId="ADAL" clId="{8E599542-1663-8841-905C-DDFE35F239E6}" dt="2024-03-18T18:13:34.439" v="15"/>
              <pc2:cmMkLst xmlns:pc2="http://schemas.microsoft.com/office/powerpoint/2019/9/main/command">
                <pc:docMk/>
                <pc:sldMk cId="3685906721" sldId="492"/>
                <pc2:cmMk id="{98CE3FF2-8D86-48D4-BB2C-D11CF3AB42B6}"/>
              </pc2:cmMkLst>
            </pc226:cmChg>
          </p:ext>
        </pc:extLst>
      </pc:sldChg>
    </pc:docChg>
  </pc:docChgLst>
  <pc:docChgLst>
    <pc:chgData name="Anna Sutton" userId="11018ebe-64f0-4ed0-ac80-75187f3efe42" providerId="ADAL" clId="{159339CC-0194-4244-86D9-6091EAD46E1A}"/>
    <pc:docChg chg="addSld delSld modSld">
      <pc:chgData name="Anna Sutton" userId="11018ebe-64f0-4ed0-ac80-75187f3efe42" providerId="ADAL" clId="{159339CC-0194-4244-86D9-6091EAD46E1A}" dt="2024-03-18T21:47:52.789" v="3" actId="20577"/>
      <pc:docMkLst>
        <pc:docMk/>
      </pc:docMkLst>
      <pc:sldChg chg="del">
        <pc:chgData name="Anna Sutton" userId="11018ebe-64f0-4ed0-ac80-75187f3efe42" providerId="ADAL" clId="{159339CC-0194-4244-86D9-6091EAD46E1A}" dt="2024-03-18T21:47:46.064" v="1" actId="2696"/>
        <pc:sldMkLst>
          <pc:docMk/>
          <pc:sldMk cId="3685906721" sldId="492"/>
        </pc:sldMkLst>
      </pc:sldChg>
      <pc:sldChg chg="modSp add mod">
        <pc:chgData name="Anna Sutton" userId="11018ebe-64f0-4ed0-ac80-75187f3efe42" providerId="ADAL" clId="{159339CC-0194-4244-86D9-6091EAD46E1A}" dt="2024-03-18T21:47:52.789" v="3" actId="20577"/>
        <pc:sldMkLst>
          <pc:docMk/>
          <pc:sldMk cId="4152331409" sldId="498"/>
        </pc:sldMkLst>
        <pc:spChg chg="mod">
          <ac:chgData name="Anna Sutton" userId="11018ebe-64f0-4ed0-ac80-75187f3efe42" providerId="ADAL" clId="{159339CC-0194-4244-86D9-6091EAD46E1A}" dt="2024-03-18T21:47:52.789" v="3" actId="20577"/>
          <ac:spMkLst>
            <pc:docMk/>
            <pc:sldMk cId="4152331409" sldId="498"/>
            <ac:spMk id="2" creationId="{A575FC75-794D-D10E-F390-764FCD43449D}"/>
          </ac:spMkLst>
        </pc:spChg>
      </pc:sldChg>
    </pc:docChg>
  </pc:docChgLst>
  <pc:docChgLst>
    <pc:chgData name="Anna Sutton" userId="11018ebe-64f0-4ed0-ac80-75187f3efe42" providerId="ADAL" clId="{05AF7DF7-8198-1B45-8383-4F8BB97EBA6D}"/>
    <pc:docChg chg="undo custSel modSld modMainMaster">
      <pc:chgData name="Anna Sutton" userId="11018ebe-64f0-4ed0-ac80-75187f3efe42" providerId="ADAL" clId="{05AF7DF7-8198-1B45-8383-4F8BB97EBA6D}" dt="2024-02-22T12:33:45.525" v="3269" actId="478"/>
      <pc:docMkLst>
        <pc:docMk/>
      </pc:docMkLst>
      <pc:sldChg chg="addSp modSp mod delCm">
        <pc:chgData name="Anna Sutton" userId="11018ebe-64f0-4ed0-ac80-75187f3efe42" providerId="ADAL" clId="{05AF7DF7-8198-1B45-8383-4F8BB97EBA6D}" dt="2024-02-07T12:40:48.163" v="3264" actId="166"/>
        <pc:sldMkLst>
          <pc:docMk/>
          <pc:sldMk cId="1907742899" sldId="258"/>
        </pc:sldMkLst>
        <pc:spChg chg="mod">
          <ac:chgData name="Anna Sutton" userId="11018ebe-64f0-4ed0-ac80-75187f3efe42" providerId="ADAL" clId="{05AF7DF7-8198-1B45-8383-4F8BB97EBA6D}" dt="2024-02-07T12:40:31.950" v="3263" actId="403"/>
          <ac:spMkLst>
            <pc:docMk/>
            <pc:sldMk cId="1907742899" sldId="258"/>
            <ac:spMk id="4" creationId="{A8B7CD4B-B4E3-A3CD-BE6C-B7E4AF8D42FB}"/>
          </ac:spMkLst>
        </pc:spChg>
        <pc:spChg chg="mod">
          <ac:chgData name="Anna Sutton" userId="11018ebe-64f0-4ed0-ac80-75187f3efe42" providerId="ADAL" clId="{05AF7DF7-8198-1B45-8383-4F8BB97EBA6D}" dt="2024-02-07T12:40:48.163" v="3264" actId="166"/>
          <ac:spMkLst>
            <pc:docMk/>
            <pc:sldMk cId="1907742899" sldId="258"/>
            <ac:spMk id="5" creationId="{3223EA5D-E4E2-69C2-AEE0-F8E673187A04}"/>
          </ac:spMkLst>
        </pc:spChg>
        <pc:picChg chg="add mod">
          <ac:chgData name="Anna Sutton" userId="11018ebe-64f0-4ed0-ac80-75187f3efe42" providerId="ADAL" clId="{05AF7DF7-8198-1B45-8383-4F8BB97EBA6D}" dt="2024-02-07T12:39:52.982" v="3256" actId="962"/>
          <ac:picMkLst>
            <pc:docMk/>
            <pc:sldMk cId="1907742899" sldId="258"/>
            <ac:picMk id="3" creationId="{D64DD884-0D40-AA4A-8B7A-50A0AD2D83A7}"/>
          </ac:picMkLst>
        </pc:picChg>
        <pc:extLst>
          <p:ext xmlns:p="http://schemas.openxmlformats.org/presentationml/2006/main" uri="{D6D511B9-2390-475A-947B-AFAB55BFBCF1}">
            <pc226:cmChg xmlns:pc226="http://schemas.microsoft.com/office/powerpoint/2022/06/main/command" chg="del">
              <pc226:chgData name="Anna Sutton" userId="11018ebe-64f0-4ed0-ac80-75187f3efe42" providerId="ADAL" clId="{05AF7DF7-8198-1B45-8383-4F8BB97EBA6D}" dt="2024-02-07T12:37:28.666" v="3250"/>
              <pc2:cmMkLst xmlns:pc2="http://schemas.microsoft.com/office/powerpoint/2019/9/main/command">
                <pc:docMk/>
                <pc:sldMk cId="1907742899" sldId="258"/>
                <pc2:cmMk id="{BA9EE46F-0719-F249-BC51-15775C37BDAD}"/>
              </pc2:cmMkLst>
            </pc226:cmChg>
          </p:ext>
        </pc:extLst>
      </pc:sldChg>
      <pc:sldChg chg="modSp mod modNotesTx">
        <pc:chgData name="Anna Sutton" userId="11018ebe-64f0-4ed0-ac80-75187f3efe42" providerId="ADAL" clId="{05AF7DF7-8198-1B45-8383-4F8BB97EBA6D}" dt="2024-02-05T13:03:29.841" v="1194" actId="20577"/>
        <pc:sldMkLst>
          <pc:docMk/>
          <pc:sldMk cId="268972060" sldId="274"/>
        </pc:sldMkLst>
        <pc:spChg chg="mod">
          <ac:chgData name="Anna Sutton" userId="11018ebe-64f0-4ed0-ac80-75187f3efe42" providerId="ADAL" clId="{05AF7DF7-8198-1B45-8383-4F8BB97EBA6D}" dt="2024-02-05T13:03:29.841" v="1194" actId="20577"/>
          <ac:spMkLst>
            <pc:docMk/>
            <pc:sldMk cId="268972060" sldId="274"/>
            <ac:spMk id="3" creationId="{CA58C545-0609-FF96-CFC2-011EF93526CF}"/>
          </ac:spMkLst>
        </pc:spChg>
      </pc:sldChg>
      <pc:sldChg chg="modSp mod modNotesTx">
        <pc:chgData name="Anna Sutton" userId="11018ebe-64f0-4ed0-ac80-75187f3efe42" providerId="ADAL" clId="{05AF7DF7-8198-1B45-8383-4F8BB97EBA6D}" dt="2024-02-05T13:17:31.393" v="1846" actId="20577"/>
        <pc:sldMkLst>
          <pc:docMk/>
          <pc:sldMk cId="861262731" sldId="468"/>
        </pc:sldMkLst>
        <pc:spChg chg="mod">
          <ac:chgData name="Anna Sutton" userId="11018ebe-64f0-4ed0-ac80-75187f3efe42" providerId="ADAL" clId="{05AF7DF7-8198-1B45-8383-4F8BB97EBA6D}" dt="2024-02-05T13:14:03.095" v="1666" actId="1076"/>
          <ac:spMkLst>
            <pc:docMk/>
            <pc:sldMk cId="861262731" sldId="468"/>
            <ac:spMk id="23" creationId="{DBEEEDD8-0041-4AE6-B357-E156712AD55F}"/>
          </ac:spMkLst>
        </pc:spChg>
      </pc:sldChg>
      <pc:sldChg chg="modSp mod delCm modCm modNotesTx">
        <pc:chgData name="Anna Sutton" userId="11018ebe-64f0-4ed0-ac80-75187f3efe42" providerId="ADAL" clId="{05AF7DF7-8198-1B45-8383-4F8BB97EBA6D}" dt="2024-02-05T13:39:44.843" v="3245" actId="20577"/>
        <pc:sldMkLst>
          <pc:docMk/>
          <pc:sldMk cId="1487665041" sldId="471"/>
        </pc:sldMkLst>
        <pc:spChg chg="mod">
          <ac:chgData name="Anna Sutton" userId="11018ebe-64f0-4ed0-ac80-75187f3efe42" providerId="ADAL" clId="{05AF7DF7-8198-1B45-8383-4F8BB97EBA6D}" dt="2024-02-05T12:20:55.054" v="339" actId="1076"/>
          <ac:spMkLst>
            <pc:docMk/>
            <pc:sldMk cId="1487665041" sldId="471"/>
            <ac:spMk id="8" creationId="{286A10A5-AC92-4AD8-AC5C-3EADE01F37FC}"/>
          </ac:spMkLst>
        </pc:spChg>
        <pc:extLst>
          <p:ext xmlns:p="http://schemas.openxmlformats.org/presentationml/2006/main" uri="{D6D511B9-2390-475A-947B-AFAB55BFBCF1}">
            <pc226:cmChg xmlns:pc226="http://schemas.microsoft.com/office/powerpoint/2022/06/main/command" chg="del mod modRxn">
              <pc226:chgData name="Anna Sutton" userId="11018ebe-64f0-4ed0-ac80-75187f3efe42" providerId="ADAL" clId="{05AF7DF7-8198-1B45-8383-4F8BB97EBA6D}" dt="2024-02-05T12:21:15.389" v="342"/>
              <pc2:cmMkLst xmlns:pc2="http://schemas.microsoft.com/office/powerpoint/2019/9/main/command">
                <pc:docMk/>
                <pc:sldMk cId="1487665041" sldId="471"/>
                <pc2:cmMk id="{BB3AA699-4326-44EE-9806-331BE4C54A12}"/>
              </pc2:cmMkLst>
            </pc226:cmChg>
          </p:ext>
        </pc:extLst>
      </pc:sldChg>
      <pc:sldChg chg="modSp mod delCm modCm modNotesTx">
        <pc:chgData name="Anna Sutton" userId="11018ebe-64f0-4ed0-ac80-75187f3efe42" providerId="ADAL" clId="{05AF7DF7-8198-1B45-8383-4F8BB97EBA6D}" dt="2024-02-05T13:40:25.058" v="3246"/>
        <pc:sldMkLst>
          <pc:docMk/>
          <pc:sldMk cId="1875141142" sldId="484"/>
        </pc:sldMkLst>
        <pc:spChg chg="mod">
          <ac:chgData name="Anna Sutton" userId="11018ebe-64f0-4ed0-ac80-75187f3efe42" providerId="ADAL" clId="{05AF7DF7-8198-1B45-8383-4F8BB97EBA6D}" dt="2024-02-05T12:56:05.894" v="363" actId="403"/>
          <ac:spMkLst>
            <pc:docMk/>
            <pc:sldMk cId="1875141142" sldId="484"/>
            <ac:spMk id="4" creationId="{D96E5F2E-AF5F-4579-9421-314B1B05090F}"/>
          </ac:spMkLst>
        </pc:spChg>
        <pc:spChg chg="mod">
          <ac:chgData name="Anna Sutton" userId="11018ebe-64f0-4ed0-ac80-75187f3efe42" providerId="ADAL" clId="{05AF7DF7-8198-1B45-8383-4F8BB97EBA6D}" dt="2024-02-05T12:12:53.207" v="71" actId="20577"/>
          <ac:spMkLst>
            <pc:docMk/>
            <pc:sldMk cId="1875141142" sldId="484"/>
            <ac:spMk id="5" creationId="{0B244D11-440B-43ED-B45B-A230828FA53D}"/>
          </ac:spMkLst>
        </pc:spChg>
        <pc:extLst>
          <p:ext xmlns:p="http://schemas.openxmlformats.org/presentationml/2006/main" uri="{D6D511B9-2390-475A-947B-AFAB55BFBCF1}">
            <pc226:cmChg xmlns:pc226="http://schemas.microsoft.com/office/powerpoint/2022/06/main/command" chg="del mod modRxn">
              <pc226:chgData name="Anna Sutton" userId="11018ebe-64f0-4ed0-ac80-75187f3efe42" providerId="ADAL" clId="{05AF7DF7-8198-1B45-8383-4F8BB97EBA6D}" dt="2024-02-05T12:12:34.677" v="68"/>
              <pc2:cmMkLst xmlns:pc2="http://schemas.microsoft.com/office/powerpoint/2019/9/main/command">
                <pc:docMk/>
                <pc:sldMk cId="1875141142" sldId="484"/>
                <pc2:cmMk id="{52350993-CA3A-4269-99DB-679AC6D4AF51}"/>
              </pc2:cmMkLst>
            </pc226:cmChg>
          </p:ext>
        </pc:extLst>
      </pc:sldChg>
      <pc:sldChg chg="modSp mod modNotesTx">
        <pc:chgData name="Anna Sutton" userId="11018ebe-64f0-4ed0-ac80-75187f3efe42" providerId="ADAL" clId="{05AF7DF7-8198-1B45-8383-4F8BB97EBA6D}" dt="2024-02-05T13:27:31.304" v="2275" actId="20577"/>
        <pc:sldMkLst>
          <pc:docMk/>
          <pc:sldMk cId="739513832" sldId="485"/>
        </pc:sldMkLst>
        <pc:graphicFrameChg chg="mod modGraphic">
          <ac:chgData name="Anna Sutton" userId="11018ebe-64f0-4ed0-ac80-75187f3efe42" providerId="ADAL" clId="{05AF7DF7-8198-1B45-8383-4F8BB97EBA6D}" dt="2024-02-05T13:23:46.094" v="2020"/>
          <ac:graphicFrameMkLst>
            <pc:docMk/>
            <pc:sldMk cId="739513832" sldId="485"/>
            <ac:graphicFrameMk id="9" creationId="{41D56B0A-1A5E-6C76-E244-EFC1D547BE69}"/>
          </ac:graphicFrameMkLst>
        </pc:graphicFrameChg>
      </pc:sldChg>
      <pc:sldChg chg="modNotesTx">
        <pc:chgData name="Anna Sutton" userId="11018ebe-64f0-4ed0-ac80-75187f3efe42" providerId="ADAL" clId="{05AF7DF7-8198-1B45-8383-4F8BB97EBA6D}" dt="2024-02-05T13:22:33.657" v="2006"/>
        <pc:sldMkLst>
          <pc:docMk/>
          <pc:sldMk cId="3957661453" sldId="486"/>
        </pc:sldMkLst>
      </pc:sldChg>
      <pc:sldChg chg="modNotesTx">
        <pc:chgData name="Anna Sutton" userId="11018ebe-64f0-4ed0-ac80-75187f3efe42" providerId="ADAL" clId="{05AF7DF7-8198-1B45-8383-4F8BB97EBA6D}" dt="2024-02-05T13:30:05.381" v="2701" actId="12"/>
        <pc:sldMkLst>
          <pc:docMk/>
          <pc:sldMk cId="1561147552" sldId="487"/>
        </pc:sldMkLst>
      </pc:sldChg>
      <pc:sldChg chg="addSp delSp modSp mod modNotesTx">
        <pc:chgData name="Anna Sutton" userId="11018ebe-64f0-4ed0-ac80-75187f3efe42" providerId="ADAL" clId="{05AF7DF7-8198-1B45-8383-4F8BB97EBA6D}" dt="2024-02-05T13:34:18.198" v="2908" actId="313"/>
        <pc:sldMkLst>
          <pc:docMk/>
          <pc:sldMk cId="4112628370" sldId="488"/>
        </pc:sldMkLst>
        <pc:spChg chg="del">
          <ac:chgData name="Anna Sutton" userId="11018ebe-64f0-4ed0-ac80-75187f3efe42" providerId="ADAL" clId="{05AF7DF7-8198-1B45-8383-4F8BB97EBA6D}" dt="2024-02-05T12:47:56.278" v="358" actId="478"/>
          <ac:spMkLst>
            <pc:docMk/>
            <pc:sldMk cId="4112628370" sldId="488"/>
            <ac:spMk id="4" creationId="{8B0C4B39-AE94-DC9B-91CF-1F404AFF7662}"/>
          </ac:spMkLst>
        </pc:spChg>
        <pc:spChg chg="add mod">
          <ac:chgData name="Anna Sutton" userId="11018ebe-64f0-4ed0-ac80-75187f3efe42" providerId="ADAL" clId="{05AF7DF7-8198-1B45-8383-4F8BB97EBA6D}" dt="2024-02-05T12:48:05.007" v="362" actId="20577"/>
          <ac:spMkLst>
            <pc:docMk/>
            <pc:sldMk cId="4112628370" sldId="488"/>
            <ac:spMk id="5" creationId="{14F6A75B-9DCD-4ACF-3CF6-AC5661DBD16F}"/>
          </ac:spMkLst>
        </pc:spChg>
      </pc:sldChg>
      <pc:sldChg chg="delSp modSp mod delCm modCm modNotesTx">
        <pc:chgData name="Anna Sutton" userId="11018ebe-64f0-4ed0-ac80-75187f3efe42" providerId="ADAL" clId="{05AF7DF7-8198-1B45-8383-4F8BB97EBA6D}" dt="2024-02-05T13:36:41.931" v="3087" actId="20577"/>
        <pc:sldMkLst>
          <pc:docMk/>
          <pc:sldMk cId="1937234420" sldId="489"/>
        </pc:sldMkLst>
        <pc:spChg chg="mod">
          <ac:chgData name="Anna Sutton" userId="11018ebe-64f0-4ed0-ac80-75187f3efe42" providerId="ADAL" clId="{05AF7DF7-8198-1B45-8383-4F8BB97EBA6D}" dt="2024-02-05T13:34:56.695" v="2937" actId="20577"/>
          <ac:spMkLst>
            <pc:docMk/>
            <pc:sldMk cId="1937234420" sldId="489"/>
            <ac:spMk id="2" creationId="{E52DBF51-D902-B4C6-C733-B3112477533D}"/>
          </ac:spMkLst>
        </pc:spChg>
        <pc:spChg chg="del mod">
          <ac:chgData name="Anna Sutton" userId="11018ebe-64f0-4ed0-ac80-75187f3efe42" providerId="ADAL" clId="{05AF7DF7-8198-1B45-8383-4F8BB97EBA6D}" dt="2024-02-05T12:07:13.878" v="2" actId="478"/>
          <ac:spMkLst>
            <pc:docMk/>
            <pc:sldMk cId="1937234420" sldId="489"/>
            <ac:spMk id="9" creationId="{0BCAB34B-73EA-A2E1-2D97-C1E31B8EC025}"/>
          </ac:spMkLst>
        </pc:spChg>
        <pc:spChg chg="del">
          <ac:chgData name="Anna Sutton" userId="11018ebe-64f0-4ed0-ac80-75187f3efe42" providerId="ADAL" clId="{05AF7DF7-8198-1B45-8383-4F8BB97EBA6D}" dt="2024-02-05T12:07:15.370" v="3" actId="478"/>
          <ac:spMkLst>
            <pc:docMk/>
            <pc:sldMk cId="1937234420" sldId="489"/>
            <ac:spMk id="11" creationId="{8F2D8638-CA0C-6544-FB37-5AE4C61C5F97}"/>
          </ac:spMkLst>
        </pc:spChg>
        <pc:extLst>
          <p:ext xmlns:p="http://schemas.openxmlformats.org/presentationml/2006/main" uri="{D6D511B9-2390-475A-947B-AFAB55BFBCF1}">
            <pc226:cmChg xmlns:pc226="http://schemas.microsoft.com/office/powerpoint/2022/06/main/command" chg="del mod modRxn">
              <pc226:chgData name="Anna Sutton" userId="11018ebe-64f0-4ed0-ac80-75187f3efe42" providerId="ADAL" clId="{05AF7DF7-8198-1B45-8383-4F8BB97EBA6D}" dt="2024-02-05T12:21:23.983" v="344"/>
              <pc2:cmMkLst xmlns:pc2="http://schemas.microsoft.com/office/powerpoint/2019/9/main/command">
                <pc:docMk/>
                <pc:sldMk cId="1937234420" sldId="489"/>
                <pc2:cmMk id="{8FC53E6B-ADF0-470C-B45E-028F5DF4B1F6}"/>
              </pc2:cmMkLst>
            </pc226:cmChg>
          </p:ext>
        </pc:extLst>
      </pc:sldChg>
      <pc:sldChg chg="modNotesTx">
        <pc:chgData name="Anna Sutton" userId="11018ebe-64f0-4ed0-ac80-75187f3efe42" providerId="ADAL" clId="{05AF7DF7-8198-1B45-8383-4F8BB97EBA6D}" dt="2024-02-05T13:32:20.477" v="2767" actId="20577"/>
        <pc:sldMkLst>
          <pc:docMk/>
          <pc:sldMk cId="3490301456" sldId="490"/>
        </pc:sldMkLst>
      </pc:sldChg>
      <pc:sldChg chg="modSp mod modNotesTx">
        <pc:chgData name="Anna Sutton" userId="11018ebe-64f0-4ed0-ac80-75187f3efe42" providerId="ADAL" clId="{05AF7DF7-8198-1B45-8383-4F8BB97EBA6D}" dt="2024-02-05T13:12:03.464" v="1665" actId="13926"/>
        <pc:sldMkLst>
          <pc:docMk/>
          <pc:sldMk cId="2596235837" sldId="491"/>
        </pc:sldMkLst>
        <pc:spChg chg="mod">
          <ac:chgData name="Anna Sutton" userId="11018ebe-64f0-4ed0-ac80-75187f3efe42" providerId="ADAL" clId="{05AF7DF7-8198-1B45-8383-4F8BB97EBA6D}" dt="2024-02-05T13:12:03.464" v="1665" actId="13926"/>
          <ac:spMkLst>
            <pc:docMk/>
            <pc:sldMk cId="2596235837" sldId="491"/>
            <ac:spMk id="4" creationId="{C152F08A-69A8-F71A-D60F-1E02611BBF90}"/>
          </ac:spMkLst>
        </pc:spChg>
        <pc:picChg chg="mod">
          <ac:chgData name="Anna Sutton" userId="11018ebe-64f0-4ed0-ac80-75187f3efe42" providerId="ADAL" clId="{05AF7DF7-8198-1B45-8383-4F8BB97EBA6D}" dt="2024-02-05T13:04:01.045" v="1199" actId="14100"/>
          <ac:picMkLst>
            <pc:docMk/>
            <pc:sldMk cId="2596235837" sldId="491"/>
            <ac:picMk id="7" creationId="{0273703A-37AF-FE38-8EEB-9A3CE3F79DF1}"/>
          </ac:picMkLst>
        </pc:picChg>
      </pc:sldChg>
      <pc:sldChg chg="addSp delSp modSp mod modNotesTx">
        <pc:chgData name="Anna Sutton" userId="11018ebe-64f0-4ed0-ac80-75187f3efe42" providerId="ADAL" clId="{05AF7DF7-8198-1B45-8383-4F8BB97EBA6D}" dt="2024-02-05T13:22:20.950" v="2005"/>
        <pc:sldMkLst>
          <pc:docMk/>
          <pc:sldMk cId="3685906721" sldId="492"/>
        </pc:sldMkLst>
        <pc:spChg chg="mod">
          <ac:chgData name="Anna Sutton" userId="11018ebe-64f0-4ed0-ac80-75187f3efe42" providerId="ADAL" clId="{05AF7DF7-8198-1B45-8383-4F8BB97EBA6D}" dt="2024-02-05T12:44:27.248" v="356" actId="403"/>
          <ac:spMkLst>
            <pc:docMk/>
            <pc:sldMk cId="3685906721" sldId="492"/>
            <ac:spMk id="4" creationId="{C8A337F8-F938-8018-8E18-D8C0F2CFFED6}"/>
          </ac:spMkLst>
        </pc:spChg>
        <pc:spChg chg="add del mod">
          <ac:chgData name="Anna Sutton" userId="11018ebe-64f0-4ed0-ac80-75187f3efe42" providerId="ADAL" clId="{05AF7DF7-8198-1B45-8383-4F8BB97EBA6D}" dt="2024-02-05T12:44:03.576" v="347" actId="478"/>
          <ac:spMkLst>
            <pc:docMk/>
            <pc:sldMk cId="3685906721" sldId="492"/>
            <ac:spMk id="5" creationId="{FE3D5320-FC73-5323-A892-75FAEAC2FCF8}"/>
          </ac:spMkLst>
        </pc:spChg>
        <pc:picChg chg="del">
          <ac:chgData name="Anna Sutton" userId="11018ebe-64f0-4ed0-ac80-75187f3efe42" providerId="ADAL" clId="{05AF7DF7-8198-1B45-8383-4F8BB97EBA6D}" dt="2024-02-05T12:44:01.014" v="346" actId="478"/>
          <ac:picMkLst>
            <pc:docMk/>
            <pc:sldMk cId="3685906721" sldId="492"/>
            <ac:picMk id="7" creationId="{37EB0740-C5C0-9A53-7BE8-B06DD92A5F06}"/>
          </ac:picMkLst>
        </pc:picChg>
      </pc:sldChg>
      <pc:sldMasterChg chg="modSldLayout">
        <pc:chgData name="Anna Sutton" userId="11018ebe-64f0-4ed0-ac80-75187f3efe42" providerId="ADAL" clId="{05AF7DF7-8198-1B45-8383-4F8BB97EBA6D}" dt="2024-02-22T12:33:45.525" v="3269" actId="478"/>
        <pc:sldMasterMkLst>
          <pc:docMk/>
          <pc:sldMasterMk cId="3750550598" sldId="2147483683"/>
        </pc:sldMasterMkLst>
        <pc:sldLayoutChg chg="delSp">
          <pc:chgData name="Anna Sutton" userId="11018ebe-64f0-4ed0-ac80-75187f3efe42" providerId="ADAL" clId="{05AF7DF7-8198-1B45-8383-4F8BB97EBA6D}" dt="2024-02-22T12:33:34.898" v="3265" actId="478"/>
          <pc:sldLayoutMkLst>
            <pc:docMk/>
            <pc:sldMasterMk cId="3750550598" sldId="2147483683"/>
            <pc:sldLayoutMk cId="3535694589" sldId="2147483684"/>
          </pc:sldLayoutMkLst>
          <pc:picChg chg="del">
            <ac:chgData name="Anna Sutton" userId="11018ebe-64f0-4ed0-ac80-75187f3efe42" providerId="ADAL" clId="{05AF7DF7-8198-1B45-8383-4F8BB97EBA6D}" dt="2024-02-22T12:33:34.898" v="3265" actId="478"/>
            <ac:picMkLst>
              <pc:docMk/>
              <pc:sldMasterMk cId="3750550598" sldId="2147483683"/>
              <pc:sldLayoutMk cId="3535694589" sldId="2147483684"/>
              <ac:picMk id="8" creationId="{CA981CCF-86D0-1899-238E-5025F3FE62DC}"/>
            </ac:picMkLst>
          </pc:picChg>
        </pc:sldLayoutChg>
        <pc:sldLayoutChg chg="delSp">
          <pc:chgData name="Anna Sutton" userId="11018ebe-64f0-4ed0-ac80-75187f3efe42" providerId="ADAL" clId="{05AF7DF7-8198-1B45-8383-4F8BB97EBA6D}" dt="2024-02-22T12:33:36.941" v="3266" actId="478"/>
          <pc:sldLayoutMkLst>
            <pc:docMk/>
            <pc:sldMasterMk cId="3750550598" sldId="2147483683"/>
            <pc:sldLayoutMk cId="391618020" sldId="2147483685"/>
          </pc:sldLayoutMkLst>
          <pc:picChg chg="del">
            <ac:chgData name="Anna Sutton" userId="11018ebe-64f0-4ed0-ac80-75187f3efe42" providerId="ADAL" clId="{05AF7DF7-8198-1B45-8383-4F8BB97EBA6D}" dt="2024-02-22T12:33:36.941" v="3266" actId="478"/>
            <ac:picMkLst>
              <pc:docMk/>
              <pc:sldMasterMk cId="3750550598" sldId="2147483683"/>
              <pc:sldLayoutMk cId="391618020" sldId="2147483685"/>
              <ac:picMk id="8" creationId="{B2D0F35D-C44C-5C7E-9D34-912BDBBE7C6D}"/>
            </ac:picMkLst>
          </pc:picChg>
        </pc:sldLayoutChg>
        <pc:sldLayoutChg chg="delSp">
          <pc:chgData name="Anna Sutton" userId="11018ebe-64f0-4ed0-ac80-75187f3efe42" providerId="ADAL" clId="{05AF7DF7-8198-1B45-8383-4F8BB97EBA6D}" dt="2024-02-22T12:33:39.011" v="3267" actId="478"/>
          <pc:sldLayoutMkLst>
            <pc:docMk/>
            <pc:sldMasterMk cId="3750550598" sldId="2147483683"/>
            <pc:sldLayoutMk cId="3555041598" sldId="2147483686"/>
          </pc:sldLayoutMkLst>
          <pc:picChg chg="del">
            <ac:chgData name="Anna Sutton" userId="11018ebe-64f0-4ed0-ac80-75187f3efe42" providerId="ADAL" clId="{05AF7DF7-8198-1B45-8383-4F8BB97EBA6D}" dt="2024-02-22T12:33:39.011" v="3267" actId="478"/>
            <ac:picMkLst>
              <pc:docMk/>
              <pc:sldMasterMk cId="3750550598" sldId="2147483683"/>
              <pc:sldLayoutMk cId="3555041598" sldId="2147483686"/>
              <ac:picMk id="7" creationId="{14E7BE82-C678-9352-56E0-7C369539F7DF}"/>
            </ac:picMkLst>
          </pc:picChg>
        </pc:sldLayoutChg>
        <pc:sldLayoutChg chg="delSp">
          <pc:chgData name="Anna Sutton" userId="11018ebe-64f0-4ed0-ac80-75187f3efe42" providerId="ADAL" clId="{05AF7DF7-8198-1B45-8383-4F8BB97EBA6D}" dt="2024-02-22T12:33:41.295" v="3268" actId="478"/>
          <pc:sldLayoutMkLst>
            <pc:docMk/>
            <pc:sldMasterMk cId="3750550598" sldId="2147483683"/>
            <pc:sldLayoutMk cId="1608729839" sldId="2147483687"/>
          </pc:sldLayoutMkLst>
          <pc:picChg chg="del">
            <ac:chgData name="Anna Sutton" userId="11018ebe-64f0-4ed0-ac80-75187f3efe42" providerId="ADAL" clId="{05AF7DF7-8198-1B45-8383-4F8BB97EBA6D}" dt="2024-02-22T12:33:41.295" v="3268" actId="478"/>
            <ac:picMkLst>
              <pc:docMk/>
              <pc:sldMasterMk cId="3750550598" sldId="2147483683"/>
              <pc:sldLayoutMk cId="1608729839" sldId="2147483687"/>
              <ac:picMk id="9" creationId="{8B9F3A2E-D907-B07E-3B82-6141C6A1190A}"/>
            </ac:picMkLst>
          </pc:picChg>
        </pc:sldLayoutChg>
        <pc:sldLayoutChg chg="delSp">
          <pc:chgData name="Anna Sutton" userId="11018ebe-64f0-4ed0-ac80-75187f3efe42" providerId="ADAL" clId="{05AF7DF7-8198-1B45-8383-4F8BB97EBA6D}" dt="2024-02-22T12:33:45.525" v="3269" actId="478"/>
          <pc:sldLayoutMkLst>
            <pc:docMk/>
            <pc:sldMasterMk cId="3750550598" sldId="2147483683"/>
            <pc:sldLayoutMk cId="2928575246" sldId="2147483688"/>
          </pc:sldLayoutMkLst>
          <pc:picChg chg="del">
            <ac:chgData name="Anna Sutton" userId="11018ebe-64f0-4ed0-ac80-75187f3efe42" providerId="ADAL" clId="{05AF7DF7-8198-1B45-8383-4F8BB97EBA6D}" dt="2024-02-22T12:33:45.525" v="3269" actId="478"/>
            <ac:picMkLst>
              <pc:docMk/>
              <pc:sldMasterMk cId="3750550598" sldId="2147483683"/>
              <pc:sldLayoutMk cId="2928575246" sldId="2147483688"/>
              <ac:picMk id="11" creationId="{D3EF539A-E662-5721-0F14-44FDB62AE19A}"/>
            </ac:picMkLst>
          </pc:picChg>
        </pc:sldLayoutChg>
      </pc:sldMasterChg>
    </pc:docChg>
  </pc:docChgLst>
</pc:chgInfo>
</file>

<file path=ppt/comments/modernComment_1E5_2C1415E8.xml><?xml version="1.0" encoding="utf-8"?>
<p188:cmLst xmlns:a="http://schemas.openxmlformats.org/drawingml/2006/main" xmlns:r="http://schemas.openxmlformats.org/officeDocument/2006/relationships" xmlns:p188="http://schemas.microsoft.com/office/powerpoint/2018/8/main">
  <p188:cm id="{53D4BE44-BDEC-4695-BA8D-4617F537706B}" authorId="{2D0235ED-4CE8-FEFF-0190-43BAAEB95617}" created="2024-03-12T14:04:25.645">
    <ac:deMkLst xmlns:ac="http://schemas.microsoft.com/office/drawing/2013/main/command">
      <pc:docMk xmlns:pc="http://schemas.microsoft.com/office/powerpoint/2013/main/command"/>
      <pc:sldMk xmlns:pc="http://schemas.microsoft.com/office/powerpoint/2013/main/command" cId="739513832" sldId="485"/>
      <ac:graphicFrameMk id="9" creationId="{41D56B0A-1A5E-6C76-E244-EFC1D547BE69}"/>
    </ac:deMkLst>
    <p188:txBody>
      <a:bodyPr/>
      <a:lstStyle/>
      <a:p>
        <a:r>
          <a:rPr lang="en-GB"/>
          <a:t>Text size needs increasing </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638765-8387-4AA6-B738-5566772A179F}"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6ADC95B9-D7A3-4F6B-8518-13E611D7EB5C}">
      <dgm:prSet custT="1"/>
      <dgm:spPr/>
      <dgm:t>
        <a:bodyPr/>
        <a:lstStyle/>
        <a:p>
          <a:pPr>
            <a:lnSpc>
              <a:spcPct val="100000"/>
            </a:lnSpc>
          </a:pPr>
          <a:r>
            <a:rPr lang="en-GB" sz="1600"/>
            <a:t>Conducting market research, identifying target audience and developing marketing campaigns.</a:t>
          </a:r>
          <a:endParaRPr lang="en-US" sz="1600"/>
        </a:p>
      </dgm:t>
    </dgm:pt>
    <dgm:pt modelId="{93AB2D54-5E3C-40B1-9313-B266DE77B7DA}" type="parTrans" cxnId="{04D4B48C-6FDE-4C26-ACF5-BBC62229E132}">
      <dgm:prSet/>
      <dgm:spPr/>
      <dgm:t>
        <a:bodyPr/>
        <a:lstStyle/>
        <a:p>
          <a:endParaRPr lang="en-US"/>
        </a:p>
      </dgm:t>
    </dgm:pt>
    <dgm:pt modelId="{09FC5857-461A-4069-BADB-5DA27C775EB8}" type="sibTrans" cxnId="{04D4B48C-6FDE-4C26-ACF5-BBC62229E132}">
      <dgm:prSet/>
      <dgm:spPr/>
      <dgm:t>
        <a:bodyPr/>
        <a:lstStyle/>
        <a:p>
          <a:pPr>
            <a:lnSpc>
              <a:spcPct val="100000"/>
            </a:lnSpc>
          </a:pPr>
          <a:endParaRPr lang="en-US"/>
        </a:p>
      </dgm:t>
    </dgm:pt>
    <dgm:pt modelId="{48E531AB-F041-4011-ACAC-B6B902339A94}">
      <dgm:prSet custT="1"/>
      <dgm:spPr/>
      <dgm:t>
        <a:bodyPr/>
        <a:lstStyle/>
        <a:p>
          <a:pPr>
            <a:lnSpc>
              <a:spcPct val="100000"/>
            </a:lnSpc>
          </a:pPr>
          <a:r>
            <a:rPr lang="en-GB" sz="1600"/>
            <a:t>Developing and implementing administrative policies and procedures to improve operational efficiency.</a:t>
          </a:r>
          <a:endParaRPr lang="en-US" sz="1600"/>
        </a:p>
      </dgm:t>
    </dgm:pt>
    <dgm:pt modelId="{5CB3C4C4-0F6E-40C9-A9F9-5F347697ADA6}" type="parTrans" cxnId="{77E4140A-0A8A-4911-8CC6-D26B3F2C9FB1}">
      <dgm:prSet/>
      <dgm:spPr/>
      <dgm:t>
        <a:bodyPr/>
        <a:lstStyle/>
        <a:p>
          <a:endParaRPr lang="en-US"/>
        </a:p>
      </dgm:t>
    </dgm:pt>
    <dgm:pt modelId="{E19FDAB1-97C7-41A7-A879-3AC8862E4821}" type="sibTrans" cxnId="{77E4140A-0A8A-4911-8CC6-D26B3F2C9FB1}">
      <dgm:prSet/>
      <dgm:spPr/>
      <dgm:t>
        <a:bodyPr/>
        <a:lstStyle/>
        <a:p>
          <a:pPr>
            <a:lnSpc>
              <a:spcPct val="100000"/>
            </a:lnSpc>
          </a:pPr>
          <a:endParaRPr lang="en-US"/>
        </a:p>
      </dgm:t>
    </dgm:pt>
    <dgm:pt modelId="{8B377B8F-98F3-4739-A331-8C8426D44DDB}">
      <dgm:prSet custT="1"/>
      <dgm:spPr/>
      <dgm:t>
        <a:bodyPr/>
        <a:lstStyle/>
        <a:p>
          <a:pPr>
            <a:lnSpc>
              <a:spcPct val="100000"/>
            </a:lnSpc>
          </a:pPr>
          <a:r>
            <a:rPr lang="en-GB" sz="1600"/>
            <a:t>Assisting with budget preparation, financial analysis and reporting.</a:t>
          </a:r>
          <a:endParaRPr lang="en-US" sz="1600"/>
        </a:p>
      </dgm:t>
    </dgm:pt>
    <dgm:pt modelId="{7B131003-4BE2-4454-ACE9-3B8916FC84C9}" type="parTrans" cxnId="{A1C5FEED-8677-45ED-8909-A556C71D244F}">
      <dgm:prSet/>
      <dgm:spPr/>
      <dgm:t>
        <a:bodyPr/>
        <a:lstStyle/>
        <a:p>
          <a:endParaRPr lang="en-US"/>
        </a:p>
      </dgm:t>
    </dgm:pt>
    <dgm:pt modelId="{F00477C4-2167-4082-8FBB-8CED751498AC}" type="sibTrans" cxnId="{A1C5FEED-8677-45ED-8909-A556C71D244F}">
      <dgm:prSet/>
      <dgm:spPr/>
      <dgm:t>
        <a:bodyPr/>
        <a:lstStyle/>
        <a:p>
          <a:pPr>
            <a:lnSpc>
              <a:spcPct val="100000"/>
            </a:lnSpc>
          </a:pPr>
          <a:endParaRPr lang="en-US"/>
        </a:p>
      </dgm:t>
    </dgm:pt>
    <dgm:pt modelId="{91BE5354-40F3-4E4C-B49F-0E6505CE585C}">
      <dgm:prSet custT="1"/>
      <dgm:spPr/>
      <dgm:t>
        <a:bodyPr/>
        <a:lstStyle/>
        <a:p>
          <a:pPr>
            <a:lnSpc>
              <a:spcPct val="100000"/>
            </a:lnSpc>
          </a:pPr>
          <a:r>
            <a:rPr lang="en-GB" sz="1600"/>
            <a:t>Managing databases, record keeping and data analysis.</a:t>
          </a:r>
          <a:endParaRPr lang="en-US" sz="1600"/>
        </a:p>
      </dgm:t>
    </dgm:pt>
    <dgm:pt modelId="{1632764E-6C8C-4113-8272-7D0206442E79}" type="parTrans" cxnId="{E008E502-4916-4660-ACEB-A6CDB2631DD3}">
      <dgm:prSet/>
      <dgm:spPr/>
      <dgm:t>
        <a:bodyPr/>
        <a:lstStyle/>
        <a:p>
          <a:endParaRPr lang="en-US"/>
        </a:p>
      </dgm:t>
    </dgm:pt>
    <dgm:pt modelId="{F1479EE8-81C4-4B04-B77C-7F1A95456E8D}" type="sibTrans" cxnId="{E008E502-4916-4660-ACEB-A6CDB2631DD3}">
      <dgm:prSet/>
      <dgm:spPr/>
      <dgm:t>
        <a:bodyPr/>
        <a:lstStyle/>
        <a:p>
          <a:pPr>
            <a:lnSpc>
              <a:spcPct val="100000"/>
            </a:lnSpc>
          </a:pPr>
          <a:endParaRPr lang="en-US"/>
        </a:p>
      </dgm:t>
    </dgm:pt>
    <dgm:pt modelId="{4D44CD10-A38A-44FD-8157-51EBF832E9B4}">
      <dgm:prSet custT="1"/>
      <dgm:spPr/>
      <dgm:t>
        <a:bodyPr/>
        <a:lstStyle/>
        <a:p>
          <a:pPr>
            <a:lnSpc>
              <a:spcPct val="100000"/>
            </a:lnSpc>
          </a:pPr>
          <a:r>
            <a:rPr lang="en-GB" sz="1600"/>
            <a:t>Assisting with recruitment and selecting staff, scheduling and coordinating meetings and events.</a:t>
          </a:r>
          <a:endParaRPr lang="en-US" sz="1600"/>
        </a:p>
      </dgm:t>
    </dgm:pt>
    <dgm:pt modelId="{DD161D6F-5F24-40E5-A0D4-298AAB9384B8}" type="parTrans" cxnId="{9B650559-1AA2-4D41-AEE9-92FAB31E406A}">
      <dgm:prSet/>
      <dgm:spPr/>
      <dgm:t>
        <a:bodyPr/>
        <a:lstStyle/>
        <a:p>
          <a:endParaRPr lang="en-US"/>
        </a:p>
      </dgm:t>
    </dgm:pt>
    <dgm:pt modelId="{517B5306-A622-4EB4-8B46-BAED330AE142}" type="sibTrans" cxnId="{9B650559-1AA2-4D41-AEE9-92FAB31E406A}">
      <dgm:prSet/>
      <dgm:spPr/>
      <dgm:t>
        <a:bodyPr/>
        <a:lstStyle/>
        <a:p>
          <a:pPr>
            <a:lnSpc>
              <a:spcPct val="100000"/>
            </a:lnSpc>
          </a:pPr>
          <a:endParaRPr lang="en-US"/>
        </a:p>
      </dgm:t>
    </dgm:pt>
    <dgm:pt modelId="{9A855D23-8A4D-463A-A2B0-4F597C10D4E4}">
      <dgm:prSet custT="1"/>
      <dgm:spPr/>
      <dgm:t>
        <a:bodyPr/>
        <a:lstStyle/>
        <a:p>
          <a:pPr>
            <a:lnSpc>
              <a:spcPct val="100000"/>
            </a:lnSpc>
          </a:pPr>
          <a:r>
            <a:rPr lang="en-GB" sz="1400"/>
            <a:t>Providing customer service by answering queries, resolving complaints and handling enquiries.</a:t>
          </a:r>
          <a:endParaRPr lang="en-US" sz="1400"/>
        </a:p>
      </dgm:t>
    </dgm:pt>
    <dgm:pt modelId="{657A153F-F762-40C3-B492-055BB15C3D3E}" type="parTrans" cxnId="{48E924C5-3232-408B-94C2-CE72FBBF12BD}">
      <dgm:prSet/>
      <dgm:spPr/>
      <dgm:t>
        <a:bodyPr/>
        <a:lstStyle/>
        <a:p>
          <a:endParaRPr lang="en-US"/>
        </a:p>
      </dgm:t>
    </dgm:pt>
    <dgm:pt modelId="{650D98B3-EC6F-4542-BED4-10A43CD7DBF5}" type="sibTrans" cxnId="{48E924C5-3232-408B-94C2-CE72FBBF12BD}">
      <dgm:prSet/>
      <dgm:spPr/>
      <dgm:t>
        <a:bodyPr/>
        <a:lstStyle/>
        <a:p>
          <a:pPr>
            <a:lnSpc>
              <a:spcPct val="100000"/>
            </a:lnSpc>
          </a:pPr>
          <a:endParaRPr lang="en-US"/>
        </a:p>
      </dgm:t>
    </dgm:pt>
    <dgm:pt modelId="{1ED4AB59-9527-4DB0-B0B7-05FF1D4AFC4A}" type="pres">
      <dgm:prSet presAssocID="{E0638765-8387-4AA6-B738-5566772A179F}" presName="root" presStyleCnt="0">
        <dgm:presLayoutVars>
          <dgm:dir/>
          <dgm:resizeHandles val="exact"/>
        </dgm:presLayoutVars>
      </dgm:prSet>
      <dgm:spPr/>
    </dgm:pt>
    <dgm:pt modelId="{A92DF446-4544-4106-8AE6-8A8C356D7960}" type="pres">
      <dgm:prSet presAssocID="{E0638765-8387-4AA6-B738-5566772A179F}" presName="container" presStyleCnt="0">
        <dgm:presLayoutVars>
          <dgm:dir/>
          <dgm:resizeHandles val="exact"/>
        </dgm:presLayoutVars>
      </dgm:prSet>
      <dgm:spPr/>
    </dgm:pt>
    <dgm:pt modelId="{4859376F-EB06-4C5A-A839-A76DF18E5F0A}" type="pres">
      <dgm:prSet presAssocID="{6ADC95B9-D7A3-4F6B-8518-13E611D7EB5C}" presName="compNode" presStyleCnt="0"/>
      <dgm:spPr/>
    </dgm:pt>
    <dgm:pt modelId="{DE912E9F-6E0D-40D7-9BA5-51A1FA575679}" type="pres">
      <dgm:prSet presAssocID="{6ADC95B9-D7A3-4F6B-8518-13E611D7EB5C}" presName="iconBgRect" presStyleLbl="bgShp" presStyleIdx="0" presStyleCnt="6"/>
      <dgm:spPr/>
    </dgm:pt>
    <dgm:pt modelId="{B6065459-F2ED-4D2F-A7E2-73EE6C352581}" type="pres">
      <dgm:prSet presAssocID="{6ADC95B9-D7A3-4F6B-8518-13E611D7EB5C}"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rget Audience"/>
        </a:ext>
      </dgm:extLst>
    </dgm:pt>
    <dgm:pt modelId="{95344821-95A8-4202-A41E-A133724E7286}" type="pres">
      <dgm:prSet presAssocID="{6ADC95B9-D7A3-4F6B-8518-13E611D7EB5C}" presName="spaceRect" presStyleCnt="0"/>
      <dgm:spPr/>
    </dgm:pt>
    <dgm:pt modelId="{1D28D03D-F5C4-4FC9-8A64-C13AB5B31E7F}" type="pres">
      <dgm:prSet presAssocID="{6ADC95B9-D7A3-4F6B-8518-13E611D7EB5C}" presName="textRect" presStyleLbl="revTx" presStyleIdx="0" presStyleCnt="6" custScaleX="134305" custScaleY="182823" custLinFactNeighborX="10376">
        <dgm:presLayoutVars>
          <dgm:chMax val="1"/>
          <dgm:chPref val="1"/>
        </dgm:presLayoutVars>
      </dgm:prSet>
      <dgm:spPr/>
    </dgm:pt>
    <dgm:pt modelId="{6F0CC976-6BEF-42F3-880A-6F1D97495F5B}" type="pres">
      <dgm:prSet presAssocID="{09FC5857-461A-4069-BADB-5DA27C775EB8}" presName="sibTrans" presStyleLbl="sibTrans2D1" presStyleIdx="0" presStyleCnt="0"/>
      <dgm:spPr/>
    </dgm:pt>
    <dgm:pt modelId="{A4D31E33-25DC-4F05-9655-A4604983E708}" type="pres">
      <dgm:prSet presAssocID="{48E531AB-F041-4011-ACAC-B6B902339A94}" presName="compNode" presStyleCnt="0"/>
      <dgm:spPr/>
    </dgm:pt>
    <dgm:pt modelId="{21541BE7-9E5F-45D9-ADF2-D13F28DA3791}" type="pres">
      <dgm:prSet presAssocID="{48E531AB-F041-4011-ACAC-B6B902339A94}" presName="iconBgRect" presStyleLbl="bgShp" presStyleIdx="1" presStyleCnt="6"/>
      <dgm:spPr/>
    </dgm:pt>
    <dgm:pt modelId="{8785E9BF-B595-4498-AF51-C1EA374DA661}" type="pres">
      <dgm:prSet presAssocID="{48E531AB-F041-4011-ACAC-B6B902339A94}"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ierarchy"/>
        </a:ext>
      </dgm:extLst>
    </dgm:pt>
    <dgm:pt modelId="{36F29C19-FB6B-435D-A433-424C8FDF1D07}" type="pres">
      <dgm:prSet presAssocID="{48E531AB-F041-4011-ACAC-B6B902339A94}" presName="spaceRect" presStyleCnt="0"/>
      <dgm:spPr/>
    </dgm:pt>
    <dgm:pt modelId="{7D85A3A8-0E55-452D-829E-7C079747C6FB}" type="pres">
      <dgm:prSet presAssocID="{48E531AB-F041-4011-ACAC-B6B902339A94}" presName="textRect" presStyleLbl="revTx" presStyleIdx="1" presStyleCnt="6" custScaleX="134305" custScaleY="182823" custLinFactNeighborX="10376">
        <dgm:presLayoutVars>
          <dgm:chMax val="1"/>
          <dgm:chPref val="1"/>
        </dgm:presLayoutVars>
      </dgm:prSet>
      <dgm:spPr/>
    </dgm:pt>
    <dgm:pt modelId="{BC236620-DC99-4D1C-8717-D3002A80C630}" type="pres">
      <dgm:prSet presAssocID="{E19FDAB1-97C7-41A7-A879-3AC8862E4821}" presName="sibTrans" presStyleLbl="sibTrans2D1" presStyleIdx="0" presStyleCnt="0"/>
      <dgm:spPr/>
    </dgm:pt>
    <dgm:pt modelId="{8488D72D-F5E3-4342-A72E-D3918919E6A8}" type="pres">
      <dgm:prSet presAssocID="{8B377B8F-98F3-4739-A331-8C8426D44DDB}" presName="compNode" presStyleCnt="0"/>
      <dgm:spPr/>
    </dgm:pt>
    <dgm:pt modelId="{4B19C708-D32E-49B1-B9D0-54F6F0128CE6}" type="pres">
      <dgm:prSet presAssocID="{8B377B8F-98F3-4739-A331-8C8426D44DDB}" presName="iconBgRect" presStyleLbl="bgShp" presStyleIdx="2" presStyleCnt="6"/>
      <dgm:spPr/>
    </dgm:pt>
    <dgm:pt modelId="{532FD527-EE96-4949-B739-256299C83BA7}" type="pres">
      <dgm:prSet presAssocID="{8B377B8F-98F3-4739-A331-8C8426D44DD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6C9220EB-9F33-4380-8CCD-56181DA81BFB}" type="pres">
      <dgm:prSet presAssocID="{8B377B8F-98F3-4739-A331-8C8426D44DDB}" presName="spaceRect" presStyleCnt="0"/>
      <dgm:spPr/>
    </dgm:pt>
    <dgm:pt modelId="{2470C6C2-8698-4353-90AA-C3214850ABBB}" type="pres">
      <dgm:prSet presAssocID="{8B377B8F-98F3-4739-A331-8C8426D44DDB}" presName="textRect" presStyleLbl="revTx" presStyleIdx="2" presStyleCnt="6" custScaleX="118142" custScaleY="182823" custLinFactNeighborX="2152" custLinFactNeighborY="1615">
        <dgm:presLayoutVars>
          <dgm:chMax val="1"/>
          <dgm:chPref val="1"/>
        </dgm:presLayoutVars>
      </dgm:prSet>
      <dgm:spPr/>
    </dgm:pt>
    <dgm:pt modelId="{263143E6-698D-4C8A-BEC1-2B4199201143}" type="pres">
      <dgm:prSet presAssocID="{F00477C4-2167-4082-8FBB-8CED751498AC}" presName="sibTrans" presStyleLbl="sibTrans2D1" presStyleIdx="0" presStyleCnt="0"/>
      <dgm:spPr/>
    </dgm:pt>
    <dgm:pt modelId="{12EE0EC8-808D-49AA-B718-7D1C56BC4E43}" type="pres">
      <dgm:prSet presAssocID="{91BE5354-40F3-4E4C-B49F-0E6505CE585C}" presName="compNode" presStyleCnt="0"/>
      <dgm:spPr/>
    </dgm:pt>
    <dgm:pt modelId="{73308939-732E-4ACF-95A0-3790C2CB3006}" type="pres">
      <dgm:prSet presAssocID="{91BE5354-40F3-4E4C-B49F-0E6505CE585C}" presName="iconBgRect" presStyleLbl="bgShp" presStyleIdx="3" presStyleCnt="6"/>
      <dgm:spPr/>
    </dgm:pt>
    <dgm:pt modelId="{95FD14AE-99D7-4C2C-972E-012C5A6C2CB8}" type="pres">
      <dgm:prSet presAssocID="{91BE5354-40F3-4E4C-B49F-0E6505CE585C}"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Database"/>
        </a:ext>
      </dgm:extLst>
    </dgm:pt>
    <dgm:pt modelId="{FD4AB776-694B-4058-8C06-C9D86A7AE10F}" type="pres">
      <dgm:prSet presAssocID="{91BE5354-40F3-4E4C-B49F-0E6505CE585C}" presName="spaceRect" presStyleCnt="0"/>
      <dgm:spPr/>
    </dgm:pt>
    <dgm:pt modelId="{420BE724-673E-4B4F-A617-4DB712D75EA5}" type="pres">
      <dgm:prSet presAssocID="{91BE5354-40F3-4E4C-B49F-0E6505CE585C}" presName="textRect" presStyleLbl="revTx" presStyleIdx="3" presStyleCnt="6" custScaleX="134305" custScaleY="182823" custLinFactNeighborX="10604" custLinFactNeighborY="-11159">
        <dgm:presLayoutVars>
          <dgm:chMax val="1"/>
          <dgm:chPref val="1"/>
        </dgm:presLayoutVars>
      </dgm:prSet>
      <dgm:spPr/>
    </dgm:pt>
    <dgm:pt modelId="{83BB0B3B-51C3-4797-A6EC-00D6B5B89CC0}" type="pres">
      <dgm:prSet presAssocID="{F1479EE8-81C4-4B04-B77C-7F1A95456E8D}" presName="sibTrans" presStyleLbl="sibTrans2D1" presStyleIdx="0" presStyleCnt="0"/>
      <dgm:spPr/>
    </dgm:pt>
    <dgm:pt modelId="{E238A232-2185-4440-9072-3B7B189E4952}" type="pres">
      <dgm:prSet presAssocID="{4D44CD10-A38A-44FD-8157-51EBF832E9B4}" presName="compNode" presStyleCnt="0"/>
      <dgm:spPr/>
    </dgm:pt>
    <dgm:pt modelId="{C8A2F9F4-C3A9-495B-A918-DA530CEA79FC}" type="pres">
      <dgm:prSet presAssocID="{4D44CD10-A38A-44FD-8157-51EBF832E9B4}" presName="iconBgRect" presStyleLbl="bgShp" presStyleIdx="4" presStyleCnt="6"/>
      <dgm:spPr/>
    </dgm:pt>
    <dgm:pt modelId="{75EB6182-E989-44F8-8513-190DEA398029}" type="pres">
      <dgm:prSet presAssocID="{4D44CD10-A38A-44FD-8157-51EBF832E9B4}"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eeting"/>
        </a:ext>
      </dgm:extLst>
    </dgm:pt>
    <dgm:pt modelId="{1D850598-1D3F-471C-BF00-DE92D40462B6}" type="pres">
      <dgm:prSet presAssocID="{4D44CD10-A38A-44FD-8157-51EBF832E9B4}" presName="spaceRect" presStyleCnt="0"/>
      <dgm:spPr/>
    </dgm:pt>
    <dgm:pt modelId="{65751449-7C15-41A5-9B54-FBCD792AA7C8}" type="pres">
      <dgm:prSet presAssocID="{4D44CD10-A38A-44FD-8157-51EBF832E9B4}" presName="textRect" presStyleLbl="revTx" presStyleIdx="4" presStyleCnt="6" custScaleX="134305" custScaleY="182823" custLinFactNeighborX="10376">
        <dgm:presLayoutVars>
          <dgm:chMax val="1"/>
          <dgm:chPref val="1"/>
        </dgm:presLayoutVars>
      </dgm:prSet>
      <dgm:spPr/>
    </dgm:pt>
    <dgm:pt modelId="{345884C3-4EA1-4A59-AC43-B332F944591D}" type="pres">
      <dgm:prSet presAssocID="{517B5306-A622-4EB4-8B46-BAED330AE142}" presName="sibTrans" presStyleLbl="sibTrans2D1" presStyleIdx="0" presStyleCnt="0"/>
      <dgm:spPr/>
    </dgm:pt>
    <dgm:pt modelId="{E1002858-2141-45AD-A5E7-AE7C3B3BBBEF}" type="pres">
      <dgm:prSet presAssocID="{9A855D23-8A4D-463A-A2B0-4F597C10D4E4}" presName="compNode" presStyleCnt="0"/>
      <dgm:spPr/>
    </dgm:pt>
    <dgm:pt modelId="{E35FDDF2-34D2-414F-9980-D043D22A033A}" type="pres">
      <dgm:prSet presAssocID="{9A855D23-8A4D-463A-A2B0-4F597C10D4E4}" presName="iconBgRect" presStyleLbl="bgShp" presStyleIdx="5" presStyleCnt="6"/>
      <dgm:spPr/>
    </dgm:pt>
    <dgm:pt modelId="{A1157351-4C2B-4ED1-B86F-F08010D65FBA}" type="pres">
      <dgm:prSet presAssocID="{9A855D23-8A4D-463A-A2B0-4F597C10D4E4}"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all center"/>
        </a:ext>
      </dgm:extLst>
    </dgm:pt>
    <dgm:pt modelId="{4CEDC784-A240-481A-B58E-6201B9AFF1D1}" type="pres">
      <dgm:prSet presAssocID="{9A855D23-8A4D-463A-A2B0-4F597C10D4E4}" presName="spaceRect" presStyleCnt="0"/>
      <dgm:spPr/>
    </dgm:pt>
    <dgm:pt modelId="{D8E5C29A-1C77-4374-B4CA-C36F7792DC6A}" type="pres">
      <dgm:prSet presAssocID="{9A855D23-8A4D-463A-A2B0-4F597C10D4E4}" presName="textRect" presStyleLbl="revTx" presStyleIdx="5" presStyleCnt="6" custScaleX="134305" custScaleY="182823" custLinFactNeighborX="10376">
        <dgm:presLayoutVars>
          <dgm:chMax val="1"/>
          <dgm:chPref val="1"/>
        </dgm:presLayoutVars>
      </dgm:prSet>
      <dgm:spPr/>
    </dgm:pt>
  </dgm:ptLst>
  <dgm:cxnLst>
    <dgm:cxn modelId="{E008E502-4916-4660-ACEB-A6CDB2631DD3}" srcId="{E0638765-8387-4AA6-B738-5566772A179F}" destId="{91BE5354-40F3-4E4C-B49F-0E6505CE585C}" srcOrd="3" destOrd="0" parTransId="{1632764E-6C8C-4113-8272-7D0206442E79}" sibTransId="{F1479EE8-81C4-4B04-B77C-7F1A95456E8D}"/>
    <dgm:cxn modelId="{77E4140A-0A8A-4911-8CC6-D26B3F2C9FB1}" srcId="{E0638765-8387-4AA6-B738-5566772A179F}" destId="{48E531AB-F041-4011-ACAC-B6B902339A94}" srcOrd="1" destOrd="0" parTransId="{5CB3C4C4-0F6E-40C9-A9F9-5F347697ADA6}" sibTransId="{E19FDAB1-97C7-41A7-A879-3AC8862E4821}"/>
    <dgm:cxn modelId="{D222561F-4190-A446-B635-A119167C28C5}" type="presOf" srcId="{F00477C4-2167-4082-8FBB-8CED751498AC}" destId="{263143E6-698D-4C8A-BEC1-2B4199201143}" srcOrd="0" destOrd="0" presId="urn:microsoft.com/office/officeart/2018/2/layout/IconCircleList"/>
    <dgm:cxn modelId="{CCF17220-E097-264C-BA17-619B73055F34}" type="presOf" srcId="{E0638765-8387-4AA6-B738-5566772A179F}" destId="{1ED4AB59-9527-4DB0-B0B7-05FF1D4AFC4A}" srcOrd="0" destOrd="0" presId="urn:microsoft.com/office/officeart/2018/2/layout/IconCircleList"/>
    <dgm:cxn modelId="{0BB1E431-3AEF-914F-AFA7-9F0602C49E5C}" type="presOf" srcId="{6ADC95B9-D7A3-4F6B-8518-13E611D7EB5C}" destId="{1D28D03D-F5C4-4FC9-8A64-C13AB5B31E7F}" srcOrd="0" destOrd="0" presId="urn:microsoft.com/office/officeart/2018/2/layout/IconCircleList"/>
    <dgm:cxn modelId="{93262538-02E3-BB41-948F-5A52BFDBBF4C}" type="presOf" srcId="{F1479EE8-81C4-4B04-B77C-7F1A95456E8D}" destId="{83BB0B3B-51C3-4797-A6EC-00D6B5B89CC0}" srcOrd="0" destOrd="0" presId="urn:microsoft.com/office/officeart/2018/2/layout/IconCircleList"/>
    <dgm:cxn modelId="{83800C3A-BECD-EA46-A67B-7C4E3C369BB9}" type="presOf" srcId="{517B5306-A622-4EB4-8B46-BAED330AE142}" destId="{345884C3-4EA1-4A59-AC43-B332F944591D}" srcOrd="0" destOrd="0" presId="urn:microsoft.com/office/officeart/2018/2/layout/IconCircleList"/>
    <dgm:cxn modelId="{EE6D5D3A-771F-BF4A-92C2-48067F186156}" type="presOf" srcId="{E19FDAB1-97C7-41A7-A879-3AC8862E4821}" destId="{BC236620-DC99-4D1C-8717-D3002A80C630}" srcOrd="0" destOrd="0" presId="urn:microsoft.com/office/officeart/2018/2/layout/IconCircleList"/>
    <dgm:cxn modelId="{4F09EC4A-C94A-2B43-B840-BD1CF54A7EB6}" type="presOf" srcId="{8B377B8F-98F3-4739-A331-8C8426D44DDB}" destId="{2470C6C2-8698-4353-90AA-C3214850ABBB}" srcOrd="0" destOrd="0" presId="urn:microsoft.com/office/officeart/2018/2/layout/IconCircleList"/>
    <dgm:cxn modelId="{FACF6157-8216-B241-B40C-A19DED50E700}" type="presOf" srcId="{4D44CD10-A38A-44FD-8157-51EBF832E9B4}" destId="{65751449-7C15-41A5-9B54-FBCD792AA7C8}" srcOrd="0" destOrd="0" presId="urn:microsoft.com/office/officeart/2018/2/layout/IconCircleList"/>
    <dgm:cxn modelId="{9B650559-1AA2-4D41-AEE9-92FAB31E406A}" srcId="{E0638765-8387-4AA6-B738-5566772A179F}" destId="{4D44CD10-A38A-44FD-8157-51EBF832E9B4}" srcOrd="4" destOrd="0" parTransId="{DD161D6F-5F24-40E5-A0D4-298AAB9384B8}" sibTransId="{517B5306-A622-4EB4-8B46-BAED330AE142}"/>
    <dgm:cxn modelId="{2EDD436D-F156-EA4C-903E-890F85E32539}" type="presOf" srcId="{09FC5857-461A-4069-BADB-5DA27C775EB8}" destId="{6F0CC976-6BEF-42F3-880A-6F1D97495F5B}" srcOrd="0" destOrd="0" presId="urn:microsoft.com/office/officeart/2018/2/layout/IconCircleList"/>
    <dgm:cxn modelId="{04D4B48C-6FDE-4C26-ACF5-BBC62229E132}" srcId="{E0638765-8387-4AA6-B738-5566772A179F}" destId="{6ADC95B9-D7A3-4F6B-8518-13E611D7EB5C}" srcOrd="0" destOrd="0" parTransId="{93AB2D54-5E3C-40B1-9313-B266DE77B7DA}" sibTransId="{09FC5857-461A-4069-BADB-5DA27C775EB8}"/>
    <dgm:cxn modelId="{1993E0A3-CA8B-0D46-BDEB-BEC1F55F04B6}" type="presOf" srcId="{91BE5354-40F3-4E4C-B49F-0E6505CE585C}" destId="{420BE724-673E-4B4F-A617-4DB712D75EA5}" srcOrd="0" destOrd="0" presId="urn:microsoft.com/office/officeart/2018/2/layout/IconCircleList"/>
    <dgm:cxn modelId="{3E195DBC-044B-8941-A509-9D750604F86C}" type="presOf" srcId="{48E531AB-F041-4011-ACAC-B6B902339A94}" destId="{7D85A3A8-0E55-452D-829E-7C079747C6FB}" srcOrd="0" destOrd="0" presId="urn:microsoft.com/office/officeart/2018/2/layout/IconCircleList"/>
    <dgm:cxn modelId="{48E924C5-3232-408B-94C2-CE72FBBF12BD}" srcId="{E0638765-8387-4AA6-B738-5566772A179F}" destId="{9A855D23-8A4D-463A-A2B0-4F597C10D4E4}" srcOrd="5" destOrd="0" parTransId="{657A153F-F762-40C3-B492-055BB15C3D3E}" sibTransId="{650D98B3-EC6F-4542-BED4-10A43CD7DBF5}"/>
    <dgm:cxn modelId="{670FD3DF-DFC5-C240-8379-BFFEE2B6F582}" type="presOf" srcId="{9A855D23-8A4D-463A-A2B0-4F597C10D4E4}" destId="{D8E5C29A-1C77-4374-B4CA-C36F7792DC6A}" srcOrd="0" destOrd="0" presId="urn:microsoft.com/office/officeart/2018/2/layout/IconCircleList"/>
    <dgm:cxn modelId="{A1C5FEED-8677-45ED-8909-A556C71D244F}" srcId="{E0638765-8387-4AA6-B738-5566772A179F}" destId="{8B377B8F-98F3-4739-A331-8C8426D44DDB}" srcOrd="2" destOrd="0" parTransId="{7B131003-4BE2-4454-ACE9-3B8916FC84C9}" sibTransId="{F00477C4-2167-4082-8FBB-8CED751498AC}"/>
    <dgm:cxn modelId="{F7332122-0998-0440-AB5B-D6F7EC099174}" type="presParOf" srcId="{1ED4AB59-9527-4DB0-B0B7-05FF1D4AFC4A}" destId="{A92DF446-4544-4106-8AE6-8A8C356D7960}" srcOrd="0" destOrd="0" presId="urn:microsoft.com/office/officeart/2018/2/layout/IconCircleList"/>
    <dgm:cxn modelId="{BC18E809-6B25-C64B-B45E-3C3839AB761B}" type="presParOf" srcId="{A92DF446-4544-4106-8AE6-8A8C356D7960}" destId="{4859376F-EB06-4C5A-A839-A76DF18E5F0A}" srcOrd="0" destOrd="0" presId="urn:microsoft.com/office/officeart/2018/2/layout/IconCircleList"/>
    <dgm:cxn modelId="{94A48CC4-8D54-184D-BC22-382AB75F2DF4}" type="presParOf" srcId="{4859376F-EB06-4C5A-A839-A76DF18E5F0A}" destId="{DE912E9F-6E0D-40D7-9BA5-51A1FA575679}" srcOrd="0" destOrd="0" presId="urn:microsoft.com/office/officeart/2018/2/layout/IconCircleList"/>
    <dgm:cxn modelId="{A118674E-DAD3-B540-A209-9A520EADBF15}" type="presParOf" srcId="{4859376F-EB06-4C5A-A839-A76DF18E5F0A}" destId="{B6065459-F2ED-4D2F-A7E2-73EE6C352581}" srcOrd="1" destOrd="0" presId="urn:microsoft.com/office/officeart/2018/2/layout/IconCircleList"/>
    <dgm:cxn modelId="{A853C2FA-58AE-9A42-9B89-75CDFD2C4286}" type="presParOf" srcId="{4859376F-EB06-4C5A-A839-A76DF18E5F0A}" destId="{95344821-95A8-4202-A41E-A133724E7286}" srcOrd="2" destOrd="0" presId="urn:microsoft.com/office/officeart/2018/2/layout/IconCircleList"/>
    <dgm:cxn modelId="{EF0957AB-8605-A54B-813A-CFA7D5A4EF71}" type="presParOf" srcId="{4859376F-EB06-4C5A-A839-A76DF18E5F0A}" destId="{1D28D03D-F5C4-4FC9-8A64-C13AB5B31E7F}" srcOrd="3" destOrd="0" presId="urn:microsoft.com/office/officeart/2018/2/layout/IconCircleList"/>
    <dgm:cxn modelId="{584B9EEB-2190-F04F-B24B-8EDB760C3A7E}" type="presParOf" srcId="{A92DF446-4544-4106-8AE6-8A8C356D7960}" destId="{6F0CC976-6BEF-42F3-880A-6F1D97495F5B}" srcOrd="1" destOrd="0" presId="urn:microsoft.com/office/officeart/2018/2/layout/IconCircleList"/>
    <dgm:cxn modelId="{8C785A4A-25C9-7643-8F4E-5448F34EFE42}" type="presParOf" srcId="{A92DF446-4544-4106-8AE6-8A8C356D7960}" destId="{A4D31E33-25DC-4F05-9655-A4604983E708}" srcOrd="2" destOrd="0" presId="urn:microsoft.com/office/officeart/2018/2/layout/IconCircleList"/>
    <dgm:cxn modelId="{7A1B53DC-F9FD-784A-9957-4DCE085E09CA}" type="presParOf" srcId="{A4D31E33-25DC-4F05-9655-A4604983E708}" destId="{21541BE7-9E5F-45D9-ADF2-D13F28DA3791}" srcOrd="0" destOrd="0" presId="urn:microsoft.com/office/officeart/2018/2/layout/IconCircleList"/>
    <dgm:cxn modelId="{8B39A237-3A40-184F-B631-3B1CCD2DEFB7}" type="presParOf" srcId="{A4D31E33-25DC-4F05-9655-A4604983E708}" destId="{8785E9BF-B595-4498-AF51-C1EA374DA661}" srcOrd="1" destOrd="0" presId="urn:microsoft.com/office/officeart/2018/2/layout/IconCircleList"/>
    <dgm:cxn modelId="{E2080B71-3087-0049-96A9-FFF4198088F7}" type="presParOf" srcId="{A4D31E33-25DC-4F05-9655-A4604983E708}" destId="{36F29C19-FB6B-435D-A433-424C8FDF1D07}" srcOrd="2" destOrd="0" presId="urn:microsoft.com/office/officeart/2018/2/layout/IconCircleList"/>
    <dgm:cxn modelId="{E8A860DB-B8C1-474B-943F-8609D8D2AD1C}" type="presParOf" srcId="{A4D31E33-25DC-4F05-9655-A4604983E708}" destId="{7D85A3A8-0E55-452D-829E-7C079747C6FB}" srcOrd="3" destOrd="0" presId="urn:microsoft.com/office/officeart/2018/2/layout/IconCircleList"/>
    <dgm:cxn modelId="{5B42C243-EE83-464D-AC91-FD3D6A47323F}" type="presParOf" srcId="{A92DF446-4544-4106-8AE6-8A8C356D7960}" destId="{BC236620-DC99-4D1C-8717-D3002A80C630}" srcOrd="3" destOrd="0" presId="urn:microsoft.com/office/officeart/2018/2/layout/IconCircleList"/>
    <dgm:cxn modelId="{23A73B98-D993-0941-B670-9F68D5A6D78E}" type="presParOf" srcId="{A92DF446-4544-4106-8AE6-8A8C356D7960}" destId="{8488D72D-F5E3-4342-A72E-D3918919E6A8}" srcOrd="4" destOrd="0" presId="urn:microsoft.com/office/officeart/2018/2/layout/IconCircleList"/>
    <dgm:cxn modelId="{5FFEAB20-82B0-E540-A297-FC38278B7011}" type="presParOf" srcId="{8488D72D-F5E3-4342-A72E-D3918919E6A8}" destId="{4B19C708-D32E-49B1-B9D0-54F6F0128CE6}" srcOrd="0" destOrd="0" presId="urn:microsoft.com/office/officeart/2018/2/layout/IconCircleList"/>
    <dgm:cxn modelId="{CEFF5ABA-6472-1F46-919F-8A44945E1E0B}" type="presParOf" srcId="{8488D72D-F5E3-4342-A72E-D3918919E6A8}" destId="{532FD527-EE96-4949-B739-256299C83BA7}" srcOrd="1" destOrd="0" presId="urn:microsoft.com/office/officeart/2018/2/layout/IconCircleList"/>
    <dgm:cxn modelId="{5B64E8D3-6096-B640-A575-192997EE7D54}" type="presParOf" srcId="{8488D72D-F5E3-4342-A72E-D3918919E6A8}" destId="{6C9220EB-9F33-4380-8CCD-56181DA81BFB}" srcOrd="2" destOrd="0" presId="urn:microsoft.com/office/officeart/2018/2/layout/IconCircleList"/>
    <dgm:cxn modelId="{0FE482C0-64FB-C34F-8751-0E6C1F853A44}" type="presParOf" srcId="{8488D72D-F5E3-4342-A72E-D3918919E6A8}" destId="{2470C6C2-8698-4353-90AA-C3214850ABBB}" srcOrd="3" destOrd="0" presId="urn:microsoft.com/office/officeart/2018/2/layout/IconCircleList"/>
    <dgm:cxn modelId="{878C5B09-E2FD-E24C-8DF4-20F420219751}" type="presParOf" srcId="{A92DF446-4544-4106-8AE6-8A8C356D7960}" destId="{263143E6-698D-4C8A-BEC1-2B4199201143}" srcOrd="5" destOrd="0" presId="urn:microsoft.com/office/officeart/2018/2/layout/IconCircleList"/>
    <dgm:cxn modelId="{372709F9-6289-014B-AED0-C7124095B559}" type="presParOf" srcId="{A92DF446-4544-4106-8AE6-8A8C356D7960}" destId="{12EE0EC8-808D-49AA-B718-7D1C56BC4E43}" srcOrd="6" destOrd="0" presId="urn:microsoft.com/office/officeart/2018/2/layout/IconCircleList"/>
    <dgm:cxn modelId="{A535CE57-47BA-AD4A-8875-A8DAA8DFA2AF}" type="presParOf" srcId="{12EE0EC8-808D-49AA-B718-7D1C56BC4E43}" destId="{73308939-732E-4ACF-95A0-3790C2CB3006}" srcOrd="0" destOrd="0" presId="urn:microsoft.com/office/officeart/2018/2/layout/IconCircleList"/>
    <dgm:cxn modelId="{94EEC3DA-0F91-3A4B-AAAC-7A2958CAE32A}" type="presParOf" srcId="{12EE0EC8-808D-49AA-B718-7D1C56BC4E43}" destId="{95FD14AE-99D7-4C2C-972E-012C5A6C2CB8}" srcOrd="1" destOrd="0" presId="urn:microsoft.com/office/officeart/2018/2/layout/IconCircleList"/>
    <dgm:cxn modelId="{968A36CF-1096-7741-8F86-47BC62970DF5}" type="presParOf" srcId="{12EE0EC8-808D-49AA-B718-7D1C56BC4E43}" destId="{FD4AB776-694B-4058-8C06-C9D86A7AE10F}" srcOrd="2" destOrd="0" presId="urn:microsoft.com/office/officeart/2018/2/layout/IconCircleList"/>
    <dgm:cxn modelId="{918C2BE4-A935-F34C-AC8D-642F70714396}" type="presParOf" srcId="{12EE0EC8-808D-49AA-B718-7D1C56BC4E43}" destId="{420BE724-673E-4B4F-A617-4DB712D75EA5}" srcOrd="3" destOrd="0" presId="urn:microsoft.com/office/officeart/2018/2/layout/IconCircleList"/>
    <dgm:cxn modelId="{07237081-2CEF-4A4D-A9B0-F9A86041CAC0}" type="presParOf" srcId="{A92DF446-4544-4106-8AE6-8A8C356D7960}" destId="{83BB0B3B-51C3-4797-A6EC-00D6B5B89CC0}" srcOrd="7" destOrd="0" presId="urn:microsoft.com/office/officeart/2018/2/layout/IconCircleList"/>
    <dgm:cxn modelId="{0881CB32-D7E3-2442-8F64-B63A5E77F2DB}" type="presParOf" srcId="{A92DF446-4544-4106-8AE6-8A8C356D7960}" destId="{E238A232-2185-4440-9072-3B7B189E4952}" srcOrd="8" destOrd="0" presId="urn:microsoft.com/office/officeart/2018/2/layout/IconCircleList"/>
    <dgm:cxn modelId="{ACCBB244-5140-A74F-A9B0-93D34E6927CD}" type="presParOf" srcId="{E238A232-2185-4440-9072-3B7B189E4952}" destId="{C8A2F9F4-C3A9-495B-A918-DA530CEA79FC}" srcOrd="0" destOrd="0" presId="urn:microsoft.com/office/officeart/2018/2/layout/IconCircleList"/>
    <dgm:cxn modelId="{8FEEAA50-8AAF-2149-9963-C246645ED68E}" type="presParOf" srcId="{E238A232-2185-4440-9072-3B7B189E4952}" destId="{75EB6182-E989-44F8-8513-190DEA398029}" srcOrd="1" destOrd="0" presId="urn:microsoft.com/office/officeart/2018/2/layout/IconCircleList"/>
    <dgm:cxn modelId="{88A37B57-8AA2-F54E-8322-F8530C891190}" type="presParOf" srcId="{E238A232-2185-4440-9072-3B7B189E4952}" destId="{1D850598-1D3F-471C-BF00-DE92D40462B6}" srcOrd="2" destOrd="0" presId="urn:microsoft.com/office/officeart/2018/2/layout/IconCircleList"/>
    <dgm:cxn modelId="{F43E3A92-F163-6244-9718-1BC08594C8AB}" type="presParOf" srcId="{E238A232-2185-4440-9072-3B7B189E4952}" destId="{65751449-7C15-41A5-9B54-FBCD792AA7C8}" srcOrd="3" destOrd="0" presId="urn:microsoft.com/office/officeart/2018/2/layout/IconCircleList"/>
    <dgm:cxn modelId="{63003296-18F1-9D49-953F-8393834D5181}" type="presParOf" srcId="{A92DF446-4544-4106-8AE6-8A8C356D7960}" destId="{345884C3-4EA1-4A59-AC43-B332F944591D}" srcOrd="9" destOrd="0" presId="urn:microsoft.com/office/officeart/2018/2/layout/IconCircleList"/>
    <dgm:cxn modelId="{53095D35-1D00-8740-BAAC-009108B51A1C}" type="presParOf" srcId="{A92DF446-4544-4106-8AE6-8A8C356D7960}" destId="{E1002858-2141-45AD-A5E7-AE7C3B3BBBEF}" srcOrd="10" destOrd="0" presId="urn:microsoft.com/office/officeart/2018/2/layout/IconCircleList"/>
    <dgm:cxn modelId="{FF72B759-445E-5F47-BEEA-0F04FCC89007}" type="presParOf" srcId="{E1002858-2141-45AD-A5E7-AE7C3B3BBBEF}" destId="{E35FDDF2-34D2-414F-9980-D043D22A033A}" srcOrd="0" destOrd="0" presId="urn:microsoft.com/office/officeart/2018/2/layout/IconCircleList"/>
    <dgm:cxn modelId="{8C694BCE-198B-434D-B869-A61726239F0E}" type="presParOf" srcId="{E1002858-2141-45AD-A5E7-AE7C3B3BBBEF}" destId="{A1157351-4C2B-4ED1-B86F-F08010D65FBA}" srcOrd="1" destOrd="0" presId="urn:microsoft.com/office/officeart/2018/2/layout/IconCircleList"/>
    <dgm:cxn modelId="{6B04C525-03A3-9447-BC3A-02D0B9094549}" type="presParOf" srcId="{E1002858-2141-45AD-A5E7-AE7C3B3BBBEF}" destId="{4CEDC784-A240-481A-B58E-6201B9AFF1D1}" srcOrd="2" destOrd="0" presId="urn:microsoft.com/office/officeart/2018/2/layout/IconCircleList"/>
    <dgm:cxn modelId="{F6C42918-C2F9-7C48-A652-775106213A36}" type="presParOf" srcId="{E1002858-2141-45AD-A5E7-AE7C3B3BBBEF}" destId="{D8E5C29A-1C77-4374-B4CA-C36F7792DC6A}"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912E9F-6E0D-40D7-9BA5-51A1FA575679}">
      <dsp:nvSpPr>
        <dsp:cNvPr id="0" name=""/>
        <dsp:cNvSpPr/>
      </dsp:nvSpPr>
      <dsp:spPr>
        <a:xfrm>
          <a:off x="440058" y="954130"/>
          <a:ext cx="858502" cy="8585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065459-F2ED-4D2F-A7E2-73EE6C352581}">
      <dsp:nvSpPr>
        <dsp:cNvPr id="0" name=""/>
        <dsp:cNvSpPr/>
      </dsp:nvSpPr>
      <dsp:spPr>
        <a:xfrm>
          <a:off x="620343" y="1134416"/>
          <a:ext cx="497931" cy="4979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28D03D-F5C4-4FC9-8A64-C13AB5B31E7F}">
      <dsp:nvSpPr>
        <dsp:cNvPr id="0" name=""/>
        <dsp:cNvSpPr/>
      </dsp:nvSpPr>
      <dsp:spPr>
        <a:xfrm>
          <a:off x="1345395" y="598611"/>
          <a:ext cx="2717813" cy="156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Conducting market research, identifying target audience and developing marketing campaigns.</a:t>
          </a:r>
          <a:endParaRPr lang="en-US" sz="1600" kern="1200"/>
        </a:p>
      </dsp:txBody>
      <dsp:txXfrm>
        <a:off x="1345395" y="598611"/>
        <a:ext cx="2717813" cy="1569539"/>
      </dsp:txXfrm>
    </dsp:sp>
    <dsp:sp modelId="{21541BE7-9E5F-45D9-ADF2-D13F28DA3791}">
      <dsp:nvSpPr>
        <dsp:cNvPr id="0" name=""/>
        <dsp:cNvSpPr/>
      </dsp:nvSpPr>
      <dsp:spPr>
        <a:xfrm>
          <a:off x="4205837" y="954130"/>
          <a:ext cx="858502" cy="8585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85E9BF-B595-4498-AF51-C1EA374DA661}">
      <dsp:nvSpPr>
        <dsp:cNvPr id="0" name=""/>
        <dsp:cNvSpPr/>
      </dsp:nvSpPr>
      <dsp:spPr>
        <a:xfrm>
          <a:off x="4386123" y="1134416"/>
          <a:ext cx="497931" cy="4979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5A3A8-0E55-452D-829E-7C079747C6FB}">
      <dsp:nvSpPr>
        <dsp:cNvPr id="0" name=""/>
        <dsp:cNvSpPr/>
      </dsp:nvSpPr>
      <dsp:spPr>
        <a:xfrm>
          <a:off x="5111174" y="598611"/>
          <a:ext cx="2717813" cy="156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Developing and implementing administrative policies and procedures to improve operational efficiency.</a:t>
          </a:r>
          <a:endParaRPr lang="en-US" sz="1600" kern="1200"/>
        </a:p>
      </dsp:txBody>
      <dsp:txXfrm>
        <a:off x="5111174" y="598611"/>
        <a:ext cx="2717813" cy="1569539"/>
      </dsp:txXfrm>
    </dsp:sp>
    <dsp:sp modelId="{4B19C708-D32E-49B1-B9D0-54F6F0128CE6}">
      <dsp:nvSpPr>
        <dsp:cNvPr id="0" name=""/>
        <dsp:cNvSpPr/>
      </dsp:nvSpPr>
      <dsp:spPr>
        <a:xfrm>
          <a:off x="7971617" y="954130"/>
          <a:ext cx="858502" cy="8585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2FD527-EE96-4949-B739-256299C83BA7}">
      <dsp:nvSpPr>
        <dsp:cNvPr id="0" name=""/>
        <dsp:cNvSpPr/>
      </dsp:nvSpPr>
      <dsp:spPr>
        <a:xfrm>
          <a:off x="8151902" y="1134416"/>
          <a:ext cx="497931" cy="49793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70C6C2-8698-4353-90AA-C3214850ABBB}">
      <dsp:nvSpPr>
        <dsp:cNvPr id="0" name=""/>
        <dsp:cNvSpPr/>
      </dsp:nvSpPr>
      <dsp:spPr>
        <a:xfrm>
          <a:off x="8874070" y="612476"/>
          <a:ext cx="2390736" cy="156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Assisting with budget preparation, financial analysis and reporting.</a:t>
          </a:r>
          <a:endParaRPr lang="en-US" sz="1600" kern="1200"/>
        </a:p>
      </dsp:txBody>
      <dsp:txXfrm>
        <a:off x="8874070" y="612476"/>
        <a:ext cx="2390736" cy="1569539"/>
      </dsp:txXfrm>
    </dsp:sp>
    <dsp:sp modelId="{73308939-732E-4ACF-95A0-3790C2CB3006}">
      <dsp:nvSpPr>
        <dsp:cNvPr id="0" name=""/>
        <dsp:cNvSpPr/>
      </dsp:nvSpPr>
      <dsp:spPr>
        <a:xfrm>
          <a:off x="440058" y="3411829"/>
          <a:ext cx="858502" cy="8585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FD14AE-99D7-4C2C-972E-012C5A6C2CB8}">
      <dsp:nvSpPr>
        <dsp:cNvPr id="0" name=""/>
        <dsp:cNvSpPr/>
      </dsp:nvSpPr>
      <dsp:spPr>
        <a:xfrm>
          <a:off x="620343" y="3592114"/>
          <a:ext cx="497931" cy="49793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0BE724-673E-4B4F-A617-4DB712D75EA5}">
      <dsp:nvSpPr>
        <dsp:cNvPr id="0" name=""/>
        <dsp:cNvSpPr/>
      </dsp:nvSpPr>
      <dsp:spPr>
        <a:xfrm>
          <a:off x="1350009" y="2960509"/>
          <a:ext cx="2717813" cy="156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Managing databases, record keeping and data analysis.</a:t>
          </a:r>
          <a:endParaRPr lang="en-US" sz="1600" kern="1200"/>
        </a:p>
      </dsp:txBody>
      <dsp:txXfrm>
        <a:off x="1350009" y="2960509"/>
        <a:ext cx="2717813" cy="1569539"/>
      </dsp:txXfrm>
    </dsp:sp>
    <dsp:sp modelId="{C8A2F9F4-C3A9-495B-A918-DA530CEA79FC}">
      <dsp:nvSpPr>
        <dsp:cNvPr id="0" name=""/>
        <dsp:cNvSpPr/>
      </dsp:nvSpPr>
      <dsp:spPr>
        <a:xfrm>
          <a:off x="4205837" y="3411829"/>
          <a:ext cx="858502" cy="8585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EB6182-E989-44F8-8513-190DEA398029}">
      <dsp:nvSpPr>
        <dsp:cNvPr id="0" name=""/>
        <dsp:cNvSpPr/>
      </dsp:nvSpPr>
      <dsp:spPr>
        <a:xfrm>
          <a:off x="4386123" y="3592114"/>
          <a:ext cx="497931" cy="49793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751449-7C15-41A5-9B54-FBCD792AA7C8}">
      <dsp:nvSpPr>
        <dsp:cNvPr id="0" name=""/>
        <dsp:cNvSpPr/>
      </dsp:nvSpPr>
      <dsp:spPr>
        <a:xfrm>
          <a:off x="5111174" y="3056310"/>
          <a:ext cx="2717813" cy="156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GB" sz="1600" kern="1200"/>
            <a:t>Assisting with recruitment and selecting staff, scheduling and coordinating meetings and events.</a:t>
          </a:r>
          <a:endParaRPr lang="en-US" sz="1600" kern="1200"/>
        </a:p>
      </dsp:txBody>
      <dsp:txXfrm>
        <a:off x="5111174" y="3056310"/>
        <a:ext cx="2717813" cy="1569539"/>
      </dsp:txXfrm>
    </dsp:sp>
    <dsp:sp modelId="{E35FDDF2-34D2-414F-9980-D043D22A033A}">
      <dsp:nvSpPr>
        <dsp:cNvPr id="0" name=""/>
        <dsp:cNvSpPr/>
      </dsp:nvSpPr>
      <dsp:spPr>
        <a:xfrm>
          <a:off x="7971617" y="3411829"/>
          <a:ext cx="858502" cy="858502"/>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157351-4C2B-4ED1-B86F-F08010D65FBA}">
      <dsp:nvSpPr>
        <dsp:cNvPr id="0" name=""/>
        <dsp:cNvSpPr/>
      </dsp:nvSpPr>
      <dsp:spPr>
        <a:xfrm>
          <a:off x="8151902" y="3592114"/>
          <a:ext cx="497931" cy="49793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E5C29A-1C77-4374-B4CA-C36F7792DC6A}">
      <dsp:nvSpPr>
        <dsp:cNvPr id="0" name=""/>
        <dsp:cNvSpPr/>
      </dsp:nvSpPr>
      <dsp:spPr>
        <a:xfrm>
          <a:off x="8876954" y="3056310"/>
          <a:ext cx="2717813" cy="1569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GB" sz="1400" kern="1200"/>
            <a:t>Providing customer service by answering queries, resolving complaints and handling enquiries.</a:t>
          </a:r>
          <a:endParaRPr lang="en-US" sz="1400" kern="1200"/>
        </a:p>
      </dsp:txBody>
      <dsp:txXfrm>
        <a:off x="8876954" y="3056310"/>
        <a:ext cx="2717813" cy="156953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9EDA6A-A053-4C40-9B93-395610B48BD9}" type="datetimeFigureOut">
              <a:rPr lang="en-GB" smtClean="0"/>
              <a:t>28/03/2024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43F48B-3A48-9244-B0B5-D26A6BFFB480}" type="slidenum">
              <a:rPr lang="en-GB" smtClean="0"/>
              <a:t>‹#›</a:t>
            </a:fld>
            <a:endParaRPr lang="en-GB"/>
          </a:p>
        </p:txBody>
      </p:sp>
    </p:spTree>
    <p:extLst>
      <p:ext uri="{BB962C8B-B14F-4D97-AF65-F5344CB8AC3E}">
        <p14:creationId xmlns:p14="http://schemas.microsoft.com/office/powerpoint/2010/main" val="1824173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t>SPEAKER NOTES:</a:t>
            </a:r>
          </a:p>
          <a:p>
            <a:endParaRPr lang="en-GB"/>
          </a:p>
          <a:p>
            <a:pPr marL="171450" indent="-171450">
              <a:buFont typeface="Arial" panose="020B0604020202020204" pitchFamily="34" charset="0"/>
              <a:buChar char="•"/>
            </a:pPr>
            <a:r>
              <a:rPr lang="en-GB"/>
              <a:t>Welcome audience and carry out any required introductions. </a:t>
            </a:r>
          </a:p>
        </p:txBody>
      </p:sp>
      <p:sp>
        <p:nvSpPr>
          <p:cNvPr id="4" name="Slide Number Placeholder 3"/>
          <p:cNvSpPr>
            <a:spLocks noGrp="1"/>
          </p:cNvSpPr>
          <p:nvPr>
            <p:ph type="sldNum" sz="quarter" idx="5"/>
          </p:nvPr>
        </p:nvSpPr>
        <p:spPr/>
        <p:txBody>
          <a:bodyPr/>
          <a:lstStyle/>
          <a:p>
            <a:fld id="{EFF8DC11-5811-E54C-93FB-BDA3EAE90651}" type="slidenum">
              <a:rPr lang="en-GB" smtClean="0"/>
              <a:t>1</a:t>
            </a:fld>
            <a:endParaRPr lang="en-GB"/>
          </a:p>
        </p:txBody>
      </p:sp>
    </p:spTree>
    <p:extLst>
      <p:ext uri="{BB962C8B-B14F-4D97-AF65-F5344CB8AC3E}">
        <p14:creationId xmlns:p14="http://schemas.microsoft.com/office/powerpoint/2010/main" val="30014219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NOTES: </a:t>
            </a:r>
          </a:p>
          <a:p>
            <a:endParaRPr lang="en-GB"/>
          </a:p>
          <a:p>
            <a:r>
              <a:rPr lang="en-GB"/>
              <a:t>During an industry placement, it is important that both employer and student are supported to ensure a successful outcome. In this slide, discuss how you will support both parties during the placement. You may wish to edit this slide with your specific approach however, this sets out the minimum expectations.</a:t>
            </a:r>
          </a:p>
        </p:txBody>
      </p:sp>
      <p:sp>
        <p:nvSpPr>
          <p:cNvPr id="4" name="Slide Number Placeholder 3"/>
          <p:cNvSpPr>
            <a:spLocks noGrp="1"/>
          </p:cNvSpPr>
          <p:nvPr>
            <p:ph type="sldNum" sz="quarter" idx="5"/>
          </p:nvPr>
        </p:nvSpPr>
        <p:spPr/>
        <p:txBody>
          <a:bodyPr/>
          <a:lstStyle/>
          <a:p>
            <a:fld id="{6143F48B-3A48-9244-B0B5-D26A6BFFB480}" type="slidenum">
              <a:rPr lang="en-GB" smtClean="0"/>
              <a:t>10</a:t>
            </a:fld>
            <a:endParaRPr lang="en-GB"/>
          </a:p>
        </p:txBody>
      </p:sp>
    </p:spTree>
    <p:extLst>
      <p:ext uri="{BB962C8B-B14F-4D97-AF65-F5344CB8AC3E}">
        <p14:creationId xmlns:p14="http://schemas.microsoft.com/office/powerpoint/2010/main" val="4048430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0" i="0" u="none" strike="noStrike">
                <a:solidFill>
                  <a:srgbClr val="000000"/>
                </a:solidFill>
                <a:effectLst/>
                <a:highlight>
                  <a:srgbClr val="FFFF00"/>
                </a:highlight>
                <a:latin typeface="Segoe UI" panose="020B0502040204020203" pitchFamily="34" charset="0"/>
              </a:rPr>
              <a:t>If you offer a progression route such as an apprenticeship, make sure to make this part of the information – you want to demonstrate you can develop their workforce pipeline with T Levels and your wider skills offer.</a:t>
            </a:r>
          </a:p>
          <a:p>
            <a:pPr marL="0" indent="0">
              <a:buFont typeface="Arial" panose="020B0604020202020204" pitchFamily="34" charset="0"/>
              <a:buNone/>
            </a:pPr>
            <a:endParaRPr lang="en-GB"/>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a:t>There are a broad range of progression routes including: </a:t>
            </a:r>
            <a:r>
              <a:rPr lang="en-GB">
                <a:solidFill>
                  <a:srgbClr val="3F3F3F"/>
                </a:solidFill>
                <a:effectLst/>
                <a:latin typeface="Helvetica" pitchFamily="2" charset="0"/>
              </a:rPr>
              <a:t>HTQs, University, Skilled Employment, Apprenticeships and Accelerated Apprenticeships for more information go to https://</a:t>
            </a:r>
            <a:r>
              <a:rPr lang="en-GB" err="1">
                <a:solidFill>
                  <a:srgbClr val="3F3F3F"/>
                </a:solidFill>
                <a:effectLst/>
                <a:latin typeface="Helvetica" pitchFamily="2" charset="0"/>
              </a:rPr>
              <a:t>www.instituteforapprenticeships.org</a:t>
            </a:r>
            <a:r>
              <a:rPr lang="en-GB">
                <a:solidFill>
                  <a:srgbClr val="3F3F3F"/>
                </a:solidFill>
                <a:effectLst/>
                <a:latin typeface="Helvetica" pitchFamily="2" charset="0"/>
              </a:rPr>
              <a:t>/qualifications/t-levels/t-level-progression-profiles/ </a:t>
            </a:r>
          </a:p>
          <a:p>
            <a:pPr marL="0" indent="0">
              <a:buFont typeface="Arial" panose="020B0604020202020204" pitchFamily="34" charset="0"/>
              <a:buNone/>
            </a:pPr>
            <a:endParaRPr lang="en-GB"/>
          </a:p>
          <a:p>
            <a:pPr marL="0" indent="0">
              <a:buFont typeface="Arial" panose="020B0604020202020204" pitchFamily="34" charset="0"/>
              <a:buNone/>
            </a:pPr>
            <a:r>
              <a:rPr lang="en-GB"/>
              <a:t>SPEAKER NOTES:</a:t>
            </a:r>
          </a:p>
          <a:p>
            <a:pPr marL="0" indent="0">
              <a:buFont typeface="Arial" panose="020B0604020202020204" pitchFamily="34" charset="0"/>
              <a:buNone/>
            </a:pPr>
            <a:endParaRPr lang="en-GB"/>
          </a:p>
          <a:p>
            <a:pPr marL="171450" indent="-171450">
              <a:buFont typeface="Arial" panose="020B0604020202020204" pitchFamily="34" charset="0"/>
              <a:buChar char="•"/>
            </a:pPr>
            <a:r>
              <a:rPr lang="en-GB"/>
              <a:t>This slide outlines the various progression routes available to Management and Administration T Level students. Students can pursue higher education in a related field or enter the workforce directly. Various career options are available, including administrative assistants, office managers, and customer service representatives. With experience, students can progress to roles such as project managers, HR managers, and executive assistants.</a:t>
            </a:r>
          </a:p>
          <a:p>
            <a:endParaRPr lang="en-GB"/>
          </a:p>
          <a:p>
            <a:pPr algn="l"/>
            <a:r>
              <a:rPr lang="en-GB" b="0" i="0" u="none" strike="noStrike">
                <a:solidFill>
                  <a:srgbClr val="000000"/>
                </a:solidFill>
                <a:effectLst/>
                <a:latin typeface="Segoe UI" panose="020F0502020204030204" pitchFamily="34" charset="0"/>
              </a:rPr>
              <a:t>After completing a Management and Administration T Level, students may choose to continue their education through an apprenticeship program. Some potential apprenticeship progression routes for Management and Administration T Level candidates could include:</a:t>
            </a:r>
          </a:p>
          <a:p>
            <a:pPr algn="l">
              <a:buFont typeface="Arial" panose="020B0604020202020204" pitchFamily="34" charset="0"/>
              <a:buChar char="•"/>
            </a:pPr>
            <a:r>
              <a:rPr lang="en-GB" b="0" i="0" u="none" strike="noStrike">
                <a:solidFill>
                  <a:srgbClr val="000000"/>
                </a:solidFill>
                <a:effectLst/>
                <a:latin typeface="Segoe UI" panose="020B0502040204020203" pitchFamily="34" charset="0"/>
              </a:rPr>
              <a:t>Team Leader/Supervisor Apprenticeship</a:t>
            </a:r>
          </a:p>
          <a:p>
            <a:pPr algn="l">
              <a:buFont typeface="Arial" panose="020B0604020202020204" pitchFamily="34" charset="0"/>
              <a:buChar char="•"/>
            </a:pPr>
            <a:r>
              <a:rPr lang="en-GB" b="0" i="0" u="none" strike="noStrike">
                <a:solidFill>
                  <a:srgbClr val="000000"/>
                </a:solidFill>
                <a:effectLst/>
                <a:latin typeface="Segoe UI" panose="020B0502040204020203" pitchFamily="34" charset="0"/>
              </a:rPr>
              <a:t>Operations/Departmental Manager Apprenticeship</a:t>
            </a:r>
          </a:p>
          <a:p>
            <a:pPr algn="l">
              <a:buFont typeface="Arial" panose="020B0604020202020204" pitchFamily="34" charset="0"/>
              <a:buChar char="•"/>
            </a:pPr>
            <a:r>
              <a:rPr lang="en-GB" b="0" i="0" u="none" strike="noStrike">
                <a:solidFill>
                  <a:srgbClr val="000000"/>
                </a:solidFill>
                <a:effectLst/>
                <a:latin typeface="Segoe UI" panose="020B0502040204020203" pitchFamily="34" charset="0"/>
              </a:rPr>
              <a:t>Chartered Manager Degree Apprenticeship </a:t>
            </a:r>
          </a:p>
          <a:p>
            <a:pPr algn="l">
              <a:buFont typeface="Arial" panose="020B0604020202020204" pitchFamily="34" charset="0"/>
              <a:buChar char="•"/>
            </a:pPr>
            <a:r>
              <a:rPr lang="en-GB" b="0" i="0" u="none" strike="noStrike">
                <a:solidFill>
                  <a:srgbClr val="000000"/>
                </a:solidFill>
                <a:effectLst/>
                <a:latin typeface="Segoe UI" panose="020B0502040204020203" pitchFamily="34" charset="0"/>
              </a:rPr>
              <a:t>Associate Project Manager </a:t>
            </a:r>
          </a:p>
          <a:p>
            <a:pPr algn="l">
              <a:buFont typeface="Arial" panose="020B0604020202020204" pitchFamily="34" charset="0"/>
              <a:buChar char="•"/>
            </a:pPr>
            <a:endParaRPr lang="en-GB" b="0" i="0" u="none" strike="noStrike">
              <a:solidFill>
                <a:srgbClr val="000000"/>
              </a:solidFill>
              <a:effectLst/>
              <a:latin typeface="Segoe UI" panose="020B0502040204020203" pitchFamily="34" charset="0"/>
            </a:endParaRPr>
          </a:p>
          <a:p>
            <a:endParaRPr lang="en-GB"/>
          </a:p>
        </p:txBody>
      </p:sp>
      <p:sp>
        <p:nvSpPr>
          <p:cNvPr id="4" name="Slide Number Placeholder 3"/>
          <p:cNvSpPr>
            <a:spLocks noGrp="1"/>
          </p:cNvSpPr>
          <p:nvPr>
            <p:ph type="sldNum" sz="quarter" idx="5"/>
          </p:nvPr>
        </p:nvSpPr>
        <p:spPr/>
        <p:txBody>
          <a:bodyPr/>
          <a:lstStyle/>
          <a:p>
            <a:fld id="{6143F48B-3A48-9244-B0B5-D26A6BFFB480}" type="slidenum">
              <a:rPr lang="en-GB" smtClean="0"/>
              <a:t>11</a:t>
            </a:fld>
            <a:endParaRPr lang="en-GB"/>
          </a:p>
        </p:txBody>
      </p:sp>
    </p:spTree>
    <p:extLst>
      <p:ext uri="{BB962C8B-B14F-4D97-AF65-F5344CB8AC3E}">
        <p14:creationId xmlns:p14="http://schemas.microsoft.com/office/powerpoint/2010/main" val="1705666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988" y="3929237"/>
            <a:ext cx="5791359" cy="4837138"/>
          </a:xfrm>
        </p:spPr>
        <p:txBody>
          <a:bodyPr/>
          <a:lstStyle/>
          <a:p>
            <a:endParaRPr lang="en-GB" sz="1050"/>
          </a:p>
          <a:p>
            <a:r>
              <a:rPr lang="en-GB"/>
              <a:t>SPEAKERS NOTES:</a:t>
            </a:r>
          </a:p>
          <a:p>
            <a:endParaRPr lang="en-GB"/>
          </a:p>
          <a:p>
            <a:pPr marL="171450" indent="-171450">
              <a:buFont typeface="Arial" panose="020B0604020202020204" pitchFamily="34" charset="0"/>
              <a:buChar char="•"/>
            </a:pPr>
            <a:r>
              <a:rPr lang="en-GB"/>
              <a:t>Open the discussion up for any questions…</a:t>
            </a:r>
          </a:p>
        </p:txBody>
      </p:sp>
      <p:sp>
        <p:nvSpPr>
          <p:cNvPr id="4" name="Slide Number Placeholder 3"/>
          <p:cNvSpPr>
            <a:spLocks noGrp="1"/>
          </p:cNvSpPr>
          <p:nvPr>
            <p:ph type="sldNum" sz="quarter" idx="5"/>
          </p:nvPr>
        </p:nvSpPr>
        <p:spPr/>
        <p:txBody>
          <a:bodyPr/>
          <a:lstStyle/>
          <a:p>
            <a:fld id="{A43584B4-5C97-4A4F-8376-21A6D0FC9A32}" type="slidenum">
              <a:rPr lang="en-GB" smtClean="0"/>
              <a:t>12</a:t>
            </a:fld>
            <a:endParaRPr lang="en-GB"/>
          </a:p>
        </p:txBody>
      </p:sp>
    </p:spTree>
    <p:extLst>
      <p:ext uri="{BB962C8B-B14F-4D97-AF65-F5344CB8AC3E}">
        <p14:creationId xmlns:p14="http://schemas.microsoft.com/office/powerpoint/2010/main" val="813820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NOTES: Edit this slide as appropriate. This is the call for action for the employer this will depend on whether you are presenting this to a group of employers, or an individual employer.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SPEAKER NOTES:</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&lt;To be inserted by presenter&gt;</a:t>
            </a:r>
          </a:p>
        </p:txBody>
      </p:sp>
      <p:sp>
        <p:nvSpPr>
          <p:cNvPr id="4" name="Slide Number Placeholder 3"/>
          <p:cNvSpPr>
            <a:spLocks noGrp="1"/>
          </p:cNvSpPr>
          <p:nvPr>
            <p:ph type="sldNum" sz="quarter" idx="5"/>
          </p:nvPr>
        </p:nvSpPr>
        <p:spPr/>
        <p:txBody>
          <a:bodyPr/>
          <a:lstStyle/>
          <a:p>
            <a:fld id="{EFF8DC11-5811-E54C-93FB-BDA3EAE90651}" type="slidenum">
              <a:rPr lang="en-GB" smtClean="0"/>
              <a:t>13</a:t>
            </a:fld>
            <a:endParaRPr lang="en-GB"/>
          </a:p>
        </p:txBody>
      </p:sp>
    </p:spTree>
    <p:extLst>
      <p:ext uri="{BB962C8B-B14F-4D97-AF65-F5344CB8AC3E}">
        <p14:creationId xmlns:p14="http://schemas.microsoft.com/office/powerpoint/2010/main" val="1706319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095" y="3929236"/>
            <a:ext cx="6008686" cy="4309291"/>
          </a:xfrm>
        </p:spPr>
        <p:txBody>
          <a:bodyPr/>
          <a:lstStyle/>
          <a:p>
            <a:r>
              <a:rPr lang="en-GB"/>
              <a:t>NOTES:</a:t>
            </a:r>
          </a:p>
          <a:p>
            <a:endParaRPr lang="en-GB"/>
          </a:p>
          <a:p>
            <a:r>
              <a:rPr lang="en-GB"/>
              <a:t>If you have relevant case studies – provide links etc</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584B4-5C97-4A4F-8376-21A6D0FC9A32}"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967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atin typeface="Arial" panose="020B0604020202020204" pitchFamily="34" charset="0"/>
                <a:cs typeface="Arial" panose="020B0604020202020204" pitchFamily="34" charset="0"/>
              </a:rPr>
              <a:t>NOTES: Make sure the contact details you provide (phone and email) are manned and will be responded to in a timely way. </a:t>
            </a:r>
          </a:p>
          <a:p>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SPEAKER NOTES:</a:t>
            </a:r>
          </a:p>
          <a:p>
            <a:endParaRPr lang="en-GB">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atin typeface="Arial" panose="020B0604020202020204" pitchFamily="34" charset="0"/>
                <a:cs typeface="Arial" panose="020B0604020202020204" pitchFamily="34" charset="0"/>
              </a:rPr>
              <a:t>Thank audience for their time and ensure there is a clear route for further engagement.</a:t>
            </a:r>
          </a:p>
        </p:txBody>
      </p:sp>
      <p:sp>
        <p:nvSpPr>
          <p:cNvPr id="4" name="Slide Number Placeholder 3"/>
          <p:cNvSpPr>
            <a:spLocks noGrp="1"/>
          </p:cNvSpPr>
          <p:nvPr>
            <p:ph type="sldNum" sz="quarter" idx="5"/>
          </p:nvPr>
        </p:nvSpPr>
        <p:spPr/>
        <p:txBody>
          <a:bodyPr/>
          <a:lstStyle/>
          <a:p>
            <a:fld id="{EFF8DC11-5811-E54C-93FB-BDA3EAE90651}" type="slidenum">
              <a:rPr lang="en-GB" smtClean="0"/>
              <a:t>15</a:t>
            </a:fld>
            <a:endParaRPr lang="en-GB"/>
          </a:p>
        </p:txBody>
      </p:sp>
    </p:spTree>
    <p:extLst>
      <p:ext uri="{BB962C8B-B14F-4D97-AF65-F5344CB8AC3E}">
        <p14:creationId xmlns:p14="http://schemas.microsoft.com/office/powerpoint/2010/main" val="3981443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Arial" panose="020B0604020202020204" pitchFamily="34" charset="0"/>
                <a:cs typeface="Arial" panose="020B0604020202020204" pitchFamily="34" charset="0"/>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atin typeface="Arial" panose="020B0604020202020204" pitchFamily="34" charset="0"/>
                <a:cs typeface="Arial" panose="020B0604020202020204" pitchFamily="34" charset="0"/>
              </a:rPr>
              <a:t>This session is aimed to give you an overview of the Management and Administration T Level, the occupational specialisms and the industry placements</a:t>
            </a:r>
          </a:p>
          <a:p>
            <a:pPr marL="171450" indent="-1714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atin typeface="Arial" panose="020B0604020202020204" pitchFamily="34" charset="0"/>
                <a:cs typeface="Arial" panose="020B0604020202020204" pitchFamily="34" charset="0"/>
              </a:rPr>
              <a:t>I will provide you with an overview of the programme, tell you a little about our students and why you might be interested in hosting a student in your workplace.  We will explore the types and projects and tasks a student would typically be involved in whilst on their industry placement, describe how our placement model works and answer any questions. </a:t>
            </a:r>
          </a:p>
          <a:p>
            <a:pPr marL="171450" indent="-171450">
              <a:buFont typeface="Arial" panose="020B0604020202020204" pitchFamily="34" charset="0"/>
              <a:buChar char="•"/>
            </a:pPr>
            <a:endParaRPr lang="en-GB">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a:latin typeface="Arial" panose="020B0604020202020204" pitchFamily="34" charset="0"/>
                <a:cs typeface="Arial" panose="020B0604020202020204" pitchFamily="34" charset="0"/>
              </a:rPr>
              <a:t>Finally, I am keen to understand if you remain interested and if you would like to progress this further. </a:t>
            </a:r>
          </a:p>
        </p:txBody>
      </p:sp>
      <p:sp>
        <p:nvSpPr>
          <p:cNvPr id="4" name="Slide Number Placeholder 3"/>
          <p:cNvSpPr>
            <a:spLocks noGrp="1"/>
          </p:cNvSpPr>
          <p:nvPr>
            <p:ph type="sldNum" sz="quarter" idx="5"/>
          </p:nvPr>
        </p:nvSpPr>
        <p:spPr/>
        <p:txBody>
          <a:bodyPr/>
          <a:lstStyle/>
          <a:p>
            <a:fld id="{EFF8DC11-5811-E54C-93FB-BDA3EAE90651}" type="slidenum">
              <a:rPr lang="en-GB" smtClean="0"/>
              <a:t>2</a:t>
            </a:fld>
            <a:endParaRPr lang="en-GB"/>
          </a:p>
        </p:txBody>
      </p:sp>
    </p:spTree>
    <p:extLst>
      <p:ext uri="{BB962C8B-B14F-4D97-AF65-F5344CB8AC3E}">
        <p14:creationId xmlns:p14="http://schemas.microsoft.com/office/powerpoint/2010/main" val="423653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You may need to edit this slide to reflect the occupational specialisms that your organisation offers.  Whilst you could remove those you don’t there could be some value in understanding which employers would be most interested in to support your future curriculum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effectLst/>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effectLs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effectLst/>
              </a:rPr>
              <a:t>Withi</a:t>
            </a:r>
            <a:r>
              <a:rPr lang="en-GB" sz="1200"/>
              <a:t>n the </a:t>
            </a:r>
            <a:r>
              <a:rPr lang="en-GB" sz="1200">
                <a:effectLst/>
              </a:rPr>
              <a:t>Business and Administration skills area there is 1 T Level: </a:t>
            </a:r>
            <a:r>
              <a:rPr lang="en-GB" sz="1200" b="1">
                <a:solidFill>
                  <a:srgbClr val="E8462B"/>
                </a:solidFill>
                <a:effectLst/>
              </a:rPr>
              <a:t>Management and Administration.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a:solidFill>
                  <a:srgbClr val="E8462B"/>
                </a:solidFill>
                <a:effectLst/>
              </a:rPr>
              <a:t>Provide a high-level overview of the T Level.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1">
              <a:solidFill>
                <a:srgbClr val="E8462B"/>
              </a:solidFill>
              <a:effectLst/>
            </a:endParaRPr>
          </a:p>
          <a:p>
            <a:endParaRPr lang="en-GB"/>
          </a:p>
        </p:txBody>
      </p:sp>
      <p:sp>
        <p:nvSpPr>
          <p:cNvPr id="4" name="Slide Number Placeholder 3"/>
          <p:cNvSpPr>
            <a:spLocks noGrp="1"/>
          </p:cNvSpPr>
          <p:nvPr>
            <p:ph type="sldNum" sz="quarter" idx="5"/>
          </p:nvPr>
        </p:nvSpPr>
        <p:spPr/>
        <p:txBody>
          <a:bodyPr/>
          <a:lstStyle/>
          <a:p>
            <a:fld id="{6143F48B-3A48-9244-B0B5-D26A6BFFB480}" type="slidenum">
              <a:rPr lang="en-GB" smtClean="0"/>
              <a:t>3</a:t>
            </a:fld>
            <a:endParaRPr lang="en-GB"/>
          </a:p>
        </p:txBody>
      </p:sp>
    </p:spTree>
    <p:extLst>
      <p:ext uri="{BB962C8B-B14F-4D97-AF65-F5344CB8AC3E}">
        <p14:creationId xmlns:p14="http://schemas.microsoft.com/office/powerpoint/2010/main" val="124220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260350"/>
            <a:ext cx="6008687" cy="3381375"/>
          </a:xfrm>
        </p:spPr>
      </p:sp>
      <p:sp>
        <p:nvSpPr>
          <p:cNvPr id="3" name="Notes Placeholder 2"/>
          <p:cNvSpPr>
            <a:spLocks noGrp="1"/>
          </p:cNvSpPr>
          <p:nvPr>
            <p:ph type="body" idx="1"/>
          </p:nvPr>
        </p:nvSpPr>
        <p:spPr>
          <a:xfrm>
            <a:off x="407988" y="3857228"/>
            <a:ext cx="6008686" cy="5832648"/>
          </a:xfrm>
        </p:spPr>
        <p:txBody>
          <a:bodyPr/>
          <a:lstStyle/>
          <a:p>
            <a:pPr>
              <a:lnSpc>
                <a:spcPct val="110000"/>
              </a:lnSpc>
            </a:pPr>
            <a:r>
              <a:rPr lang="en-GB" sz="1050"/>
              <a:t>NOTES:</a:t>
            </a:r>
          </a:p>
          <a:p>
            <a:pPr marL="171450" indent="-171450">
              <a:lnSpc>
                <a:spcPct val="110000"/>
              </a:lnSpc>
              <a:buFont typeface="Arial" panose="020B0604020202020204" pitchFamily="34" charset="0"/>
              <a:buChar char="•"/>
            </a:pPr>
            <a:r>
              <a:rPr lang="en-GB" sz="1050"/>
              <a:t>Choice to edit occupational specialisms, in line with your offer</a:t>
            </a:r>
          </a:p>
          <a:p>
            <a:pPr>
              <a:lnSpc>
                <a:spcPct val="110000"/>
              </a:lnSpc>
            </a:pPr>
            <a:endParaRPr lang="en-GB" sz="1050"/>
          </a:p>
          <a:p>
            <a:pPr>
              <a:lnSpc>
                <a:spcPct val="110000"/>
              </a:lnSpc>
            </a:pPr>
            <a:r>
              <a:rPr lang="en-GB" sz="1050"/>
              <a:t>SPEAKERS NOTES:</a:t>
            </a:r>
          </a:p>
          <a:p>
            <a:pPr>
              <a:lnSpc>
                <a:spcPct val="110000"/>
              </a:lnSpc>
            </a:pPr>
            <a:endParaRPr lang="en-GB" sz="1050"/>
          </a:p>
          <a:p>
            <a:pPr>
              <a:lnSpc>
                <a:spcPct val="110000"/>
              </a:lnSpc>
            </a:pPr>
            <a:r>
              <a:rPr lang="en-GB" sz="1050"/>
              <a:t>What makes up the Management and Administration T Level</a:t>
            </a:r>
          </a:p>
          <a:p>
            <a:pPr>
              <a:lnSpc>
                <a:spcPct val="110000"/>
              </a:lnSpc>
            </a:pPr>
            <a:endParaRPr lang="en-GB" sz="1050"/>
          </a:p>
          <a:p>
            <a:pPr>
              <a:lnSpc>
                <a:spcPct val="110000"/>
              </a:lnSpc>
            </a:pPr>
            <a:r>
              <a:rPr lang="en-GB" sz="1050" b="1">
                <a:solidFill>
                  <a:srgbClr val="E8472B"/>
                </a:solidFill>
              </a:rPr>
              <a:t>Core</a:t>
            </a:r>
          </a:p>
          <a:p>
            <a:pPr>
              <a:lnSpc>
                <a:spcPct val="110000"/>
              </a:lnSpc>
            </a:pPr>
            <a:r>
              <a:rPr lang="en-GB" sz="1050"/>
              <a:t>Students learn knowledge, concepts, and principles about the route</a:t>
            </a:r>
          </a:p>
          <a:p>
            <a:pPr>
              <a:lnSpc>
                <a:spcPct val="110000"/>
              </a:lnSpc>
            </a:pPr>
            <a:r>
              <a:rPr lang="en-GB" sz="1050"/>
              <a:t>The Core will be assessed through an exam and a project</a:t>
            </a:r>
          </a:p>
          <a:p>
            <a:pPr>
              <a:lnSpc>
                <a:spcPct val="110000"/>
              </a:lnSpc>
            </a:pPr>
            <a:endParaRPr lang="en-GB" sz="1050"/>
          </a:p>
          <a:p>
            <a:pPr>
              <a:lnSpc>
                <a:spcPct val="110000"/>
              </a:lnSpc>
            </a:pPr>
            <a:endParaRPr lang="en-GB" sz="1050" b="1"/>
          </a:p>
          <a:p>
            <a:pPr>
              <a:lnSpc>
                <a:spcPct val="110000"/>
              </a:lnSpc>
            </a:pPr>
            <a:r>
              <a:rPr lang="en-GB" sz="1050" b="1">
                <a:solidFill>
                  <a:srgbClr val="E8472B"/>
                </a:solidFill>
              </a:rPr>
              <a:t>Occupational specialism</a:t>
            </a:r>
          </a:p>
          <a:p>
            <a:pPr>
              <a:lnSpc>
                <a:spcPct val="110000"/>
              </a:lnSpc>
            </a:pPr>
            <a:r>
              <a:rPr lang="en-GB" sz="1050"/>
              <a:t>Students choose a specialism</a:t>
            </a:r>
          </a:p>
          <a:p>
            <a:pPr>
              <a:lnSpc>
                <a:spcPct val="110000"/>
              </a:lnSpc>
            </a:pPr>
            <a:r>
              <a:rPr lang="en-GB" sz="1050"/>
              <a:t>They will learn and be assessed on the knowledge and skills needed to do a specific job</a:t>
            </a:r>
          </a:p>
          <a:p>
            <a:pPr>
              <a:lnSpc>
                <a:spcPct val="110000"/>
              </a:lnSpc>
            </a:pPr>
            <a:r>
              <a:rPr lang="en-GB" sz="1050"/>
              <a:t>This will be assessed through assignments and tasks, which might be part of the industry placement</a:t>
            </a:r>
          </a:p>
          <a:p>
            <a:pPr>
              <a:lnSpc>
                <a:spcPct val="110000"/>
              </a:lnSpc>
            </a:pPr>
            <a:endParaRPr lang="en-GB" sz="1050" b="1"/>
          </a:p>
          <a:p>
            <a:pPr>
              <a:lnSpc>
                <a:spcPct val="110000"/>
              </a:lnSpc>
            </a:pPr>
            <a:r>
              <a:rPr lang="en-GB" sz="1050" b="1">
                <a:solidFill>
                  <a:srgbClr val="E8472B"/>
                </a:solidFill>
              </a:rPr>
              <a:t>Industry placement</a:t>
            </a:r>
          </a:p>
          <a:p>
            <a:pPr>
              <a:lnSpc>
                <a:spcPct val="110000"/>
              </a:lnSpc>
            </a:pPr>
            <a:r>
              <a:rPr lang="en-GB" sz="1050" b="0"/>
              <a:t>This is time spent with an employer like you, making a meaningful contribution to your organisation </a:t>
            </a:r>
          </a:p>
          <a:p>
            <a:pPr>
              <a:lnSpc>
                <a:spcPct val="110000"/>
              </a:lnSpc>
            </a:pPr>
            <a:endParaRPr lang="en-GB" sz="1050"/>
          </a:p>
          <a:p>
            <a:pPr>
              <a:lnSpc>
                <a:spcPct val="110000"/>
              </a:lnSpc>
            </a:pPr>
            <a:endParaRPr lang="en-GB" sz="1050">
              <a:solidFill>
                <a:srgbClr val="E8472B"/>
              </a:solidFill>
            </a:endParaRPr>
          </a:p>
          <a:p>
            <a:pPr>
              <a:lnSpc>
                <a:spcPct val="110000"/>
              </a:lnSpc>
            </a:pPr>
            <a:r>
              <a:rPr lang="en-GB" sz="1050" b="1">
                <a:solidFill>
                  <a:srgbClr val="E8472B"/>
                </a:solidFill>
              </a:rPr>
              <a:t>English and Maths</a:t>
            </a:r>
          </a:p>
          <a:p>
            <a:pPr>
              <a:lnSpc>
                <a:spcPct val="110000"/>
              </a:lnSpc>
            </a:pPr>
            <a:r>
              <a:rPr lang="en-GB" sz="1050"/>
              <a:t>Student needs Level 2 in both to pass their T Level </a:t>
            </a:r>
          </a:p>
          <a:p>
            <a:pPr>
              <a:lnSpc>
                <a:spcPct val="110000"/>
              </a:lnSpc>
            </a:pPr>
            <a:endParaRPr lang="en-GB" sz="1050"/>
          </a:p>
          <a:p>
            <a:pPr>
              <a:lnSpc>
                <a:spcPct val="110000"/>
              </a:lnSpc>
            </a:pPr>
            <a:r>
              <a:rPr lang="en-GB" sz="1050" b="1">
                <a:solidFill>
                  <a:srgbClr val="E8472B"/>
                </a:solidFill>
              </a:rPr>
              <a:t>Other requirements</a:t>
            </a:r>
          </a:p>
          <a:p>
            <a:pPr>
              <a:lnSpc>
                <a:spcPct val="110000"/>
              </a:lnSpc>
            </a:pPr>
            <a:r>
              <a:rPr lang="en-GB" sz="1050"/>
              <a:t>The employer panels who designed the T Level included specific requirements and accreditations that students will need in the workplace, again getting them ready for work. These could include additional training, certifications or memberships</a:t>
            </a:r>
          </a:p>
          <a:p>
            <a:endParaRPr lang="en-GB"/>
          </a:p>
        </p:txBody>
      </p:sp>
      <p:sp>
        <p:nvSpPr>
          <p:cNvPr id="4" name="Slide Number Placeholder 3"/>
          <p:cNvSpPr>
            <a:spLocks noGrp="1"/>
          </p:cNvSpPr>
          <p:nvPr>
            <p:ph type="sldNum" sz="quarter" idx="5"/>
          </p:nvPr>
        </p:nvSpPr>
        <p:spPr/>
        <p:txBody>
          <a:bodyPr/>
          <a:lstStyle/>
          <a:p>
            <a:fld id="{A43584B4-5C97-4A4F-8376-21A6D0FC9A32}" type="slidenum">
              <a:rPr lang="en-GB" smtClean="0"/>
              <a:t>4</a:t>
            </a:fld>
            <a:endParaRPr lang="en-GB"/>
          </a:p>
        </p:txBody>
      </p:sp>
    </p:spTree>
    <p:extLst>
      <p:ext uri="{BB962C8B-B14F-4D97-AF65-F5344CB8AC3E}">
        <p14:creationId xmlns:p14="http://schemas.microsoft.com/office/powerpoint/2010/main" val="3042559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NOTES:</a:t>
            </a:r>
          </a:p>
          <a:p>
            <a:endParaRPr lang="en-GB"/>
          </a:p>
          <a:p>
            <a:pPr marL="171450" indent="-171450">
              <a:buFont typeface="Arial" panose="020B0604020202020204" pitchFamily="34" charset="0"/>
              <a:buChar char="•"/>
            </a:pPr>
            <a:r>
              <a:rPr lang="en-GB"/>
              <a:t>Use this slide to demonstrate to employers what value your students will bring, if you have some real examples or profiles of your students you could add this here. </a:t>
            </a:r>
          </a:p>
        </p:txBody>
      </p:sp>
      <p:sp>
        <p:nvSpPr>
          <p:cNvPr id="4" name="Slide Number Placeholder 3"/>
          <p:cNvSpPr>
            <a:spLocks noGrp="1"/>
          </p:cNvSpPr>
          <p:nvPr>
            <p:ph type="sldNum" sz="quarter" idx="5"/>
          </p:nvPr>
        </p:nvSpPr>
        <p:spPr/>
        <p:txBody>
          <a:bodyPr/>
          <a:lstStyle/>
          <a:p>
            <a:fld id="{6143F48B-3A48-9244-B0B5-D26A6BFFB480}" type="slidenum">
              <a:rPr lang="en-GB" smtClean="0"/>
              <a:t>5</a:t>
            </a:fld>
            <a:endParaRPr lang="en-GB"/>
          </a:p>
        </p:txBody>
      </p:sp>
    </p:spTree>
    <p:extLst>
      <p:ext uri="{BB962C8B-B14F-4D97-AF65-F5344CB8AC3E}">
        <p14:creationId xmlns:p14="http://schemas.microsoft.com/office/powerpoint/2010/main" val="4184263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If you have feedback from your employers about benefits they have found in hosting your students, add this into the slide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3F3F3F"/>
                </a:solidFill>
                <a:effectLst/>
                <a:latin typeface="Helvetica" pitchFamily="2" charset="0"/>
              </a:rPr>
              <a:t>SPEAKERS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3F3F3F"/>
              </a:solidFill>
              <a:effectLst/>
              <a:latin typeface="Helvetica"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solidFill>
                  <a:srgbClr val="3F3F3F"/>
                </a:solidFill>
                <a:effectLst/>
                <a:latin typeface="Helvetica" pitchFamily="2" charset="0"/>
              </a:rPr>
              <a:t>Here's what other employers say about hosting industry placements…</a:t>
            </a:r>
          </a:p>
          <a:p>
            <a:endParaRPr lang="en-GB" dirty="0"/>
          </a:p>
        </p:txBody>
      </p:sp>
      <p:sp>
        <p:nvSpPr>
          <p:cNvPr id="4" name="Slide Number Placeholder 3"/>
          <p:cNvSpPr>
            <a:spLocks noGrp="1"/>
          </p:cNvSpPr>
          <p:nvPr>
            <p:ph type="sldNum" sz="quarter" idx="5"/>
          </p:nvPr>
        </p:nvSpPr>
        <p:spPr/>
        <p:txBody>
          <a:bodyPr/>
          <a:lstStyle/>
          <a:p>
            <a:fld id="{6143F48B-3A48-9244-B0B5-D26A6BFFB480}" type="slidenum">
              <a:rPr lang="en-GB" smtClean="0"/>
              <a:t>6</a:t>
            </a:fld>
            <a:endParaRPr lang="en-GB"/>
          </a:p>
        </p:txBody>
      </p:sp>
    </p:spTree>
    <p:extLst>
      <p:ext uri="{BB962C8B-B14F-4D97-AF65-F5344CB8AC3E}">
        <p14:creationId xmlns:p14="http://schemas.microsoft.com/office/powerpoint/2010/main" val="26474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SPEAKERS NOTES:</a:t>
            </a:r>
          </a:p>
          <a:p>
            <a:endParaRPr lang="en-GB"/>
          </a:p>
          <a:p>
            <a:r>
              <a:rPr lang="en-GB"/>
              <a:t>Industry placements provide students with the opportunity to work on a variety of projects that can directly contribute to business operations. These projects may include conducting market research, creating marketing campaigns, implementing administrative policies, managing financial records, recruiting staff, and providing customer service. Through these experiences, students will gain practical skills and knowledge that can help them succeed in future careers.</a:t>
            </a:r>
          </a:p>
          <a:p>
            <a:endParaRPr lang="en-GB"/>
          </a:p>
          <a:p>
            <a:r>
              <a:rPr lang="en-GB"/>
              <a:t>You could also ask the employer about the typical work they undertake and establish if this in in line with the T Level.</a:t>
            </a:r>
          </a:p>
        </p:txBody>
      </p:sp>
      <p:sp>
        <p:nvSpPr>
          <p:cNvPr id="4" name="Slide Number Placeholder 3"/>
          <p:cNvSpPr>
            <a:spLocks noGrp="1"/>
          </p:cNvSpPr>
          <p:nvPr>
            <p:ph type="sldNum" sz="quarter" idx="5"/>
          </p:nvPr>
        </p:nvSpPr>
        <p:spPr/>
        <p:txBody>
          <a:bodyPr/>
          <a:lstStyle/>
          <a:p>
            <a:fld id="{6143F48B-3A48-9244-B0B5-D26A6BFFB480}" type="slidenum">
              <a:rPr lang="en-GB" smtClean="0"/>
              <a:t>7</a:t>
            </a:fld>
            <a:endParaRPr lang="en-GB"/>
          </a:p>
        </p:txBody>
      </p:sp>
    </p:spTree>
    <p:extLst>
      <p:ext uri="{BB962C8B-B14F-4D97-AF65-F5344CB8AC3E}">
        <p14:creationId xmlns:p14="http://schemas.microsoft.com/office/powerpoint/2010/main" val="23935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SPEAKERS NOTES:</a:t>
            </a:r>
          </a:p>
          <a:p>
            <a:endParaRPr lang="en-GB"/>
          </a:p>
          <a:p>
            <a:pPr marL="171450" indent="-171450">
              <a:buFont typeface="Arial" panose="020B0604020202020204" pitchFamily="34" charset="0"/>
              <a:buChar char="•"/>
            </a:pPr>
            <a:r>
              <a:rPr lang="en-GB"/>
              <a:t>Industry placements can be delivered in a number of ways, depending on the needs of the employer and the student. </a:t>
            </a:r>
          </a:p>
          <a:p>
            <a:pPr marL="171450" indent="-171450">
              <a:buFont typeface="Arial" panose="020B0604020202020204" pitchFamily="34" charset="0"/>
              <a:buChar char="•"/>
            </a:pPr>
            <a:r>
              <a:rPr lang="en-GB"/>
              <a:t>There are several delivery models that can be used, including block placements, day-release placements, and staggered placements. </a:t>
            </a:r>
          </a:p>
          <a:p>
            <a:pPr marL="171450" indent="-171450">
              <a:buFont typeface="Arial" panose="020B0604020202020204" pitchFamily="34" charset="0"/>
              <a:buChar char="•"/>
            </a:pPr>
            <a:r>
              <a:rPr lang="en-GB"/>
              <a:t>Block placements involve the student working full-time for an extended period of time, usually 6-8 weeks, while day-release placements involve the student attending work one or two days per week over a longer period of time. </a:t>
            </a:r>
          </a:p>
          <a:p>
            <a:pPr marL="171450" indent="-171450">
              <a:buFont typeface="Arial" panose="020B0604020202020204" pitchFamily="34" charset="0"/>
              <a:buChar char="•"/>
            </a:pPr>
            <a:r>
              <a:rPr lang="en-GB"/>
              <a:t>Staggered placements involve the student working part-time over a longer period of time. </a:t>
            </a:r>
          </a:p>
          <a:p>
            <a:pPr marL="171450" indent="-171450">
              <a:buFont typeface="Arial" panose="020B0604020202020204" pitchFamily="34" charset="0"/>
              <a:buChar char="•"/>
            </a:pPr>
            <a:r>
              <a:rPr lang="en-GB"/>
              <a:t>Placements can also be project-based, with a specific focus on a particular project or task. Employers should work with the school or college to determine the most appropriate delivery model for their needs and the needs of the student.</a:t>
            </a:r>
          </a:p>
          <a:p>
            <a:pPr marL="171450" indent="-171450">
              <a:buFont typeface="Arial" panose="020B0604020202020204" pitchFamily="34" charset="0"/>
              <a:buChar char="•"/>
            </a:pPr>
            <a:r>
              <a:rPr lang="en-GB"/>
              <a:t>Ask the employer if they, even at this early stage would have any preferences / would your model work for them? (BE CAREFUL NOT TO MAKE THIS A BARRIER – THEIR RESPONSE MAY MEAN FURTHER DISCUSSION ABOUT FLEXIBILITIES OF YOUR DELIVERY MODEL IS NECESSARY.) </a:t>
            </a:r>
          </a:p>
        </p:txBody>
      </p:sp>
      <p:sp>
        <p:nvSpPr>
          <p:cNvPr id="4" name="Slide Number Placeholder 3"/>
          <p:cNvSpPr>
            <a:spLocks noGrp="1"/>
          </p:cNvSpPr>
          <p:nvPr>
            <p:ph type="sldNum" sz="quarter" idx="5"/>
          </p:nvPr>
        </p:nvSpPr>
        <p:spPr/>
        <p:txBody>
          <a:bodyPr/>
          <a:lstStyle/>
          <a:p>
            <a:fld id="{6143F48B-3A48-9244-B0B5-D26A6BFFB480}" type="slidenum">
              <a:rPr lang="en-GB" smtClean="0"/>
              <a:t>8</a:t>
            </a:fld>
            <a:endParaRPr lang="en-GB"/>
          </a:p>
        </p:txBody>
      </p:sp>
    </p:spTree>
    <p:extLst>
      <p:ext uri="{BB962C8B-B14F-4D97-AF65-F5344CB8AC3E}">
        <p14:creationId xmlns:p14="http://schemas.microsoft.com/office/powerpoint/2010/main" val="3308305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SPEAKER NOTES:</a:t>
            </a:r>
          </a:p>
          <a:p>
            <a:endParaRPr lang="en-GB"/>
          </a:p>
          <a:p>
            <a:pPr marL="171450" indent="-171450">
              <a:buFont typeface="Arial" panose="020B0604020202020204" pitchFamily="34" charset="0"/>
              <a:buChar char="•"/>
            </a:pPr>
            <a:r>
              <a:rPr lang="en-GB"/>
              <a:t>Employers who offer industry placements make a commitment to provide valuable training and work experience to T-Level students. </a:t>
            </a:r>
          </a:p>
          <a:p>
            <a:pPr marL="171450" indent="-171450">
              <a:buFont typeface="Arial" panose="020B0604020202020204" pitchFamily="34" charset="0"/>
              <a:buChar char="•"/>
            </a:pPr>
            <a:r>
              <a:rPr lang="en-GB"/>
              <a:t>Employers are responsible for ensuring that the student is treated fairly and respectfully, and is provided with meaningful tasks and responsibilities. </a:t>
            </a:r>
          </a:p>
          <a:p>
            <a:pPr marL="171450" indent="-171450">
              <a:buFont typeface="Arial" panose="020B0604020202020204" pitchFamily="34" charset="0"/>
              <a:buChar char="•"/>
            </a:pPr>
            <a:r>
              <a:rPr lang="en-GB"/>
              <a:t>Employers will also need to provide regular feedback and support, and help the student develop employability skills. It is important to adhere to relevant laws and regulations, including health and safety, data protection, and equality and diversity. </a:t>
            </a:r>
          </a:p>
          <a:p>
            <a:pPr marL="171450" indent="-171450">
              <a:buFont typeface="Arial" panose="020B0604020202020204" pitchFamily="34" charset="0"/>
              <a:buChar char="•"/>
            </a:pPr>
            <a:r>
              <a:rPr lang="en-GB"/>
              <a:t>By offering an industry placement, employers can help develop the next generation of skilled workers and benefit from fresh perspectives and new talent in their organisation.</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You may also wish to explain there are no requirements for payment, offer of a job longer-term etc.</a:t>
            </a:r>
          </a:p>
        </p:txBody>
      </p:sp>
      <p:sp>
        <p:nvSpPr>
          <p:cNvPr id="4" name="Slide Number Placeholder 3"/>
          <p:cNvSpPr>
            <a:spLocks noGrp="1"/>
          </p:cNvSpPr>
          <p:nvPr>
            <p:ph type="sldNum" sz="quarter" idx="5"/>
          </p:nvPr>
        </p:nvSpPr>
        <p:spPr/>
        <p:txBody>
          <a:bodyPr/>
          <a:lstStyle/>
          <a:p>
            <a:fld id="{6143F48B-3A48-9244-B0B5-D26A6BFFB480}" type="slidenum">
              <a:rPr lang="en-GB" smtClean="0"/>
              <a:t>9</a:t>
            </a:fld>
            <a:endParaRPr lang="en-GB"/>
          </a:p>
        </p:txBody>
      </p:sp>
    </p:spTree>
    <p:extLst>
      <p:ext uri="{BB962C8B-B14F-4D97-AF65-F5344CB8AC3E}">
        <p14:creationId xmlns:p14="http://schemas.microsoft.com/office/powerpoint/2010/main" val="3244146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215F7-B893-F335-398C-0DB86EDC518F}"/>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GB"/>
              <a:t>Click to edit Master title style</a:t>
            </a:r>
          </a:p>
        </p:txBody>
      </p:sp>
      <p:sp>
        <p:nvSpPr>
          <p:cNvPr id="3" name="Subtitle 2">
            <a:extLst>
              <a:ext uri="{FF2B5EF4-FFF2-40B4-BE49-F238E27FC236}">
                <a16:creationId xmlns:a16="http://schemas.microsoft.com/office/drawing/2014/main" id="{D02ACF1A-900F-C99C-924F-F3FE0545FE2D}"/>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C9A36D5-9B1C-8783-75A4-0BD1496C5A32}"/>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85B15429-6D9A-3040-80AF-A69280E7A205}" type="datetime1">
              <a:rPr lang="en-GB" smtClean="0"/>
              <a:t>28/03/2024</a:t>
            </a:fld>
            <a:endParaRPr lang="en-GB"/>
          </a:p>
        </p:txBody>
      </p:sp>
      <p:sp>
        <p:nvSpPr>
          <p:cNvPr id="5" name="Footer Placeholder 4">
            <a:extLst>
              <a:ext uri="{FF2B5EF4-FFF2-40B4-BE49-F238E27FC236}">
                <a16:creationId xmlns:a16="http://schemas.microsoft.com/office/drawing/2014/main" id="{0ACDD1AB-5433-0DF9-3544-5E2B6F0B6D44}"/>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GB"/>
              <a:t>Resource #22 Introductory Presentation for Employers</a:t>
            </a:r>
          </a:p>
        </p:txBody>
      </p:sp>
      <p:sp>
        <p:nvSpPr>
          <p:cNvPr id="6" name="Slide Number Placeholder 5">
            <a:extLst>
              <a:ext uri="{FF2B5EF4-FFF2-40B4-BE49-F238E27FC236}">
                <a16:creationId xmlns:a16="http://schemas.microsoft.com/office/drawing/2014/main" id="{CD790A13-A12C-3086-7E67-58C057775D26}"/>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a:p>
        </p:txBody>
      </p:sp>
      <p:sp>
        <p:nvSpPr>
          <p:cNvPr id="7" name="Freeform 6">
            <a:extLst>
              <a:ext uri="{FF2B5EF4-FFF2-40B4-BE49-F238E27FC236}">
                <a16:creationId xmlns:a16="http://schemas.microsoft.com/office/drawing/2014/main" id="{70A69C31-D06C-1A0B-454E-A0AE91A0D4A0}"/>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535694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0F1A-27E4-EA50-A454-1B2799B7D50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D06A96F-99EE-2AF4-B6D9-C8BFCEFF8DD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71B361-4946-8944-19CA-0B54CDC3A9D8}"/>
              </a:ext>
            </a:extLst>
          </p:cNvPr>
          <p:cNvSpPr>
            <a:spLocks noGrp="1"/>
          </p:cNvSpPr>
          <p:nvPr>
            <p:ph type="dt" sz="half" idx="10"/>
          </p:nvPr>
        </p:nvSpPr>
        <p:spPr/>
        <p:txBody>
          <a:bodyPr/>
          <a:lstStyle/>
          <a:p>
            <a:fld id="{3DFF6834-85CD-7846-B2F6-7AC8975E4391}" type="datetime1">
              <a:rPr lang="en-GB" smtClean="0"/>
              <a:t>28/03/2024</a:t>
            </a:fld>
            <a:endParaRPr lang="en-GB"/>
          </a:p>
        </p:txBody>
      </p:sp>
      <p:sp>
        <p:nvSpPr>
          <p:cNvPr id="5" name="Footer Placeholder 4">
            <a:extLst>
              <a:ext uri="{FF2B5EF4-FFF2-40B4-BE49-F238E27FC236}">
                <a16:creationId xmlns:a16="http://schemas.microsoft.com/office/drawing/2014/main" id="{6210141C-E3D9-B30E-5EAA-8393067A19F2}"/>
              </a:ext>
            </a:extLst>
          </p:cNvPr>
          <p:cNvSpPr>
            <a:spLocks noGrp="1"/>
          </p:cNvSpPr>
          <p:nvPr>
            <p:ph type="ftr" sz="quarter" idx="11"/>
          </p:nvPr>
        </p:nvSpPr>
        <p:spPr/>
        <p:txBody>
          <a:bodyPr/>
          <a:lstStyle/>
          <a:p>
            <a:r>
              <a:rPr lang="en-GB"/>
              <a:t>Resource #22 Introductory Presentation for Employers</a:t>
            </a:r>
          </a:p>
        </p:txBody>
      </p:sp>
      <p:sp>
        <p:nvSpPr>
          <p:cNvPr id="6" name="Slide Number Placeholder 5">
            <a:extLst>
              <a:ext uri="{FF2B5EF4-FFF2-40B4-BE49-F238E27FC236}">
                <a16:creationId xmlns:a16="http://schemas.microsoft.com/office/drawing/2014/main" id="{06ECBF48-24EA-B6A3-B0CC-C1A4844AC8E1}"/>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4278153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524166-090D-8F8E-0268-FA07AA10F98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F02668B-7E23-CB9A-4117-649B6A657D4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19857C1-FE31-1317-3C06-F91DED707B9E}"/>
              </a:ext>
            </a:extLst>
          </p:cNvPr>
          <p:cNvSpPr>
            <a:spLocks noGrp="1"/>
          </p:cNvSpPr>
          <p:nvPr>
            <p:ph type="dt" sz="half" idx="10"/>
          </p:nvPr>
        </p:nvSpPr>
        <p:spPr/>
        <p:txBody>
          <a:bodyPr/>
          <a:lstStyle/>
          <a:p>
            <a:fld id="{02BE3A87-AED1-864F-8A1F-0E24CA16D8C9}" type="datetime1">
              <a:rPr lang="en-GB" smtClean="0"/>
              <a:t>28/03/2024</a:t>
            </a:fld>
            <a:endParaRPr lang="en-GB"/>
          </a:p>
        </p:txBody>
      </p:sp>
      <p:sp>
        <p:nvSpPr>
          <p:cNvPr id="5" name="Footer Placeholder 4">
            <a:extLst>
              <a:ext uri="{FF2B5EF4-FFF2-40B4-BE49-F238E27FC236}">
                <a16:creationId xmlns:a16="http://schemas.microsoft.com/office/drawing/2014/main" id="{BC8261FE-0A4A-EA1E-0220-51BC35271A12}"/>
              </a:ext>
            </a:extLst>
          </p:cNvPr>
          <p:cNvSpPr>
            <a:spLocks noGrp="1"/>
          </p:cNvSpPr>
          <p:nvPr>
            <p:ph type="ftr" sz="quarter" idx="11"/>
          </p:nvPr>
        </p:nvSpPr>
        <p:spPr/>
        <p:txBody>
          <a:bodyPr/>
          <a:lstStyle/>
          <a:p>
            <a:r>
              <a:rPr lang="en-GB"/>
              <a:t>Resource #22 Introductory Presentation for Employers</a:t>
            </a:r>
          </a:p>
        </p:txBody>
      </p:sp>
      <p:sp>
        <p:nvSpPr>
          <p:cNvPr id="6" name="Slide Number Placeholder 5">
            <a:extLst>
              <a:ext uri="{FF2B5EF4-FFF2-40B4-BE49-F238E27FC236}">
                <a16:creationId xmlns:a16="http://schemas.microsoft.com/office/drawing/2014/main" id="{0D1C0CAB-7E81-1D38-C94E-5535418254A5}"/>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3297027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white">
    <p:spTree>
      <p:nvGrpSpPr>
        <p:cNvPr id="1" name=""/>
        <p:cNvGrpSpPr/>
        <p:nvPr/>
      </p:nvGrpSpPr>
      <p:grpSpPr>
        <a:xfrm>
          <a:off x="0" y="0"/>
          <a:ext cx="0" cy="0"/>
          <a:chOff x="0" y="0"/>
          <a:chExt cx="0" cy="0"/>
        </a:xfrm>
      </p:grpSpPr>
      <p:sp>
        <p:nvSpPr>
          <p:cNvPr id="37" name="Title 6">
            <a:extLst>
              <a:ext uri="{FF2B5EF4-FFF2-40B4-BE49-F238E27FC236}">
                <a16:creationId xmlns:a16="http://schemas.microsoft.com/office/drawing/2014/main" id="{8DB2D349-8FE2-0848-82B2-5C80737EA677}"/>
              </a:ext>
            </a:extLst>
          </p:cNvPr>
          <p:cNvSpPr>
            <a:spLocks noGrp="1"/>
          </p:cNvSpPr>
          <p:nvPr>
            <p:ph type="title"/>
          </p:nvPr>
        </p:nvSpPr>
        <p:spPr>
          <a:xfrm>
            <a:off x="1204443" y="1038332"/>
            <a:ext cx="9782221" cy="503663"/>
          </a:xfrm>
          <a:prstGeom prst="rect">
            <a:avLst/>
          </a:prstGeom>
        </p:spPr>
        <p:txBody>
          <a:bodyPr wrap="square" lIns="0" tIns="0" rIns="0" bIns="0" anchor="t" anchorCtr="0">
            <a:noAutofit/>
          </a:bodyPr>
          <a:lstStyle>
            <a:lvl1pPr algn="l">
              <a:defRPr sz="1637" cap="all" baseline="0">
                <a:solidFill>
                  <a:schemeClr val="tx1"/>
                </a:solidFill>
              </a:defRPr>
            </a:lvl1pPr>
          </a:lstStyle>
          <a:p>
            <a:r>
              <a:rPr lang="en-US"/>
              <a:t>Click to edit Master title style</a:t>
            </a:r>
          </a:p>
        </p:txBody>
      </p:sp>
      <p:sp>
        <p:nvSpPr>
          <p:cNvPr id="5" name="Freeform 4">
            <a:extLst>
              <a:ext uri="{FF2B5EF4-FFF2-40B4-BE49-F238E27FC236}">
                <a16:creationId xmlns:a16="http://schemas.microsoft.com/office/drawing/2014/main" id="{A6EE97E9-8615-5641-BA96-50B5F1568314}"/>
              </a:ext>
            </a:extLst>
          </p:cNvPr>
          <p:cNvSpPr/>
          <p:nvPr/>
        </p:nvSpPr>
        <p:spPr>
          <a:xfrm>
            <a:off x="0" y="481"/>
            <a:ext cx="12192000" cy="6857519"/>
          </a:xfrm>
          <a:custGeom>
            <a:avLst/>
            <a:gdLst>
              <a:gd name="connsiteX0" fmla="*/ 0 w 20104100"/>
              <a:gd name="connsiteY0" fmla="*/ 0 h 11308556"/>
              <a:gd name="connsiteX1" fmla="*/ 0 w 20104100"/>
              <a:gd name="connsiteY1" fmla="*/ 2823788 h 11308556"/>
              <a:gd name="connsiteX2" fmla="*/ 1901618 w 20104100"/>
              <a:gd name="connsiteY2" fmla="*/ 4960896 h 11308556"/>
              <a:gd name="connsiteX3" fmla="*/ 654640 w 20104100"/>
              <a:gd name="connsiteY3" fmla="*/ 4960896 h 11308556"/>
              <a:gd name="connsiteX4" fmla="*/ 654640 w 20104100"/>
              <a:gd name="connsiteY4" fmla="*/ 9676250 h 11308556"/>
              <a:gd name="connsiteX5" fmla="*/ 0 w 20104100"/>
              <a:gd name="connsiteY5" fmla="*/ 9676250 h 11308556"/>
              <a:gd name="connsiteX6" fmla="*/ 0 w 20104100"/>
              <a:gd name="connsiteY6" fmla="*/ 11308556 h 11308556"/>
              <a:gd name="connsiteX7" fmla="*/ 20104100 w 20104100"/>
              <a:gd name="connsiteY7" fmla="*/ 11308556 h 11308556"/>
              <a:gd name="connsiteX8" fmla="*/ 20104100 w 20104100"/>
              <a:gd name="connsiteY8" fmla="*/ 0 h 11308556"/>
              <a:gd name="connsiteX9" fmla="*/ 19378154 w 20104100"/>
              <a:gd name="connsiteY9" fmla="*/ 1879000 h 11308556"/>
              <a:gd name="connsiteX10" fmla="*/ 19295956 w 20104100"/>
              <a:gd name="connsiteY10" fmla="*/ 1879000 h 11308556"/>
              <a:gd name="connsiteX11" fmla="*/ 19295956 w 20104100"/>
              <a:gd name="connsiteY11" fmla="*/ 3928990 h 11308556"/>
              <a:gd name="connsiteX12" fmla="*/ 18537550 w 20104100"/>
              <a:gd name="connsiteY12" fmla="*/ 3928990 h 11308556"/>
              <a:gd name="connsiteX13" fmla="*/ 18537550 w 20104100"/>
              <a:gd name="connsiteY13" fmla="*/ 1879000 h 11308556"/>
              <a:gd name="connsiteX14" fmla="*/ 18005840 w 20104100"/>
              <a:gd name="connsiteY14" fmla="*/ 1879000 h 11308556"/>
              <a:gd name="connsiteX15" fmla="*/ 18916806 w 20104100"/>
              <a:gd name="connsiteY15" fmla="*/ 835263 h 11308556"/>
              <a:gd name="connsiteX16" fmla="*/ 19827774 w 20104100"/>
              <a:gd name="connsiteY16" fmla="*/ 1879000 h 1130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104100" h="11308556">
                <a:moveTo>
                  <a:pt x="0" y="0"/>
                </a:moveTo>
                <a:lnTo>
                  <a:pt x="0" y="2823788"/>
                </a:lnTo>
                <a:lnTo>
                  <a:pt x="1901618" y="4960896"/>
                </a:lnTo>
                <a:lnTo>
                  <a:pt x="654640" y="4960896"/>
                </a:lnTo>
                <a:lnTo>
                  <a:pt x="654640" y="9676250"/>
                </a:lnTo>
                <a:lnTo>
                  <a:pt x="0" y="9676250"/>
                </a:lnTo>
                <a:lnTo>
                  <a:pt x="0" y="11308556"/>
                </a:lnTo>
                <a:lnTo>
                  <a:pt x="20104100" y="11308556"/>
                </a:lnTo>
                <a:lnTo>
                  <a:pt x="20104100" y="0"/>
                </a:lnTo>
                <a:close/>
                <a:moveTo>
                  <a:pt x="19378154" y="1879000"/>
                </a:moveTo>
                <a:lnTo>
                  <a:pt x="19295956" y="1879000"/>
                </a:lnTo>
                <a:lnTo>
                  <a:pt x="19295956" y="3928990"/>
                </a:lnTo>
                <a:lnTo>
                  <a:pt x="18537550" y="3928990"/>
                </a:lnTo>
                <a:lnTo>
                  <a:pt x="18537550" y="1879000"/>
                </a:lnTo>
                <a:lnTo>
                  <a:pt x="18005840" y="1879000"/>
                </a:lnTo>
                <a:lnTo>
                  <a:pt x="18916806" y="835263"/>
                </a:lnTo>
                <a:lnTo>
                  <a:pt x="19827774" y="1879000"/>
                </a:lnTo>
                <a:close/>
              </a:path>
            </a:pathLst>
          </a:custGeom>
          <a:noFill/>
          <a:ln w="10468" cap="flat">
            <a:noFill/>
            <a:prstDash val="solid"/>
            <a:miter/>
          </a:ln>
        </p:spPr>
        <p:txBody>
          <a:bodyPr rtlCol="0" anchor="ctr"/>
          <a:lstStyle/>
          <a:p>
            <a:endParaRPr lang="en-US" sz="1092"/>
          </a:p>
        </p:txBody>
      </p:sp>
      <p:sp>
        <p:nvSpPr>
          <p:cNvPr id="7" name="Freeform 6">
            <a:extLst>
              <a:ext uri="{FF2B5EF4-FFF2-40B4-BE49-F238E27FC236}">
                <a16:creationId xmlns:a16="http://schemas.microsoft.com/office/drawing/2014/main" id="{4C7ADA1A-7896-E442-830A-907F10FB58E2}"/>
              </a:ext>
            </a:extLst>
          </p:cNvPr>
          <p:cNvSpPr/>
          <p:nvPr/>
        </p:nvSpPr>
        <p:spPr>
          <a:xfrm>
            <a:off x="0" y="1712830"/>
            <a:ext cx="1149350"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435322698"/>
      </p:ext>
    </p:extLst>
  </p:cSld>
  <p:clrMapOvr>
    <a:masterClrMapping/>
  </p:clrMapOvr>
  <p:extLst>
    <p:ext uri="{DCECCB84-F9BA-43D5-87BE-67443E8EF086}">
      <p15:sldGuideLst xmlns:p15="http://schemas.microsoft.com/office/powerpoint/2012/main">
        <p15:guide id="1" orient="horz" pos="3562">
          <p15:clr>
            <a:srgbClr val="FBAE40"/>
          </p15:clr>
        </p15:guide>
        <p15:guide id="2" pos="1274">
          <p15:clr>
            <a:srgbClr val="FBAE40"/>
          </p15:clr>
        </p15:guide>
        <p15:guide id="3" pos="1141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3813B-646E-BC0F-7D70-66A375187B4D}"/>
              </a:ext>
            </a:extLst>
          </p:cNvPr>
          <p:cNvSpPr>
            <a:spLocks noGrp="1"/>
          </p:cNvSpPr>
          <p:nvPr>
            <p:ph type="title"/>
          </p:nvPr>
        </p:nvSpPr>
        <p:spPr/>
        <p:txBody>
          <a:bodyPr>
            <a:normAutofit/>
          </a:bodyPr>
          <a:lstStyle>
            <a:lvl1pPr>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2987C673-3935-1D75-8EF9-2C5B6158E210}"/>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8D7C07F-D6BB-168C-9719-8F46574D0451}"/>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6A891A04-0A03-B245-9C22-B5146B39AD8E}" type="datetime1">
              <a:rPr lang="en-GB" smtClean="0"/>
              <a:t>28/03/2024</a:t>
            </a:fld>
            <a:endParaRPr lang="en-GB"/>
          </a:p>
        </p:txBody>
      </p:sp>
      <p:sp>
        <p:nvSpPr>
          <p:cNvPr id="5" name="Footer Placeholder 4">
            <a:extLst>
              <a:ext uri="{FF2B5EF4-FFF2-40B4-BE49-F238E27FC236}">
                <a16:creationId xmlns:a16="http://schemas.microsoft.com/office/drawing/2014/main" id="{F5DF972E-F232-AF29-33A2-700FE172B46B}"/>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GB"/>
              <a:t>Resource #22 Introductory Presentation for Employers</a:t>
            </a:r>
          </a:p>
        </p:txBody>
      </p:sp>
      <p:sp>
        <p:nvSpPr>
          <p:cNvPr id="6" name="Slide Number Placeholder 5">
            <a:extLst>
              <a:ext uri="{FF2B5EF4-FFF2-40B4-BE49-F238E27FC236}">
                <a16:creationId xmlns:a16="http://schemas.microsoft.com/office/drawing/2014/main" id="{462F96DF-809F-AB3D-0C96-9B2EAFC68D51}"/>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a:p>
        </p:txBody>
      </p:sp>
      <p:sp>
        <p:nvSpPr>
          <p:cNvPr id="7" name="Freeform 6">
            <a:extLst>
              <a:ext uri="{FF2B5EF4-FFF2-40B4-BE49-F238E27FC236}">
                <a16:creationId xmlns:a16="http://schemas.microsoft.com/office/drawing/2014/main" id="{BF41F464-E226-7F3B-0A43-7175A1671634}"/>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91618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AAE7-E19B-31B8-F641-10F7C00BECCC}"/>
              </a:ext>
            </a:extLst>
          </p:cNvPr>
          <p:cNvSpPr>
            <a:spLocks noGrp="1"/>
          </p:cNvSpPr>
          <p:nvPr>
            <p:ph type="title"/>
          </p:nvPr>
        </p:nvSpPr>
        <p:spPr>
          <a:xfrm>
            <a:off x="831850" y="1709738"/>
            <a:ext cx="10515600" cy="2852737"/>
          </a:xfrm>
        </p:spPr>
        <p:txBody>
          <a:bodyPr anchor="b"/>
          <a:lstStyle>
            <a:lvl1pPr>
              <a:defRPr sz="6000">
                <a:solidFill>
                  <a:srgbClr val="E8462B"/>
                </a:solidFill>
              </a:defRPr>
            </a:lvl1pPr>
          </a:lstStyle>
          <a:p>
            <a:r>
              <a:rPr lang="en-GB"/>
              <a:t>Click to edit Master title style</a:t>
            </a:r>
          </a:p>
        </p:txBody>
      </p:sp>
      <p:sp>
        <p:nvSpPr>
          <p:cNvPr id="3" name="Text Placeholder 2">
            <a:extLst>
              <a:ext uri="{FF2B5EF4-FFF2-40B4-BE49-F238E27FC236}">
                <a16:creationId xmlns:a16="http://schemas.microsoft.com/office/drawing/2014/main" id="{CDBF9910-82B9-8B24-7A94-168548BFB3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871BC9B-A015-E9DE-2EBF-9231AF6CA2EA}"/>
              </a:ext>
            </a:extLst>
          </p:cNvPr>
          <p:cNvSpPr>
            <a:spLocks noGrp="1"/>
          </p:cNvSpPr>
          <p:nvPr>
            <p:ph type="dt" sz="half" idx="10"/>
          </p:nvPr>
        </p:nvSpPr>
        <p:spPr/>
        <p:txBody>
          <a:bodyPr/>
          <a:lstStyle/>
          <a:p>
            <a:fld id="{9CFFA742-3D46-1B49-AA6E-FF44ABD9E1F7}" type="datetime1">
              <a:rPr lang="en-GB" smtClean="0"/>
              <a:t>28/03/2024</a:t>
            </a:fld>
            <a:endParaRPr lang="en-GB"/>
          </a:p>
        </p:txBody>
      </p:sp>
      <p:sp>
        <p:nvSpPr>
          <p:cNvPr id="5" name="Footer Placeholder 4">
            <a:extLst>
              <a:ext uri="{FF2B5EF4-FFF2-40B4-BE49-F238E27FC236}">
                <a16:creationId xmlns:a16="http://schemas.microsoft.com/office/drawing/2014/main" id="{445138B9-57D7-C5C1-9636-241049AFE982}"/>
              </a:ext>
            </a:extLst>
          </p:cNvPr>
          <p:cNvSpPr>
            <a:spLocks noGrp="1"/>
          </p:cNvSpPr>
          <p:nvPr>
            <p:ph type="ftr" sz="quarter" idx="11"/>
          </p:nvPr>
        </p:nvSpPr>
        <p:spPr/>
        <p:txBody>
          <a:bodyPr/>
          <a:lstStyle/>
          <a:p>
            <a:r>
              <a:rPr lang="en-GB"/>
              <a:t>Resource #22 Introductory Presentation for Employers</a:t>
            </a:r>
          </a:p>
        </p:txBody>
      </p:sp>
      <p:sp>
        <p:nvSpPr>
          <p:cNvPr id="6" name="Slide Number Placeholder 5">
            <a:extLst>
              <a:ext uri="{FF2B5EF4-FFF2-40B4-BE49-F238E27FC236}">
                <a16:creationId xmlns:a16="http://schemas.microsoft.com/office/drawing/2014/main" id="{13254E89-F0F3-72FC-EBCC-7D64AE3DB955}"/>
              </a:ext>
            </a:extLst>
          </p:cNvPr>
          <p:cNvSpPr>
            <a:spLocks noGrp="1"/>
          </p:cNvSpPr>
          <p:nvPr>
            <p:ph type="sldNum" sz="quarter" idx="12"/>
          </p:nvPr>
        </p:nvSpPr>
        <p:spPr/>
        <p:txBody>
          <a:bodyPr/>
          <a:lstStyle/>
          <a:p>
            <a:fld id="{0F590588-3972-B14A-B434-98F7B01B42C7}" type="slidenum">
              <a:rPr lang="en-GB" smtClean="0"/>
              <a:t>‹#›</a:t>
            </a:fld>
            <a:endParaRPr lang="en-GB"/>
          </a:p>
        </p:txBody>
      </p:sp>
      <p:sp>
        <p:nvSpPr>
          <p:cNvPr id="8" name="Freeform 7">
            <a:extLst>
              <a:ext uri="{FF2B5EF4-FFF2-40B4-BE49-F238E27FC236}">
                <a16:creationId xmlns:a16="http://schemas.microsoft.com/office/drawing/2014/main" id="{76CD94F9-FFEF-4145-62BA-12125F320709}"/>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3555041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1ABB1-4741-E507-792A-EB4AC76BE7E8}"/>
              </a:ext>
            </a:extLst>
          </p:cNvPr>
          <p:cNvSpPr>
            <a:spLocks noGrp="1"/>
          </p:cNvSpPr>
          <p:nvPr>
            <p:ph type="title"/>
          </p:nvPr>
        </p:nvSpPr>
        <p:spPr/>
        <p:txBody>
          <a:bodyPr>
            <a:normAutofit/>
          </a:bodyPr>
          <a:lstStyle>
            <a:lvl1pPr algn="l" defTabSz="914400" rtl="0" eaLnBrk="1" latinLnBrk="0" hangingPunct="1">
              <a:lnSpc>
                <a:spcPct val="90000"/>
              </a:lnSpc>
              <a:spcBef>
                <a:spcPct val="0"/>
              </a:spcBef>
              <a:buNone/>
              <a:defRPr lang="en-GB" sz="4400" b="1" i="1" kern="0" cap="all" baseline="0" dirty="0">
                <a:solidFill>
                  <a:srgbClr val="E8462B"/>
                </a:solidFill>
                <a:latin typeface="+mj-lt"/>
                <a:ea typeface="+mj-ea"/>
                <a:cs typeface="Arial" panose="020B0604020202020204" pitchFamily="34" charset="0"/>
              </a:defRPr>
            </a:lvl1pPr>
          </a:lstStyle>
          <a:p>
            <a:r>
              <a:rPr lang="en-GB"/>
              <a:t>Click to edit Master title style</a:t>
            </a:r>
          </a:p>
        </p:txBody>
      </p:sp>
      <p:sp>
        <p:nvSpPr>
          <p:cNvPr id="3" name="Content Placeholder 2">
            <a:extLst>
              <a:ext uri="{FF2B5EF4-FFF2-40B4-BE49-F238E27FC236}">
                <a16:creationId xmlns:a16="http://schemas.microsoft.com/office/drawing/2014/main" id="{846456A3-1C1E-D214-7739-9CD1B24DC03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BF614F4-DEB2-D2C8-F7EF-96D43EFC14C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7137A25-5CA1-4C02-5328-5C3850A8010C}"/>
              </a:ext>
            </a:extLst>
          </p:cNvPr>
          <p:cNvSpPr>
            <a:spLocks noGrp="1"/>
          </p:cNvSpPr>
          <p:nvPr>
            <p:ph type="dt" sz="half" idx="10"/>
          </p:nvPr>
        </p:nvSpPr>
        <p:spPr/>
        <p:txBody>
          <a:bodyPr/>
          <a:lstStyle/>
          <a:p>
            <a:fld id="{5013203C-87D0-4A44-9FE2-077DAFDE4479}" type="datetime1">
              <a:rPr lang="en-GB" smtClean="0"/>
              <a:t>28/03/2024</a:t>
            </a:fld>
            <a:endParaRPr lang="en-GB"/>
          </a:p>
        </p:txBody>
      </p:sp>
      <p:sp>
        <p:nvSpPr>
          <p:cNvPr id="6" name="Footer Placeholder 5">
            <a:extLst>
              <a:ext uri="{FF2B5EF4-FFF2-40B4-BE49-F238E27FC236}">
                <a16:creationId xmlns:a16="http://schemas.microsoft.com/office/drawing/2014/main" id="{23416D4F-7573-C3A7-351F-72A6F08EFA7E}"/>
              </a:ext>
            </a:extLst>
          </p:cNvPr>
          <p:cNvSpPr>
            <a:spLocks noGrp="1"/>
          </p:cNvSpPr>
          <p:nvPr>
            <p:ph type="ftr" sz="quarter" idx="11"/>
          </p:nvPr>
        </p:nvSpPr>
        <p:spPr/>
        <p:txBody>
          <a:bodyPr/>
          <a:lstStyle/>
          <a:p>
            <a:r>
              <a:rPr lang="en-GB"/>
              <a:t>Resource #22 Introductory Presentation for Employers</a:t>
            </a:r>
          </a:p>
        </p:txBody>
      </p:sp>
      <p:sp>
        <p:nvSpPr>
          <p:cNvPr id="7" name="Slide Number Placeholder 6">
            <a:extLst>
              <a:ext uri="{FF2B5EF4-FFF2-40B4-BE49-F238E27FC236}">
                <a16:creationId xmlns:a16="http://schemas.microsoft.com/office/drawing/2014/main" id="{564E57A1-148D-2771-9EF1-F6DCAD9B03DF}"/>
              </a:ext>
            </a:extLst>
          </p:cNvPr>
          <p:cNvSpPr>
            <a:spLocks noGrp="1"/>
          </p:cNvSpPr>
          <p:nvPr>
            <p:ph type="sldNum" sz="quarter" idx="12"/>
          </p:nvPr>
        </p:nvSpPr>
        <p:spPr/>
        <p:txBody>
          <a:bodyPr/>
          <a:lstStyle/>
          <a:p>
            <a:fld id="{0F590588-3972-B14A-B434-98F7B01B42C7}" type="slidenum">
              <a:rPr lang="en-GB" smtClean="0"/>
              <a:t>‹#›</a:t>
            </a:fld>
            <a:endParaRPr lang="en-GB"/>
          </a:p>
        </p:txBody>
      </p:sp>
      <p:sp>
        <p:nvSpPr>
          <p:cNvPr id="8" name="Freeform 7">
            <a:extLst>
              <a:ext uri="{FF2B5EF4-FFF2-40B4-BE49-F238E27FC236}">
                <a16:creationId xmlns:a16="http://schemas.microsoft.com/office/drawing/2014/main" id="{94FD8B57-957E-494A-0EEA-B0AE3702F0A4}"/>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160872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10ADC-64B8-120D-431C-4192B3A94902}"/>
              </a:ext>
            </a:extLst>
          </p:cNvPr>
          <p:cNvSpPr>
            <a:spLocks noGrp="1"/>
          </p:cNvSpPr>
          <p:nvPr>
            <p:ph type="title"/>
          </p:nvPr>
        </p:nvSpPr>
        <p:spPr>
          <a:xfrm>
            <a:off x="839788" y="365125"/>
            <a:ext cx="10515600" cy="1325563"/>
          </a:xfrm>
        </p:spPr>
        <p:txBody>
          <a:bodyPr>
            <a:normAutofit/>
          </a:bodyPr>
          <a:lstStyle>
            <a:lvl1pPr algn="l" defTabSz="914400" rtl="0" eaLnBrk="1" latinLnBrk="0" hangingPunct="1">
              <a:lnSpc>
                <a:spcPct val="90000"/>
              </a:lnSpc>
              <a:spcBef>
                <a:spcPct val="0"/>
              </a:spcBef>
              <a:buNone/>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r>
              <a:rPr lang="en-GB"/>
              <a:t>Click to edit Master title style</a:t>
            </a:r>
          </a:p>
        </p:txBody>
      </p:sp>
      <p:sp>
        <p:nvSpPr>
          <p:cNvPr id="3" name="Text Placeholder 2">
            <a:extLst>
              <a:ext uri="{FF2B5EF4-FFF2-40B4-BE49-F238E27FC236}">
                <a16:creationId xmlns:a16="http://schemas.microsoft.com/office/drawing/2014/main" id="{8DB19FC7-0AEA-C65B-1889-4BC25F9CE3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B7E751A-896E-B3D4-95AE-15AF945BB41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CAD6A39-E4CC-843A-7341-2A9B04C6DF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387D40D-DD02-B383-F3B4-024CFA89C6DD}"/>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C9B56282-39DD-BEB3-C43D-E06B4BD0137B}"/>
              </a:ext>
            </a:extLst>
          </p:cNvPr>
          <p:cNvSpPr>
            <a:spLocks noGrp="1"/>
          </p:cNvSpPr>
          <p:nvPr>
            <p:ph type="dt" sz="half" idx="10"/>
          </p:nvPr>
        </p:nvSpPr>
        <p:spPr/>
        <p:txBody>
          <a:bodyPr/>
          <a:lstStyle/>
          <a:p>
            <a:fld id="{E940D70E-C0D8-8947-857D-FAF57CC7A034}" type="datetime1">
              <a:rPr lang="en-GB" smtClean="0"/>
              <a:t>28/03/2024</a:t>
            </a:fld>
            <a:endParaRPr lang="en-GB"/>
          </a:p>
        </p:txBody>
      </p:sp>
      <p:sp>
        <p:nvSpPr>
          <p:cNvPr id="8" name="Footer Placeholder 7">
            <a:extLst>
              <a:ext uri="{FF2B5EF4-FFF2-40B4-BE49-F238E27FC236}">
                <a16:creationId xmlns:a16="http://schemas.microsoft.com/office/drawing/2014/main" id="{3AB91056-C0A5-7E5F-409D-3C2939BF210F}"/>
              </a:ext>
            </a:extLst>
          </p:cNvPr>
          <p:cNvSpPr>
            <a:spLocks noGrp="1"/>
          </p:cNvSpPr>
          <p:nvPr>
            <p:ph type="ftr" sz="quarter" idx="11"/>
          </p:nvPr>
        </p:nvSpPr>
        <p:spPr/>
        <p:txBody>
          <a:bodyPr/>
          <a:lstStyle/>
          <a:p>
            <a:r>
              <a:rPr lang="en-GB"/>
              <a:t>Resource #22 Introductory Presentation for Employers</a:t>
            </a:r>
          </a:p>
        </p:txBody>
      </p:sp>
      <p:sp>
        <p:nvSpPr>
          <p:cNvPr id="9" name="Slide Number Placeholder 8">
            <a:extLst>
              <a:ext uri="{FF2B5EF4-FFF2-40B4-BE49-F238E27FC236}">
                <a16:creationId xmlns:a16="http://schemas.microsoft.com/office/drawing/2014/main" id="{992D084D-EC20-3A6F-D172-D3E9CBD533AB}"/>
              </a:ext>
            </a:extLst>
          </p:cNvPr>
          <p:cNvSpPr>
            <a:spLocks noGrp="1"/>
          </p:cNvSpPr>
          <p:nvPr>
            <p:ph type="sldNum" sz="quarter" idx="12"/>
          </p:nvPr>
        </p:nvSpPr>
        <p:spPr/>
        <p:txBody>
          <a:bodyPr/>
          <a:lstStyle/>
          <a:p>
            <a:fld id="{0F590588-3972-B14A-B434-98F7B01B42C7}" type="slidenum">
              <a:rPr lang="en-GB" smtClean="0"/>
              <a:t>‹#›</a:t>
            </a:fld>
            <a:endParaRPr lang="en-GB"/>
          </a:p>
        </p:txBody>
      </p:sp>
      <p:sp>
        <p:nvSpPr>
          <p:cNvPr id="10" name="Freeform 9">
            <a:extLst>
              <a:ext uri="{FF2B5EF4-FFF2-40B4-BE49-F238E27FC236}">
                <a16:creationId xmlns:a16="http://schemas.microsoft.com/office/drawing/2014/main" id="{B18583D8-744E-5FC2-EBBA-4C48F958D9C2}"/>
              </a:ext>
            </a:extLst>
          </p:cNvPr>
          <p:cNvSpPr/>
          <p:nvPr userDrawn="1"/>
        </p:nvSpPr>
        <p:spPr>
          <a:xfrm>
            <a:off x="1" y="1712830"/>
            <a:ext cx="1149349" cy="4152608"/>
          </a:xfrm>
          <a:custGeom>
            <a:avLst/>
            <a:gdLst>
              <a:gd name="connsiteX0" fmla="*/ 654640 w 1895230"/>
              <a:gd name="connsiteY0" fmla="*/ 2137108 h 6847958"/>
              <a:gd name="connsiteX1" fmla="*/ 847409 w 1895230"/>
              <a:gd name="connsiteY1" fmla="*/ 2137108 h 6847958"/>
              <a:gd name="connsiteX2" fmla="*/ 1901618 w 1895230"/>
              <a:gd name="connsiteY2" fmla="*/ 2137108 h 6847958"/>
              <a:gd name="connsiteX3" fmla="*/ 0 w 1895230"/>
              <a:gd name="connsiteY3" fmla="*/ 0 h 6847958"/>
              <a:gd name="connsiteX4" fmla="*/ 0 w 1895230"/>
              <a:gd name="connsiteY4" fmla="*/ 6852462 h 6847958"/>
              <a:gd name="connsiteX5" fmla="*/ 654640 w 1895230"/>
              <a:gd name="connsiteY5" fmla="*/ 6852462 h 6847958"/>
              <a:gd name="connsiteX6" fmla="*/ 654640 w 1895230"/>
              <a:gd name="connsiteY6" fmla="*/ 2137108 h 684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5230" h="6847958">
                <a:moveTo>
                  <a:pt x="654640" y="2137108"/>
                </a:moveTo>
                <a:lnTo>
                  <a:pt x="847409" y="2137108"/>
                </a:lnTo>
                <a:lnTo>
                  <a:pt x="1901618" y="2137108"/>
                </a:lnTo>
                <a:lnTo>
                  <a:pt x="0" y="0"/>
                </a:lnTo>
                <a:lnTo>
                  <a:pt x="0" y="6852462"/>
                </a:lnTo>
                <a:lnTo>
                  <a:pt x="654640" y="6852462"/>
                </a:lnTo>
                <a:lnTo>
                  <a:pt x="654640" y="2137108"/>
                </a:lnTo>
                <a:close/>
              </a:path>
            </a:pathLst>
          </a:custGeom>
          <a:solidFill>
            <a:srgbClr val="12110C"/>
          </a:solidFill>
          <a:ln w="10468" cap="flat">
            <a:noFill/>
            <a:prstDash val="solid"/>
            <a:miter/>
          </a:ln>
        </p:spPr>
        <p:txBody>
          <a:bodyPr rtlCol="0" anchor="ctr"/>
          <a:lstStyle/>
          <a:p>
            <a:endParaRPr lang="en-US" sz="1092"/>
          </a:p>
        </p:txBody>
      </p:sp>
    </p:spTree>
    <p:extLst>
      <p:ext uri="{BB962C8B-B14F-4D97-AF65-F5344CB8AC3E}">
        <p14:creationId xmlns:p14="http://schemas.microsoft.com/office/powerpoint/2010/main" val="2928575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D79D4-C68F-7DEA-617F-5ACD9D3FDE6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E0B14F5-943E-C207-9DA0-F8C4F2B404CC}"/>
              </a:ext>
            </a:extLst>
          </p:cNvPr>
          <p:cNvSpPr>
            <a:spLocks noGrp="1"/>
          </p:cNvSpPr>
          <p:nvPr>
            <p:ph type="dt" sz="half" idx="10"/>
          </p:nvPr>
        </p:nvSpPr>
        <p:spPr/>
        <p:txBody>
          <a:bodyPr/>
          <a:lstStyle/>
          <a:p>
            <a:fld id="{C4D4CA94-2BD6-914D-A60E-D9EB1260C182}" type="datetime1">
              <a:rPr lang="en-GB" smtClean="0"/>
              <a:t>28/03/2024</a:t>
            </a:fld>
            <a:endParaRPr lang="en-GB"/>
          </a:p>
        </p:txBody>
      </p:sp>
      <p:sp>
        <p:nvSpPr>
          <p:cNvPr id="4" name="Footer Placeholder 3">
            <a:extLst>
              <a:ext uri="{FF2B5EF4-FFF2-40B4-BE49-F238E27FC236}">
                <a16:creationId xmlns:a16="http://schemas.microsoft.com/office/drawing/2014/main" id="{97209D6C-BFB3-C2BB-E39A-AA1E0B905499}"/>
              </a:ext>
            </a:extLst>
          </p:cNvPr>
          <p:cNvSpPr>
            <a:spLocks noGrp="1"/>
          </p:cNvSpPr>
          <p:nvPr>
            <p:ph type="ftr" sz="quarter" idx="11"/>
          </p:nvPr>
        </p:nvSpPr>
        <p:spPr/>
        <p:txBody>
          <a:bodyPr/>
          <a:lstStyle/>
          <a:p>
            <a:r>
              <a:rPr lang="en-GB"/>
              <a:t>Resource #22 Introductory Presentation for Employers</a:t>
            </a:r>
          </a:p>
        </p:txBody>
      </p:sp>
      <p:sp>
        <p:nvSpPr>
          <p:cNvPr id="5" name="Slide Number Placeholder 4">
            <a:extLst>
              <a:ext uri="{FF2B5EF4-FFF2-40B4-BE49-F238E27FC236}">
                <a16:creationId xmlns:a16="http://schemas.microsoft.com/office/drawing/2014/main" id="{236D8C55-093D-C94E-9C5B-0368C2495C12}"/>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813208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D84DDD-5022-8114-B102-41295B2029D8}"/>
              </a:ext>
            </a:extLst>
          </p:cNvPr>
          <p:cNvSpPr>
            <a:spLocks noGrp="1"/>
          </p:cNvSpPr>
          <p:nvPr>
            <p:ph type="dt" sz="half" idx="10"/>
          </p:nvPr>
        </p:nvSpPr>
        <p:spPr/>
        <p:txBody>
          <a:bodyPr/>
          <a:lstStyle/>
          <a:p>
            <a:fld id="{879418CE-F12E-9946-90B2-8AEE0F61E564}" type="datetime1">
              <a:rPr lang="en-GB" smtClean="0"/>
              <a:t>28/03/2024</a:t>
            </a:fld>
            <a:endParaRPr lang="en-GB"/>
          </a:p>
        </p:txBody>
      </p:sp>
      <p:sp>
        <p:nvSpPr>
          <p:cNvPr id="3" name="Footer Placeholder 2">
            <a:extLst>
              <a:ext uri="{FF2B5EF4-FFF2-40B4-BE49-F238E27FC236}">
                <a16:creationId xmlns:a16="http://schemas.microsoft.com/office/drawing/2014/main" id="{5440EAD0-0282-E092-DC44-93E116316653}"/>
              </a:ext>
            </a:extLst>
          </p:cNvPr>
          <p:cNvSpPr>
            <a:spLocks noGrp="1"/>
          </p:cNvSpPr>
          <p:nvPr>
            <p:ph type="ftr" sz="quarter" idx="11"/>
          </p:nvPr>
        </p:nvSpPr>
        <p:spPr/>
        <p:txBody>
          <a:bodyPr/>
          <a:lstStyle/>
          <a:p>
            <a:r>
              <a:rPr lang="en-GB"/>
              <a:t>Resource #22 Introductory Presentation for Employers</a:t>
            </a:r>
          </a:p>
        </p:txBody>
      </p:sp>
      <p:sp>
        <p:nvSpPr>
          <p:cNvPr id="4" name="Slide Number Placeholder 3">
            <a:extLst>
              <a:ext uri="{FF2B5EF4-FFF2-40B4-BE49-F238E27FC236}">
                <a16:creationId xmlns:a16="http://schemas.microsoft.com/office/drawing/2014/main" id="{B55C3B88-FD70-BACE-B7D5-7111B20F48A3}"/>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969779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DF0B-17EA-4A38-57AB-155792E38EC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CFBCF4B-80C3-D1B8-38FA-4D8C94ABEE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01DEF11-6D67-6E68-69AA-8E55A3CE6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7D2D0B-A653-9EC0-030F-B638D0092036}"/>
              </a:ext>
            </a:extLst>
          </p:cNvPr>
          <p:cNvSpPr>
            <a:spLocks noGrp="1"/>
          </p:cNvSpPr>
          <p:nvPr>
            <p:ph type="dt" sz="half" idx="10"/>
          </p:nvPr>
        </p:nvSpPr>
        <p:spPr/>
        <p:txBody>
          <a:bodyPr/>
          <a:lstStyle/>
          <a:p>
            <a:fld id="{2A3DA2DD-3243-7242-8082-158B45FA6F08}" type="datetime1">
              <a:rPr lang="en-GB" smtClean="0"/>
              <a:t>28/03/2024</a:t>
            </a:fld>
            <a:endParaRPr lang="en-GB"/>
          </a:p>
        </p:txBody>
      </p:sp>
      <p:sp>
        <p:nvSpPr>
          <p:cNvPr id="6" name="Footer Placeholder 5">
            <a:extLst>
              <a:ext uri="{FF2B5EF4-FFF2-40B4-BE49-F238E27FC236}">
                <a16:creationId xmlns:a16="http://schemas.microsoft.com/office/drawing/2014/main" id="{C8990435-F4CF-E90D-6F6A-87D0C1552DAD}"/>
              </a:ext>
            </a:extLst>
          </p:cNvPr>
          <p:cNvSpPr>
            <a:spLocks noGrp="1"/>
          </p:cNvSpPr>
          <p:nvPr>
            <p:ph type="ftr" sz="quarter" idx="11"/>
          </p:nvPr>
        </p:nvSpPr>
        <p:spPr/>
        <p:txBody>
          <a:bodyPr/>
          <a:lstStyle/>
          <a:p>
            <a:r>
              <a:rPr lang="en-GB"/>
              <a:t>Resource #22 Introductory Presentation for Employers</a:t>
            </a:r>
          </a:p>
        </p:txBody>
      </p:sp>
      <p:sp>
        <p:nvSpPr>
          <p:cNvPr id="7" name="Slide Number Placeholder 6">
            <a:extLst>
              <a:ext uri="{FF2B5EF4-FFF2-40B4-BE49-F238E27FC236}">
                <a16:creationId xmlns:a16="http://schemas.microsoft.com/office/drawing/2014/main" id="{40D61C35-6D78-A919-64CB-66F11DB73427}"/>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4011343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0DF2E-B9EF-5FB1-340F-BB848C04339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D9D92556-5ABA-3C76-4B65-F8C4BE5E7D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7D9D3A-A413-8C33-0776-4F0B55242A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BDF7EE7-5A8B-B666-0681-724167C47D84}"/>
              </a:ext>
            </a:extLst>
          </p:cNvPr>
          <p:cNvSpPr>
            <a:spLocks noGrp="1"/>
          </p:cNvSpPr>
          <p:nvPr>
            <p:ph type="dt" sz="half" idx="10"/>
          </p:nvPr>
        </p:nvSpPr>
        <p:spPr/>
        <p:txBody>
          <a:bodyPr/>
          <a:lstStyle/>
          <a:p>
            <a:fld id="{4FEF1E79-18B7-A644-B9AE-7DE66F535AF7}" type="datetime1">
              <a:rPr lang="en-GB" smtClean="0"/>
              <a:t>28/03/2024</a:t>
            </a:fld>
            <a:endParaRPr lang="en-GB"/>
          </a:p>
        </p:txBody>
      </p:sp>
      <p:sp>
        <p:nvSpPr>
          <p:cNvPr id="6" name="Footer Placeholder 5">
            <a:extLst>
              <a:ext uri="{FF2B5EF4-FFF2-40B4-BE49-F238E27FC236}">
                <a16:creationId xmlns:a16="http://schemas.microsoft.com/office/drawing/2014/main" id="{24B7E07A-4B0C-F31D-4300-856223A1FB3E}"/>
              </a:ext>
            </a:extLst>
          </p:cNvPr>
          <p:cNvSpPr>
            <a:spLocks noGrp="1"/>
          </p:cNvSpPr>
          <p:nvPr>
            <p:ph type="ftr" sz="quarter" idx="11"/>
          </p:nvPr>
        </p:nvSpPr>
        <p:spPr/>
        <p:txBody>
          <a:bodyPr/>
          <a:lstStyle/>
          <a:p>
            <a:r>
              <a:rPr lang="en-GB"/>
              <a:t>Resource #22 Introductory Presentation for Employers</a:t>
            </a:r>
          </a:p>
        </p:txBody>
      </p:sp>
      <p:sp>
        <p:nvSpPr>
          <p:cNvPr id="7" name="Slide Number Placeholder 6">
            <a:extLst>
              <a:ext uri="{FF2B5EF4-FFF2-40B4-BE49-F238E27FC236}">
                <a16:creationId xmlns:a16="http://schemas.microsoft.com/office/drawing/2014/main" id="{20226F03-0BFB-C119-2189-04B160F914DA}"/>
              </a:ext>
            </a:extLst>
          </p:cNvPr>
          <p:cNvSpPr>
            <a:spLocks noGrp="1"/>
          </p:cNvSpPr>
          <p:nvPr>
            <p:ph type="sldNum" sz="quarter" idx="12"/>
          </p:nvPr>
        </p:nvSpPr>
        <p:spPr/>
        <p:txBody>
          <a:bodyPr/>
          <a:lstStyle/>
          <a:p>
            <a:fld id="{0F590588-3972-B14A-B434-98F7B01B42C7}" type="slidenum">
              <a:rPr lang="en-GB" smtClean="0"/>
              <a:t>‹#›</a:t>
            </a:fld>
            <a:endParaRPr lang="en-GB"/>
          </a:p>
        </p:txBody>
      </p:sp>
    </p:spTree>
    <p:extLst>
      <p:ext uri="{BB962C8B-B14F-4D97-AF65-F5344CB8AC3E}">
        <p14:creationId xmlns:p14="http://schemas.microsoft.com/office/powerpoint/2010/main" val="3357983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529C7A-97CA-338D-D9C7-80C70A996D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34439A0-8E22-FBE4-21BB-2027FF018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3F12D77-F1B3-3D6B-6829-751B9A5003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59FD843-A253-7643-BED7-D96286A26783}" type="datetime1">
              <a:rPr lang="en-GB" smtClean="0"/>
              <a:t>28/03/2024</a:t>
            </a:fld>
            <a:endParaRPr lang="en-GB"/>
          </a:p>
        </p:txBody>
      </p:sp>
      <p:sp>
        <p:nvSpPr>
          <p:cNvPr id="5" name="Footer Placeholder 4">
            <a:extLst>
              <a:ext uri="{FF2B5EF4-FFF2-40B4-BE49-F238E27FC236}">
                <a16:creationId xmlns:a16="http://schemas.microsoft.com/office/drawing/2014/main" id="{676E1E28-4024-D5C4-3F4F-2435F3AC21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GB"/>
              <a:t>Resource #22 Introductory Presentation for Employers</a:t>
            </a:r>
          </a:p>
        </p:txBody>
      </p:sp>
      <p:sp>
        <p:nvSpPr>
          <p:cNvPr id="6" name="Slide Number Placeholder 5">
            <a:extLst>
              <a:ext uri="{FF2B5EF4-FFF2-40B4-BE49-F238E27FC236}">
                <a16:creationId xmlns:a16="http://schemas.microsoft.com/office/drawing/2014/main" id="{22FB23BE-4F78-8555-D0F7-EB6A9F28B8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F590588-3972-B14A-B434-98F7B01B42C7}" type="slidenum">
              <a:rPr lang="en-GB" smtClean="0"/>
              <a:pPr/>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B070656B-8B1B-19B7-1970-2425493AEF69}"/>
              </a:ext>
            </a:extLst>
          </p:cNvPr>
          <p:cNvPicPr>
            <a:picLocks noChangeAspect="1"/>
          </p:cNvPicPr>
          <p:nvPr userDrawn="1"/>
        </p:nvPicPr>
        <p:blipFill>
          <a:blip r:embed="rId14"/>
          <a:stretch>
            <a:fillRect/>
          </a:stretch>
        </p:blipFill>
        <p:spPr>
          <a:xfrm>
            <a:off x="254000" y="6055360"/>
            <a:ext cx="753570" cy="611664"/>
          </a:xfrm>
          <a:prstGeom prst="rect">
            <a:avLst/>
          </a:prstGeom>
        </p:spPr>
      </p:pic>
    </p:spTree>
    <p:extLst>
      <p:ext uri="{BB962C8B-B14F-4D97-AF65-F5344CB8AC3E}">
        <p14:creationId xmlns:p14="http://schemas.microsoft.com/office/powerpoint/2010/main" val="375055059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sldNum="0" hdr="0"/>
  <p:txStyles>
    <p:titleStyle>
      <a:lvl1pPr algn="l" defTabSz="914400" rtl="0" eaLnBrk="1" latinLnBrk="0" hangingPunct="1">
        <a:lnSpc>
          <a:spcPct val="90000"/>
        </a:lnSpc>
        <a:spcBef>
          <a:spcPct val="0"/>
        </a:spcBef>
        <a:buNone/>
        <a:defRPr sz="4400" kern="1200">
          <a:solidFill>
            <a:srgbClr val="E8462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gov.uk/government/publications/brand-and-communication-guidelines-for-t-level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employers.tlevels.gov.uk/"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hyperlink" Target="https://employers.tlevels.gov.uk/hc/en-gb/articles/4403442932626-Pall-Ex-UK-Ltd"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employers.tlevels.gov.uk/hc/en-gb"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18/10/relationships/comments" Target="../comments/modernComment_1E5_2C1415E8.xml"/><Relationship Id="rId7" Type="http://schemas.openxmlformats.org/officeDocument/2006/relationships/diagramColors" Target="../diagrams/colors1.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B7CD4B-B4E3-A3CD-BE6C-B7E4AF8D42FB}"/>
              </a:ext>
            </a:extLst>
          </p:cNvPr>
          <p:cNvSpPr>
            <a:spLocks noGrp="1"/>
          </p:cNvSpPr>
          <p:nvPr>
            <p:ph type="ctrTitle"/>
          </p:nvPr>
        </p:nvSpPr>
        <p:spPr>
          <a:xfrm>
            <a:off x="1414271" y="3050677"/>
            <a:ext cx="10282177" cy="2387600"/>
          </a:xfrm>
        </p:spPr>
        <p:txBody>
          <a:bodyPr>
            <a:normAutofit/>
          </a:bodyPr>
          <a:lstStyle/>
          <a:p>
            <a:r>
              <a:rPr lang="en-GB" sz="5400" b="1" i="1"/>
              <a:t>INTRODUCTION </a:t>
            </a:r>
            <a:br>
              <a:rPr lang="en-GB" sz="5400" b="1" i="1"/>
            </a:br>
            <a:r>
              <a:rPr lang="en-GB" sz="4800" b="1" i="1"/>
              <a:t>BUSINESS AND ADMINISTRATION</a:t>
            </a:r>
            <a:endParaRPr lang="en-GB" sz="5400" b="1" i="1"/>
          </a:p>
        </p:txBody>
      </p:sp>
      <p:pic>
        <p:nvPicPr>
          <p:cNvPr id="3" name="Picture 2" descr="A black background with orange letters&#10;&#10;Description automatically generated">
            <a:extLst>
              <a:ext uri="{FF2B5EF4-FFF2-40B4-BE49-F238E27FC236}">
                <a16:creationId xmlns:a16="http://schemas.microsoft.com/office/drawing/2014/main" id="{D64DD884-0D40-AA4A-8B7A-50A0AD2D83A7}"/>
              </a:ext>
            </a:extLst>
          </p:cNvPr>
          <p:cNvPicPr>
            <a:picLocks noChangeAspect="1"/>
          </p:cNvPicPr>
          <p:nvPr/>
        </p:nvPicPr>
        <p:blipFill>
          <a:blip r:embed="rId3"/>
          <a:stretch>
            <a:fillRect/>
          </a:stretch>
        </p:blipFill>
        <p:spPr>
          <a:xfrm>
            <a:off x="2952750" y="1005977"/>
            <a:ext cx="6286500" cy="2044700"/>
          </a:xfrm>
          <a:prstGeom prst="rect">
            <a:avLst/>
          </a:prstGeom>
        </p:spPr>
      </p:pic>
      <p:sp>
        <p:nvSpPr>
          <p:cNvPr id="5" name="TextBox 4">
            <a:extLst>
              <a:ext uri="{FF2B5EF4-FFF2-40B4-BE49-F238E27FC236}">
                <a16:creationId xmlns:a16="http://schemas.microsoft.com/office/drawing/2014/main" id="{3223EA5D-E4E2-69C2-AEE0-F8E673187A04}"/>
              </a:ext>
            </a:extLst>
          </p:cNvPr>
          <p:cNvSpPr txBox="1"/>
          <p:nvPr/>
        </p:nvSpPr>
        <p:spPr>
          <a:xfrm>
            <a:off x="8842249" y="1005977"/>
            <a:ext cx="3651504" cy="5047536"/>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r>
              <a:rPr lang="en-GB" sz="1400" b="1">
                <a:solidFill>
                  <a:srgbClr val="FF0000"/>
                </a:solidFill>
                <a:latin typeface="Arial" panose="020B0604020202020204" pitchFamily="34" charset="0"/>
                <a:cs typeface="Arial" panose="020B0604020202020204" pitchFamily="34" charset="0"/>
              </a:rPr>
              <a:t>SUPPORTING NOTES - DELETE BEFORE PRESENTING</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This is an outline slide deck to introduce the Business and Administration T Level Route to Employers</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Key T Level messages have been included throughout however; each slide is editable to customise it to your specific T Level offer.</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Branding has been kept to a minimum to allow you to apply your own logo’s, imagery and style, however, where possible please align this to the </a:t>
            </a:r>
            <a:r>
              <a:rPr lang="en-GB" sz="1400">
                <a:latin typeface="Arial" panose="020B0604020202020204" pitchFamily="34" charset="0"/>
                <a:cs typeface="Arial" panose="020B0604020202020204" pitchFamily="34" charset="0"/>
                <a:hlinkClick r:id="rId4"/>
              </a:rPr>
              <a:t>T Level Branding Guidance</a:t>
            </a:r>
            <a:r>
              <a:rPr lang="en-GB" sz="1400">
                <a:latin typeface="Arial" panose="020B0604020202020204" pitchFamily="34" charset="0"/>
                <a:cs typeface="Arial" panose="020B0604020202020204" pitchFamily="34" charset="0"/>
              </a:rPr>
              <a:t>.</a:t>
            </a:r>
          </a:p>
          <a:p>
            <a:endParaRPr lang="en-GB" sz="1400">
              <a:latin typeface="Arial" panose="020B0604020202020204" pitchFamily="34" charset="0"/>
              <a:cs typeface="Arial" panose="020B0604020202020204" pitchFamily="34" charset="0"/>
            </a:endParaRPr>
          </a:p>
          <a:p>
            <a:r>
              <a:rPr lang="en-GB" sz="1400">
                <a:highlight>
                  <a:srgbClr val="FFFF00"/>
                </a:highlight>
                <a:latin typeface="Arial" panose="020B0604020202020204" pitchFamily="34" charset="0"/>
                <a:cs typeface="Arial" panose="020B0604020202020204" pitchFamily="34" charset="0"/>
              </a:rPr>
              <a:t>&lt;xxx&gt; </a:t>
            </a:r>
            <a:r>
              <a:rPr lang="en-GB" sz="1400">
                <a:latin typeface="Arial" panose="020B0604020202020204" pitchFamily="34" charset="0"/>
                <a:cs typeface="Arial" panose="020B0604020202020204" pitchFamily="34" charset="0"/>
              </a:rPr>
              <a:t>is used to indicate where an insertion of specific detail is required by you. Please overtype this and remove the highlighting.</a:t>
            </a:r>
          </a:p>
          <a:p>
            <a:endParaRPr lang="en-GB" sz="1400">
              <a:latin typeface="Arial" panose="020B0604020202020204" pitchFamily="34" charset="0"/>
              <a:cs typeface="Arial" panose="020B0604020202020204" pitchFamily="34" charset="0"/>
            </a:endParaRPr>
          </a:p>
          <a:p>
            <a:r>
              <a:rPr lang="en-GB" sz="1400">
                <a:latin typeface="Arial" panose="020B0604020202020204" pitchFamily="34" charset="0"/>
                <a:cs typeface="Arial" panose="020B0604020202020204" pitchFamily="34" charset="0"/>
              </a:rPr>
              <a:t>There may be further guidance and / or speaker notes within the notes section of each slide. </a:t>
            </a:r>
          </a:p>
        </p:txBody>
      </p:sp>
    </p:spTree>
    <p:extLst>
      <p:ext uri="{BB962C8B-B14F-4D97-AF65-F5344CB8AC3E}">
        <p14:creationId xmlns:p14="http://schemas.microsoft.com/office/powerpoint/2010/main" val="1907742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B16CB-6592-6C1B-06FA-0721A5C6DADB}"/>
              </a:ext>
            </a:extLst>
          </p:cNvPr>
          <p:cNvSpPr>
            <a:spLocks noGrp="1"/>
          </p:cNvSpPr>
          <p:nvPr>
            <p:ph type="title"/>
          </p:nvPr>
        </p:nvSpPr>
        <p:spPr>
          <a:xfrm>
            <a:off x="587375" y="152400"/>
            <a:ext cx="10515600" cy="1325563"/>
          </a:xfrm>
        </p:spPr>
        <p:txBody>
          <a:bodyPr anchor="ctr">
            <a:normAutofit fontScale="90000"/>
          </a:bodyPr>
          <a:lstStyle/>
          <a:p>
            <a:pPr>
              <a:lnSpc>
                <a:spcPct val="100000"/>
              </a:lnSpc>
            </a:pPr>
            <a:r>
              <a:rPr lang="en-GB"/>
              <a:t>Support During</a:t>
            </a:r>
            <a:br>
              <a:rPr lang="en-GB"/>
            </a:br>
            <a:r>
              <a:rPr lang="en-GB"/>
              <a:t>Industry Placement</a:t>
            </a:r>
          </a:p>
        </p:txBody>
      </p:sp>
      <p:sp>
        <p:nvSpPr>
          <p:cNvPr id="5" name="Content Placeholder 4">
            <a:extLst>
              <a:ext uri="{FF2B5EF4-FFF2-40B4-BE49-F238E27FC236}">
                <a16:creationId xmlns:a16="http://schemas.microsoft.com/office/drawing/2014/main" id="{14F6A75B-9DCD-4ACF-3CF6-AC5661DBD16F}"/>
              </a:ext>
            </a:extLst>
          </p:cNvPr>
          <p:cNvSpPr>
            <a:spLocks noGrp="1"/>
          </p:cNvSpPr>
          <p:nvPr>
            <p:ph sz="half" idx="2"/>
          </p:nvPr>
        </p:nvSpPr>
        <p:spPr>
          <a:xfrm>
            <a:off x="5003800" y="1477963"/>
            <a:ext cx="6929895" cy="4351338"/>
          </a:xfrm>
        </p:spPr>
        <p:txBody>
          <a:bodyPr>
            <a:noAutofit/>
          </a:bodyPr>
          <a:lstStyle/>
          <a:p>
            <a:pPr marL="0" indent="0">
              <a:lnSpc>
                <a:spcPct val="100000"/>
              </a:lnSpc>
              <a:spcBef>
                <a:spcPts val="900"/>
              </a:spcBef>
              <a:spcAft>
                <a:spcPts val="900"/>
              </a:spcAft>
              <a:buNone/>
            </a:pPr>
            <a:r>
              <a:rPr lang="en-GB" sz="2400" b="1"/>
              <a:t>We will:</a:t>
            </a:r>
          </a:p>
          <a:p>
            <a:pPr>
              <a:lnSpc>
                <a:spcPct val="100000"/>
              </a:lnSpc>
              <a:spcBef>
                <a:spcPts val="900"/>
              </a:spcBef>
              <a:spcAft>
                <a:spcPts val="900"/>
              </a:spcAft>
            </a:pPr>
            <a:r>
              <a:rPr lang="en-GB" sz="1800"/>
              <a:t>Work with you to design industry placement(s) that meet your and students needs</a:t>
            </a:r>
          </a:p>
          <a:p>
            <a:pPr>
              <a:lnSpc>
                <a:spcPct val="100000"/>
              </a:lnSpc>
              <a:spcBef>
                <a:spcPts val="900"/>
              </a:spcBef>
              <a:spcAft>
                <a:spcPts val="900"/>
              </a:spcAft>
            </a:pPr>
            <a:r>
              <a:rPr lang="en-GB" sz="1800"/>
              <a:t>Support students throughout the placement with regular check-ins and feedback on their progress</a:t>
            </a:r>
          </a:p>
          <a:p>
            <a:pPr>
              <a:lnSpc>
                <a:spcPct val="100000"/>
              </a:lnSpc>
              <a:spcBef>
                <a:spcPts val="900"/>
              </a:spcBef>
              <a:spcAft>
                <a:spcPts val="900"/>
              </a:spcAft>
            </a:pPr>
            <a:r>
              <a:rPr lang="en-GB" sz="1800"/>
              <a:t>Work with you and the student to resolve any issues during the placement in a timely manner</a:t>
            </a:r>
          </a:p>
          <a:p>
            <a:pPr>
              <a:lnSpc>
                <a:spcPct val="100000"/>
              </a:lnSpc>
              <a:spcBef>
                <a:spcPts val="900"/>
              </a:spcBef>
              <a:spcAft>
                <a:spcPts val="900"/>
              </a:spcAft>
            </a:pPr>
            <a:r>
              <a:rPr lang="en-GB" sz="1800"/>
              <a:t>Provide training and support for you to help them understand their responsibilities during the placement</a:t>
            </a:r>
          </a:p>
          <a:p>
            <a:pPr>
              <a:lnSpc>
                <a:spcPct val="100000"/>
              </a:lnSpc>
              <a:spcBef>
                <a:spcPts val="900"/>
              </a:spcBef>
              <a:spcAft>
                <a:spcPts val="900"/>
              </a:spcAft>
            </a:pPr>
            <a:r>
              <a:rPr lang="en-GB" sz="1800"/>
              <a:t>Provide students with training to help them prepare for the placement and develop the skills they need to succeed</a:t>
            </a:r>
          </a:p>
          <a:p>
            <a:pPr>
              <a:lnSpc>
                <a:spcPct val="100000"/>
              </a:lnSpc>
              <a:spcBef>
                <a:spcPts val="900"/>
              </a:spcBef>
              <a:spcAft>
                <a:spcPts val="900"/>
              </a:spcAft>
            </a:pPr>
            <a:r>
              <a:rPr lang="en-GB" sz="1800"/>
              <a:t>Provide you with a single point of contact</a:t>
            </a:r>
          </a:p>
        </p:txBody>
      </p:sp>
      <p:pic>
        <p:nvPicPr>
          <p:cNvPr id="3" name="Content Placeholder 6" descr="Rows of colorful paper chain people">
            <a:extLst>
              <a:ext uri="{FF2B5EF4-FFF2-40B4-BE49-F238E27FC236}">
                <a16:creationId xmlns:a16="http://schemas.microsoft.com/office/drawing/2014/main" id="{56E56052-4F48-DA9B-51CA-8E1D93C0206A}"/>
              </a:ext>
            </a:extLst>
          </p:cNvPr>
          <p:cNvPicPr>
            <a:picLocks noChangeAspect="1"/>
          </p:cNvPicPr>
          <p:nvPr/>
        </p:nvPicPr>
        <p:blipFill rotWithShape="1">
          <a:blip r:embed="rId3"/>
          <a:srcRect l="7411" r="13102" b="-1"/>
          <a:stretch/>
        </p:blipFill>
        <p:spPr>
          <a:xfrm>
            <a:off x="1328921" y="2793292"/>
            <a:ext cx="3391525" cy="2848091"/>
          </a:xfrm>
          <a:prstGeom prst="rect">
            <a:avLst/>
          </a:prstGeom>
          <a:noFill/>
        </p:spPr>
      </p:pic>
    </p:spTree>
    <p:extLst>
      <p:ext uri="{BB962C8B-B14F-4D97-AF65-F5344CB8AC3E}">
        <p14:creationId xmlns:p14="http://schemas.microsoft.com/office/powerpoint/2010/main" val="4112628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DBF51-D902-B4C6-C733-B3112477533D}"/>
              </a:ext>
            </a:extLst>
          </p:cNvPr>
          <p:cNvSpPr>
            <a:spLocks noGrp="1"/>
          </p:cNvSpPr>
          <p:nvPr>
            <p:ph type="title"/>
          </p:nvPr>
        </p:nvSpPr>
        <p:spPr>
          <a:xfrm>
            <a:off x="587375" y="152400"/>
            <a:ext cx="10515600" cy="1325563"/>
          </a:xfrm>
        </p:spPr>
        <p:txBody>
          <a:bodyPr anchor="ctr">
            <a:normAutofit/>
          </a:bodyPr>
          <a:lstStyle/>
          <a:p>
            <a:r>
              <a:rPr lang="en-GB"/>
              <a:t>Progression Routes for </a:t>
            </a:r>
            <a:br>
              <a:rPr lang="en-GB"/>
            </a:br>
            <a:r>
              <a:rPr lang="en-GB"/>
              <a:t>T Level Students</a:t>
            </a:r>
          </a:p>
        </p:txBody>
      </p:sp>
      <p:sp>
        <p:nvSpPr>
          <p:cNvPr id="4" name="Content Placeholder 3">
            <a:extLst>
              <a:ext uri="{FF2B5EF4-FFF2-40B4-BE49-F238E27FC236}">
                <a16:creationId xmlns:a16="http://schemas.microsoft.com/office/drawing/2014/main" id="{043E1606-61DD-C92E-95F1-23E5A034E318}"/>
              </a:ext>
            </a:extLst>
          </p:cNvPr>
          <p:cNvSpPr>
            <a:spLocks noGrp="1"/>
          </p:cNvSpPr>
          <p:nvPr>
            <p:ph sz="half" idx="1"/>
          </p:nvPr>
        </p:nvSpPr>
        <p:spPr>
          <a:xfrm>
            <a:off x="1076487" y="1825625"/>
            <a:ext cx="5181600" cy="4351338"/>
          </a:xfrm>
        </p:spPr>
        <p:txBody>
          <a:bodyPr>
            <a:normAutofit lnSpcReduction="10000"/>
          </a:bodyPr>
          <a:lstStyle/>
          <a:p>
            <a:pPr>
              <a:lnSpc>
                <a:spcPct val="100000"/>
              </a:lnSpc>
              <a:spcBef>
                <a:spcPts val="1200"/>
              </a:spcBef>
              <a:spcAft>
                <a:spcPts val="1200"/>
              </a:spcAft>
            </a:pPr>
            <a:r>
              <a:rPr lang="en-GB" sz="2200"/>
              <a:t>Students can progress to university-level education in a related field</a:t>
            </a:r>
          </a:p>
          <a:p>
            <a:pPr>
              <a:lnSpc>
                <a:spcPct val="100000"/>
              </a:lnSpc>
              <a:spcBef>
                <a:spcPts val="1200"/>
              </a:spcBef>
              <a:spcAft>
                <a:spcPts val="1200"/>
              </a:spcAft>
            </a:pPr>
            <a:r>
              <a:rPr lang="en-GB" sz="2200"/>
              <a:t>Alternatively, they can enter the workforce directly</a:t>
            </a:r>
          </a:p>
          <a:p>
            <a:pPr>
              <a:lnSpc>
                <a:spcPct val="100000"/>
              </a:lnSpc>
              <a:spcBef>
                <a:spcPts val="1200"/>
              </a:spcBef>
              <a:spcAft>
                <a:spcPts val="1200"/>
              </a:spcAft>
            </a:pPr>
            <a:r>
              <a:rPr lang="en-GB" sz="2200"/>
              <a:t>Career options include administrative assistants, office managers, and customer service representatives</a:t>
            </a:r>
          </a:p>
          <a:p>
            <a:pPr>
              <a:lnSpc>
                <a:spcPct val="100000"/>
              </a:lnSpc>
              <a:spcBef>
                <a:spcPts val="1200"/>
              </a:spcBef>
              <a:spcAft>
                <a:spcPts val="1200"/>
              </a:spcAft>
            </a:pPr>
            <a:r>
              <a:rPr lang="en-GB" sz="2200"/>
              <a:t>With experience, students can progress to roles such as project managers, HR managers, and executive assistants</a:t>
            </a:r>
          </a:p>
        </p:txBody>
      </p:sp>
      <p:pic>
        <p:nvPicPr>
          <p:cNvPr id="3" name="Content Placeholder 2" descr="Person using laptop computer">
            <a:extLst>
              <a:ext uri="{FF2B5EF4-FFF2-40B4-BE49-F238E27FC236}">
                <a16:creationId xmlns:a16="http://schemas.microsoft.com/office/drawing/2014/main" id="{BD2E9C4B-51B8-A8FB-23C4-CFB20CD77776}"/>
              </a:ext>
            </a:extLst>
          </p:cNvPr>
          <p:cNvPicPr>
            <a:picLocks noGrp="1" noChangeAspect="1"/>
          </p:cNvPicPr>
          <p:nvPr>
            <p:ph sz="half" idx="2"/>
          </p:nvPr>
        </p:nvPicPr>
        <p:blipFill>
          <a:blip r:embed="rId3"/>
          <a:srcRect/>
          <a:stretch/>
        </p:blipFill>
        <p:spPr>
          <a:xfrm>
            <a:off x="6546850" y="2284889"/>
            <a:ext cx="5181600" cy="3432810"/>
          </a:xfrm>
          <a:noFill/>
        </p:spPr>
      </p:pic>
    </p:spTree>
    <p:extLst>
      <p:ext uri="{BB962C8B-B14F-4D97-AF65-F5344CB8AC3E}">
        <p14:creationId xmlns:p14="http://schemas.microsoft.com/office/powerpoint/2010/main" val="1937234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1ED99A-07E9-4F6E-BEC7-069F8F020EBE}"/>
              </a:ext>
            </a:extLst>
          </p:cNvPr>
          <p:cNvSpPr txBox="1"/>
          <p:nvPr/>
        </p:nvSpPr>
        <p:spPr>
          <a:xfrm>
            <a:off x="591798" y="155096"/>
            <a:ext cx="6032296" cy="707886"/>
          </a:xfrm>
          <a:prstGeom prst="rect">
            <a:avLst/>
          </a:prstGeom>
          <a:noFill/>
        </p:spPr>
        <p:txBody>
          <a:bodyPr wrap="square" rtlCol="0">
            <a:spAutoFit/>
          </a:bodyPr>
          <a:lstStyle/>
          <a:p>
            <a:r>
              <a:rPr lang="en-GB" sz="4000" b="1" i="1">
                <a:solidFill>
                  <a:srgbClr val="E8472B"/>
                </a:solidFill>
                <a:latin typeface="Arial" panose="020B0604020202020204" pitchFamily="34" charset="0"/>
                <a:cs typeface="Arial" panose="020B0604020202020204" pitchFamily="34" charset="0"/>
              </a:rPr>
              <a:t>COMMON QUESTIONS</a:t>
            </a:r>
          </a:p>
        </p:txBody>
      </p:sp>
      <p:sp>
        <p:nvSpPr>
          <p:cNvPr id="4" name="TextBox 3">
            <a:extLst>
              <a:ext uri="{FF2B5EF4-FFF2-40B4-BE49-F238E27FC236}">
                <a16:creationId xmlns:a16="http://schemas.microsoft.com/office/drawing/2014/main" id="{2F1BCAC6-9A59-474C-8492-9DD4C1F9497D}"/>
              </a:ext>
            </a:extLst>
          </p:cNvPr>
          <p:cNvSpPr txBox="1"/>
          <p:nvPr/>
        </p:nvSpPr>
        <p:spPr>
          <a:xfrm>
            <a:off x="1329258" y="1093118"/>
            <a:ext cx="4680000" cy="2088232"/>
          </a:xfrm>
          <a:prstGeom prst="rect">
            <a:avLst/>
          </a:prstGeom>
          <a:noFill/>
          <a:ln>
            <a:solidFill>
              <a:srgbClr val="765AB0"/>
            </a:solidFill>
          </a:ln>
        </p:spPr>
        <p:txBody>
          <a:bodyPr wrap="square" rtlCol="0" anchor="ctr">
            <a:noAutofit/>
          </a:bodyPr>
          <a:lstStyle/>
          <a:p>
            <a:pPr>
              <a:spcBef>
                <a:spcPts val="2400"/>
              </a:spcBef>
              <a:spcAft>
                <a:spcPts val="600"/>
              </a:spcAft>
            </a:pPr>
            <a:r>
              <a:rPr lang="en-GB" b="1" i="1">
                <a:latin typeface="Arial" panose="020B0604020202020204" pitchFamily="34" charset="0"/>
                <a:cs typeface="Arial" panose="020B0604020202020204" pitchFamily="34" charset="0"/>
              </a:rPr>
              <a:t>WHO’S GOING TO LOOK AFTER THEM?</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A supervisor and a mentor (could be the same person)</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A great opportunity for staff to develop mentoring skills</a:t>
            </a:r>
          </a:p>
        </p:txBody>
      </p:sp>
      <p:sp>
        <p:nvSpPr>
          <p:cNvPr id="5" name="TextBox 4">
            <a:extLst>
              <a:ext uri="{FF2B5EF4-FFF2-40B4-BE49-F238E27FC236}">
                <a16:creationId xmlns:a16="http://schemas.microsoft.com/office/drawing/2014/main" id="{F9777855-3851-401C-964F-482255823283}"/>
              </a:ext>
            </a:extLst>
          </p:cNvPr>
          <p:cNvSpPr txBox="1"/>
          <p:nvPr/>
        </p:nvSpPr>
        <p:spPr>
          <a:xfrm>
            <a:off x="6583680" y="491099"/>
            <a:ext cx="4680000" cy="2209471"/>
          </a:xfrm>
          <a:prstGeom prst="rect">
            <a:avLst/>
          </a:prstGeom>
          <a:noFill/>
          <a:ln>
            <a:solidFill>
              <a:srgbClr val="765AB0"/>
            </a:solidFill>
          </a:ln>
        </p:spPr>
        <p:txBody>
          <a:bodyPr wrap="square" rtlCol="0" anchor="ctr">
            <a:noAutofit/>
          </a:bodyPr>
          <a:lstStyle/>
          <a:p>
            <a:pPr>
              <a:spcBef>
                <a:spcPts val="2400"/>
              </a:spcBef>
              <a:spcAft>
                <a:spcPts val="600"/>
              </a:spcAft>
            </a:pPr>
            <a:r>
              <a:rPr lang="en-GB" b="1" i="1">
                <a:latin typeface="Arial" panose="020B0604020202020204" pitchFamily="34" charset="0"/>
                <a:cs typeface="Arial" panose="020B0604020202020204" pitchFamily="34" charset="0"/>
              </a:rPr>
              <a:t>WON’T IT TAKE TOO MUCH TIME?</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It should be quite a quick process to design a placement and it will get quicker once you’ve had your first placement</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The short- and long-term benefits will make it worth the time investment</a:t>
            </a:r>
          </a:p>
        </p:txBody>
      </p:sp>
      <p:sp>
        <p:nvSpPr>
          <p:cNvPr id="6" name="TextBox 5">
            <a:extLst>
              <a:ext uri="{FF2B5EF4-FFF2-40B4-BE49-F238E27FC236}">
                <a16:creationId xmlns:a16="http://schemas.microsoft.com/office/drawing/2014/main" id="{E0D3BCA6-D1BC-4ED1-8E5E-871872AAE3D9}"/>
              </a:ext>
            </a:extLst>
          </p:cNvPr>
          <p:cNvSpPr txBox="1"/>
          <p:nvPr/>
        </p:nvSpPr>
        <p:spPr>
          <a:xfrm>
            <a:off x="7042770" y="3602455"/>
            <a:ext cx="4680000" cy="2422504"/>
          </a:xfrm>
          <a:prstGeom prst="rect">
            <a:avLst/>
          </a:prstGeom>
          <a:noFill/>
          <a:ln>
            <a:solidFill>
              <a:srgbClr val="765AB0"/>
            </a:solidFill>
          </a:ln>
        </p:spPr>
        <p:txBody>
          <a:bodyPr wrap="square" rtlCol="0" anchor="ctr">
            <a:noAutofit/>
          </a:bodyPr>
          <a:lstStyle/>
          <a:p>
            <a:pPr>
              <a:spcBef>
                <a:spcPts val="2400"/>
              </a:spcBef>
              <a:spcAft>
                <a:spcPts val="600"/>
              </a:spcAft>
            </a:pPr>
            <a:r>
              <a:rPr lang="en-GB" b="1" i="1">
                <a:latin typeface="Arial" panose="020B0604020202020204" pitchFamily="34" charset="0"/>
                <a:cs typeface="Arial" panose="020B0604020202020204" pitchFamily="34" charset="0"/>
              </a:rPr>
              <a:t>WILL STUDENTS BE HIGH-CALIBRE?</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T Levels are demanding courses</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We will work with you to understand your needs and find students that fit well with you</a:t>
            </a:r>
          </a:p>
          <a:p>
            <a:pPr marL="285750" indent="-285750">
              <a:spcBef>
                <a:spcPts val="1200"/>
              </a:spcBef>
              <a:spcAft>
                <a:spcPts val="1200"/>
              </a:spcAft>
              <a:buFont typeface="Arial" panose="020B0604020202020204" pitchFamily="34" charset="0"/>
              <a:buChar char="•"/>
            </a:pPr>
            <a:r>
              <a:rPr lang="en-GB" sz="1600">
                <a:latin typeface="Arial" panose="020B0604020202020204" pitchFamily="34" charset="0"/>
                <a:cs typeface="Arial" panose="020B0604020202020204" pitchFamily="34" charset="0"/>
              </a:rPr>
              <a:t>You can also be involved in recruiting students</a:t>
            </a:r>
          </a:p>
        </p:txBody>
      </p:sp>
      <p:sp>
        <p:nvSpPr>
          <p:cNvPr id="8" name="TextBox 7">
            <a:extLst>
              <a:ext uri="{FF2B5EF4-FFF2-40B4-BE49-F238E27FC236}">
                <a16:creationId xmlns:a16="http://schemas.microsoft.com/office/drawing/2014/main" id="{286A10A5-AC92-4AD8-AC5C-3EADE01F37FC}"/>
              </a:ext>
            </a:extLst>
          </p:cNvPr>
          <p:cNvSpPr txBox="1"/>
          <p:nvPr/>
        </p:nvSpPr>
        <p:spPr>
          <a:xfrm>
            <a:off x="1488008" y="3493213"/>
            <a:ext cx="5095672" cy="2873688"/>
          </a:xfrm>
          <a:prstGeom prst="rect">
            <a:avLst/>
          </a:prstGeom>
          <a:noFill/>
          <a:ln>
            <a:solidFill>
              <a:srgbClr val="765AB0"/>
            </a:solidFill>
          </a:ln>
        </p:spPr>
        <p:txBody>
          <a:bodyPr wrap="square" rtlCol="0" anchor="ctr">
            <a:noAutofit/>
          </a:bodyPr>
          <a:lstStyle/>
          <a:p>
            <a:pPr>
              <a:spcBef>
                <a:spcPts val="2400"/>
              </a:spcBef>
              <a:spcAft>
                <a:spcPts val="600"/>
              </a:spcAft>
            </a:pPr>
            <a:r>
              <a:rPr lang="en-GB" b="1" i="1">
                <a:latin typeface="Arial" panose="020B0604020202020204" pitchFamily="34" charset="0"/>
                <a:cs typeface="Arial" panose="020B0604020202020204" pitchFamily="34" charset="0"/>
              </a:rPr>
              <a:t>CAN WE TRUST STUDENTS WITH CONFIDENTIAL AND SENSITIVE DATA?</a:t>
            </a:r>
            <a:br>
              <a:rPr lang="en-GB" b="1" i="1">
                <a:latin typeface="Arial" panose="020B0604020202020204" pitchFamily="34" charset="0"/>
                <a:cs typeface="Arial" panose="020B0604020202020204" pitchFamily="34" charset="0"/>
              </a:rPr>
            </a:br>
            <a:endParaRPr lang="en-GB" b="1" i="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We will support you to consider the risk of students mishandling personal data or confidential information, before giving them a task which involves this</a:t>
            </a:r>
          </a:p>
          <a:p>
            <a:endParaRPr lang="en-GB" sz="1600" b="0" i="0" u="none" strike="noStrike">
              <a:solidFill>
                <a:srgbClr val="0B0C0C"/>
              </a:solidFill>
              <a:effectLst/>
              <a:latin typeface="GDS Transport"/>
            </a:endParaRPr>
          </a:p>
          <a:p>
            <a:pPr marL="285750" indent="-285750">
              <a:buFont typeface="Arial" panose="020B0604020202020204" pitchFamily="34" charset="0"/>
              <a:buChar char="•"/>
            </a:pPr>
            <a:r>
              <a:rPr lang="en-GB" sz="1600">
                <a:latin typeface="Arial" panose="020B0604020202020204" pitchFamily="34" charset="0"/>
                <a:cs typeface="Arial" panose="020B0604020202020204" pitchFamily="34" charset="0"/>
              </a:rPr>
              <a:t>Students will be given clear guidance and training on handling data or sensitive information</a:t>
            </a:r>
          </a:p>
        </p:txBody>
      </p:sp>
    </p:spTree>
    <p:extLst>
      <p:ext uri="{BB962C8B-B14F-4D97-AF65-F5344CB8AC3E}">
        <p14:creationId xmlns:p14="http://schemas.microsoft.com/office/powerpoint/2010/main" val="1487665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6C140-2FAE-ECCD-BE7D-A42A0FD3DBB6}"/>
              </a:ext>
            </a:extLst>
          </p:cNvPr>
          <p:cNvSpPr>
            <a:spLocks noGrp="1"/>
          </p:cNvSpPr>
          <p:nvPr>
            <p:ph type="title"/>
          </p:nvPr>
        </p:nvSpPr>
        <p:spPr>
          <a:xfrm>
            <a:off x="1419726" y="365125"/>
            <a:ext cx="9934074" cy="1325563"/>
          </a:xfrm>
        </p:spPr>
        <p:txBody>
          <a:bodyPr/>
          <a:lstStyle/>
          <a:p>
            <a:r>
              <a:rPr lang="en-GB" b="1" i="1"/>
              <a:t>READY FOR THE NEXT LEVEL?</a:t>
            </a:r>
          </a:p>
        </p:txBody>
      </p:sp>
      <p:sp>
        <p:nvSpPr>
          <p:cNvPr id="3" name="Content Placeholder 2">
            <a:extLst>
              <a:ext uri="{FF2B5EF4-FFF2-40B4-BE49-F238E27FC236}">
                <a16:creationId xmlns:a16="http://schemas.microsoft.com/office/drawing/2014/main" id="{A88D8EF5-3AA5-1C89-22C8-CB5D125FBABD}"/>
              </a:ext>
            </a:extLst>
          </p:cNvPr>
          <p:cNvSpPr>
            <a:spLocks noGrp="1"/>
          </p:cNvSpPr>
          <p:nvPr>
            <p:ph idx="1"/>
          </p:nvPr>
        </p:nvSpPr>
        <p:spPr>
          <a:xfrm>
            <a:off x="1419726" y="1825625"/>
            <a:ext cx="10340474" cy="4351338"/>
          </a:xfrm>
        </p:spPr>
        <p:txBody>
          <a:bodyPr/>
          <a:lstStyle/>
          <a:p>
            <a:pPr marL="0" indent="0">
              <a:buNone/>
            </a:pPr>
            <a:r>
              <a:rPr lang="en-GB"/>
              <a:t>If you are interested in offering an industry placement you can:</a:t>
            </a:r>
          </a:p>
          <a:p>
            <a:pPr marL="0" indent="0">
              <a:buNone/>
            </a:pPr>
            <a:endParaRPr lang="en-GB"/>
          </a:p>
          <a:p>
            <a:r>
              <a:rPr lang="en-GB"/>
              <a:t>Arrange to speak with one of our team who will explore the opportunity with you in more detail</a:t>
            </a:r>
          </a:p>
          <a:p>
            <a:endParaRPr lang="en-GB"/>
          </a:p>
          <a:p>
            <a:r>
              <a:rPr lang="en-GB"/>
              <a:t>Attend a briefing / forum </a:t>
            </a:r>
            <a:r>
              <a:rPr lang="en-GB">
                <a:highlight>
                  <a:srgbClr val="FFFF00"/>
                </a:highlight>
              </a:rPr>
              <a:t>&lt;insert date/time&gt;</a:t>
            </a:r>
          </a:p>
          <a:p>
            <a:pPr marL="0" indent="0">
              <a:buNone/>
            </a:pPr>
            <a:endParaRPr lang="en-GB"/>
          </a:p>
        </p:txBody>
      </p:sp>
    </p:spTree>
    <p:extLst>
      <p:ext uri="{BB962C8B-B14F-4D97-AF65-F5344CB8AC3E}">
        <p14:creationId xmlns:p14="http://schemas.microsoft.com/office/powerpoint/2010/main" val="406330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6E5F2E-AF5F-4579-9421-314B1B05090F}"/>
              </a:ext>
            </a:extLst>
          </p:cNvPr>
          <p:cNvSpPr txBox="1"/>
          <p:nvPr/>
        </p:nvSpPr>
        <p:spPr>
          <a:xfrm>
            <a:off x="1467701" y="3605748"/>
            <a:ext cx="7217630" cy="3077766"/>
          </a:xfrm>
          <a:prstGeom prst="rect">
            <a:avLst/>
          </a:prstGeom>
          <a:noFill/>
        </p:spPr>
        <p:txBody>
          <a:bodyPr wrap="square" rtlCol="0">
            <a:spAutoFit/>
          </a:bodyPr>
          <a:lstStyle/>
          <a:p>
            <a:pPr lvl="0">
              <a:spcBef>
                <a:spcPts val="1200"/>
              </a:spcBef>
            </a:pPr>
            <a:r>
              <a:rPr lang="en-GB" sz="2800" b="1" i="1">
                <a:solidFill>
                  <a:srgbClr val="E8462B"/>
                </a:solidFill>
                <a:latin typeface="Arial" panose="020B0604020202020204" pitchFamily="34" charset="0"/>
                <a:cs typeface="Arial" panose="020B0604020202020204" pitchFamily="34" charset="0"/>
              </a:rPr>
              <a:t>GO TO 	</a:t>
            </a:r>
            <a:r>
              <a:rPr lang="en-GB" sz="2800" b="1">
                <a:solidFill>
                  <a:srgbClr val="0070C0"/>
                </a:solidFill>
                <a:latin typeface="Arial" panose="020B0604020202020204" pitchFamily="34" charset="0"/>
                <a:cs typeface="Arial" panose="020B0604020202020204" pitchFamily="34" charset="0"/>
                <a:hlinkClick r:id="rId3"/>
              </a:rPr>
              <a:t>employers.tlevels.gov.uk</a:t>
            </a:r>
            <a:r>
              <a:rPr lang="en-GB" sz="2800" b="1">
                <a:solidFill>
                  <a:srgbClr val="0070C0"/>
                </a:solidFill>
                <a:latin typeface="Arial" panose="020B0604020202020204" pitchFamily="34" charset="0"/>
                <a:cs typeface="Arial" panose="020B0604020202020204" pitchFamily="34" charset="0"/>
              </a:rPr>
              <a:t> </a:t>
            </a:r>
          </a:p>
          <a:p>
            <a:pPr marL="285750" lvl="0" indent="-285750">
              <a:spcBef>
                <a:spcPts val="1200"/>
              </a:spcBef>
              <a:spcAft>
                <a:spcPts val="600"/>
              </a:spcAft>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rPr>
              <a:t>Tools, guides, templates</a:t>
            </a:r>
          </a:p>
          <a:p>
            <a:pPr marL="285750" lvl="0" indent="-285750">
              <a:spcBef>
                <a:spcPts val="600"/>
              </a:spcBef>
              <a:spcAft>
                <a:spcPts val="600"/>
              </a:spcAft>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rPr>
              <a:t>Events</a:t>
            </a:r>
          </a:p>
          <a:p>
            <a:pPr marL="285750" lvl="0" indent="-285750">
              <a:spcBef>
                <a:spcPts val="600"/>
              </a:spcBef>
              <a:spcAft>
                <a:spcPts val="600"/>
              </a:spcAft>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rPr>
              <a:t>Advice</a:t>
            </a:r>
          </a:p>
          <a:p>
            <a:pPr marL="285750" indent="-285750">
              <a:spcBef>
                <a:spcPts val="600"/>
              </a:spcBef>
              <a:spcAft>
                <a:spcPts val="600"/>
              </a:spcAft>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hlinkClick r:id="rId4"/>
              </a:rPr>
              <a:t>Hear from other employers</a:t>
            </a:r>
            <a:endParaRPr lang="en-GB" sz="2400">
              <a:solidFill>
                <a:prstClr val="black"/>
              </a:solidFill>
              <a:latin typeface="Arial" panose="020B0604020202020204" pitchFamily="34" charset="0"/>
              <a:cs typeface="Arial" panose="020B0604020202020204" pitchFamily="34" charset="0"/>
            </a:endParaRPr>
          </a:p>
          <a:p>
            <a:pPr marL="285750" lvl="0" indent="-285750">
              <a:spcBef>
                <a:spcPts val="600"/>
              </a:spcBef>
              <a:spcAft>
                <a:spcPts val="600"/>
              </a:spcAft>
              <a:buFont typeface="Arial" panose="020B0604020202020204" pitchFamily="34" charset="0"/>
              <a:buChar char="•"/>
            </a:pPr>
            <a:endParaRPr lang="en-GB" sz="2000" i="1">
              <a:solidFill>
                <a:srgbClr val="E8472B"/>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0B244D11-440B-43ED-B45B-A230828FA53D}"/>
              </a:ext>
            </a:extLst>
          </p:cNvPr>
          <p:cNvSpPr txBox="1"/>
          <p:nvPr/>
        </p:nvSpPr>
        <p:spPr>
          <a:xfrm>
            <a:off x="1536571" y="243880"/>
            <a:ext cx="7079890" cy="2641749"/>
          </a:xfrm>
          <a:prstGeom prst="rect">
            <a:avLst/>
          </a:prstGeom>
          <a:noFill/>
        </p:spPr>
        <p:txBody>
          <a:bodyPr wrap="square" rtlCol="0">
            <a:spAutoFit/>
          </a:bodyPr>
          <a:lstStyle/>
          <a:p>
            <a:pPr>
              <a:spcBef>
                <a:spcPts val="1200"/>
              </a:spcBef>
            </a:pPr>
            <a:r>
              <a:rPr lang="en-GB" sz="2800" b="1" i="1">
                <a:solidFill>
                  <a:srgbClr val="E8462B"/>
                </a:solidFill>
                <a:latin typeface="Arial" panose="020B0604020202020204" pitchFamily="34" charset="0"/>
                <a:cs typeface="Arial" panose="020B0604020202020204" pitchFamily="34" charset="0"/>
              </a:rPr>
              <a:t>WANT FURTHER SUPPORT WITH:</a:t>
            </a:r>
          </a:p>
          <a:p>
            <a:pPr marL="285750" indent="-285750">
              <a:spcBef>
                <a:spcPts val="1000"/>
              </a:spcBef>
              <a:spcAft>
                <a:spcPts val="1000"/>
              </a:spcAft>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rPr>
              <a:t>Understanding and deciding whether to offer industry placements</a:t>
            </a:r>
          </a:p>
          <a:p>
            <a:pPr marL="285750" indent="-285750">
              <a:spcBef>
                <a:spcPts val="1000"/>
              </a:spcBef>
              <a:spcAft>
                <a:spcPts val="1000"/>
              </a:spcAft>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rPr>
              <a:t>Planning industry placements</a:t>
            </a:r>
          </a:p>
          <a:p>
            <a:pPr marL="285750" indent="-285750">
              <a:spcBef>
                <a:spcPts val="1000"/>
              </a:spcBef>
              <a:spcAft>
                <a:spcPts val="1000"/>
              </a:spcAft>
              <a:buFont typeface="Arial" panose="020B0604020202020204" pitchFamily="34" charset="0"/>
              <a:buChar char="•"/>
            </a:pPr>
            <a:r>
              <a:rPr lang="en-GB" sz="2400">
                <a:solidFill>
                  <a:prstClr val="black"/>
                </a:solidFill>
                <a:latin typeface="Arial" panose="020B0604020202020204" pitchFamily="34" charset="0"/>
                <a:cs typeface="Arial" panose="020B0604020202020204" pitchFamily="34" charset="0"/>
              </a:rPr>
              <a:t>Delivering industry placements</a:t>
            </a:r>
          </a:p>
        </p:txBody>
      </p:sp>
      <p:pic>
        <p:nvPicPr>
          <p:cNvPr id="7" name="Picture 6" descr="A picture containing person, indoor, man, standing&#10;&#10;Description automatically generated">
            <a:extLst>
              <a:ext uri="{FF2B5EF4-FFF2-40B4-BE49-F238E27FC236}">
                <a16:creationId xmlns:a16="http://schemas.microsoft.com/office/drawing/2014/main" id="{04FBD255-3D2C-4FE5-9E3D-B4B723FCC633}"/>
              </a:ext>
            </a:extLst>
          </p:cNvPr>
          <p:cNvPicPr>
            <a:picLocks noChangeAspect="1"/>
          </p:cNvPicPr>
          <p:nvPr/>
        </p:nvPicPr>
        <p:blipFill rotWithShape="1">
          <a:blip r:embed="rId5">
            <a:extLst>
              <a:ext uri="{28A0092B-C50C-407E-A947-70E740481C1C}">
                <a14:useLocalDpi xmlns:a14="http://schemas.microsoft.com/office/drawing/2010/main" val="0"/>
              </a:ext>
            </a:extLst>
          </a:blip>
          <a:srcRect l="45354" r="25194"/>
          <a:stretch/>
        </p:blipFill>
        <p:spPr>
          <a:xfrm>
            <a:off x="8616461" y="0"/>
            <a:ext cx="3590826" cy="6858000"/>
          </a:xfrm>
          <a:prstGeom prst="rect">
            <a:avLst/>
          </a:prstGeom>
        </p:spPr>
      </p:pic>
    </p:spTree>
    <p:extLst>
      <p:ext uri="{BB962C8B-B14F-4D97-AF65-F5344CB8AC3E}">
        <p14:creationId xmlns:p14="http://schemas.microsoft.com/office/powerpoint/2010/main" val="18751411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3D66-47E5-4731-AFAE-DBC2DF19E109}"/>
              </a:ext>
            </a:extLst>
          </p:cNvPr>
          <p:cNvSpPr>
            <a:spLocks noGrp="1"/>
          </p:cNvSpPr>
          <p:nvPr>
            <p:ph type="title"/>
          </p:nvPr>
        </p:nvSpPr>
        <p:spPr>
          <a:xfrm>
            <a:off x="1395662" y="1709738"/>
            <a:ext cx="9951787" cy="1913995"/>
          </a:xfrm>
        </p:spPr>
        <p:txBody>
          <a:bodyPr/>
          <a:lstStyle/>
          <a:p>
            <a:r>
              <a:rPr lang="en-GB" b="1" i="1"/>
              <a:t>Thank you for your time</a:t>
            </a:r>
          </a:p>
        </p:txBody>
      </p:sp>
      <p:sp>
        <p:nvSpPr>
          <p:cNvPr id="3" name="Content Placeholder 2">
            <a:extLst>
              <a:ext uri="{FF2B5EF4-FFF2-40B4-BE49-F238E27FC236}">
                <a16:creationId xmlns:a16="http://schemas.microsoft.com/office/drawing/2014/main" id="{711853AE-E317-F978-6D95-D5C6A4F0B44F}"/>
              </a:ext>
            </a:extLst>
          </p:cNvPr>
          <p:cNvSpPr>
            <a:spLocks noGrp="1"/>
          </p:cNvSpPr>
          <p:nvPr>
            <p:ph type="body" idx="1"/>
          </p:nvPr>
        </p:nvSpPr>
        <p:spPr>
          <a:xfrm>
            <a:off x="1612232" y="4589463"/>
            <a:ext cx="9735218" cy="1500187"/>
          </a:xfrm>
        </p:spPr>
        <p:txBody>
          <a:bodyPr>
            <a:normAutofit/>
          </a:bodyPr>
          <a:lstStyle/>
          <a:p>
            <a:pPr marL="0" indent="0">
              <a:buNone/>
            </a:pPr>
            <a:r>
              <a:rPr lang="en-GB">
                <a:highlight>
                  <a:srgbClr val="FFFF00"/>
                </a:highlight>
              </a:rPr>
              <a:t>&lt;INSERT CONTACT DETAILS (Phone, Email, Website, LinkedIn)&gt;</a:t>
            </a:r>
          </a:p>
          <a:p>
            <a:pPr marL="0" indent="0">
              <a:buNone/>
            </a:pPr>
            <a:endParaRPr lang="en-GB">
              <a:highlight>
                <a:srgbClr val="FFFF00"/>
              </a:highlight>
            </a:endParaRPr>
          </a:p>
          <a:p>
            <a:pPr marL="0" indent="0">
              <a:buNone/>
            </a:pPr>
            <a:r>
              <a:rPr lang="en-GB">
                <a:highlight>
                  <a:srgbClr val="FFFF00"/>
                </a:highlight>
              </a:rPr>
              <a:t>More information and support can be accessed on </a:t>
            </a:r>
            <a:r>
              <a:rPr lang="en-GB" err="1">
                <a:highlight>
                  <a:srgbClr val="FFFF00"/>
                </a:highlight>
                <a:hlinkClick r:id="rId3"/>
              </a:rPr>
              <a:t>gov.uk</a:t>
            </a:r>
            <a:r>
              <a:rPr lang="en-GB">
                <a:highlight>
                  <a:srgbClr val="FFFF00"/>
                </a:highlight>
                <a:hlinkClick r:id="rId3"/>
              </a:rPr>
              <a:t> </a:t>
            </a:r>
            <a:endParaRPr lang="en-GB">
              <a:highlight>
                <a:srgbClr val="FFFF00"/>
              </a:highlight>
            </a:endParaRPr>
          </a:p>
        </p:txBody>
      </p:sp>
    </p:spTree>
    <p:extLst>
      <p:ext uri="{BB962C8B-B14F-4D97-AF65-F5344CB8AC3E}">
        <p14:creationId xmlns:p14="http://schemas.microsoft.com/office/powerpoint/2010/main" val="3704020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A0819-DC49-69D6-AA74-186D2254F6E4}"/>
              </a:ext>
            </a:extLst>
          </p:cNvPr>
          <p:cNvSpPr>
            <a:spLocks noGrp="1"/>
          </p:cNvSpPr>
          <p:nvPr>
            <p:ph type="title"/>
          </p:nvPr>
        </p:nvSpPr>
        <p:spPr>
          <a:xfrm>
            <a:off x="587375" y="152400"/>
            <a:ext cx="10160000" cy="1325563"/>
          </a:xfrm>
        </p:spPr>
        <p:txBody>
          <a:bodyPr>
            <a:normAutofit/>
          </a:bodyPr>
          <a:lstStyle/>
          <a:p>
            <a:r>
              <a:rPr lang="en-GB"/>
              <a:t>SESSION AIMS</a:t>
            </a:r>
          </a:p>
        </p:txBody>
      </p:sp>
      <p:sp>
        <p:nvSpPr>
          <p:cNvPr id="3" name="Content Placeholder 2">
            <a:extLst>
              <a:ext uri="{FF2B5EF4-FFF2-40B4-BE49-F238E27FC236}">
                <a16:creationId xmlns:a16="http://schemas.microsoft.com/office/drawing/2014/main" id="{CA58C545-0609-FF96-CFC2-011EF93526CF}"/>
              </a:ext>
            </a:extLst>
          </p:cNvPr>
          <p:cNvSpPr>
            <a:spLocks noGrp="1"/>
          </p:cNvSpPr>
          <p:nvPr>
            <p:ph idx="1"/>
          </p:nvPr>
        </p:nvSpPr>
        <p:spPr>
          <a:xfrm>
            <a:off x="1193800" y="1825625"/>
            <a:ext cx="9852152" cy="4351338"/>
          </a:xfrm>
        </p:spPr>
        <p:txBody>
          <a:bodyPr vert="horz" lIns="91440" tIns="45720" rIns="91440" bIns="45720" rtlCol="0" anchor="t">
            <a:normAutofit/>
          </a:bodyPr>
          <a:lstStyle/>
          <a:p>
            <a:pPr>
              <a:lnSpc>
                <a:spcPct val="100000"/>
              </a:lnSpc>
              <a:spcBef>
                <a:spcPts val="2400"/>
              </a:spcBef>
              <a:spcAft>
                <a:spcPts val="2400"/>
              </a:spcAft>
            </a:pPr>
            <a:r>
              <a:rPr lang="en-GB" sz="3200">
                <a:latin typeface="Arial"/>
                <a:cs typeface="Arial"/>
              </a:rPr>
              <a:t>Introduce you to the Management and Administration T Level, occupational specialisms and industry placements</a:t>
            </a:r>
          </a:p>
          <a:p>
            <a:pPr>
              <a:lnSpc>
                <a:spcPct val="100000"/>
              </a:lnSpc>
              <a:spcBef>
                <a:spcPts val="2400"/>
              </a:spcBef>
              <a:spcAft>
                <a:spcPts val="2400"/>
              </a:spcAft>
            </a:pPr>
            <a:r>
              <a:rPr lang="en-GB" sz="3200"/>
              <a:t>Answer any initial questions</a:t>
            </a:r>
          </a:p>
          <a:p>
            <a:pPr>
              <a:lnSpc>
                <a:spcPct val="100000"/>
              </a:lnSpc>
              <a:spcBef>
                <a:spcPts val="2400"/>
              </a:spcBef>
              <a:spcAft>
                <a:spcPts val="2400"/>
              </a:spcAft>
            </a:pPr>
            <a:r>
              <a:rPr lang="en-GB" sz="3200"/>
              <a:t>Gauge your interest in offering a </a:t>
            </a:r>
            <a:r>
              <a:rPr lang="en-GB" sz="3200">
                <a:highlight>
                  <a:srgbClr val="FFFF00"/>
                </a:highlight>
              </a:rPr>
              <a:t>&lt;school/college&gt; </a:t>
            </a:r>
            <a:r>
              <a:rPr lang="en-GB" sz="3200"/>
              <a:t>student an industry placement</a:t>
            </a:r>
            <a:endParaRPr lang="en-GB" sz="3200">
              <a:highlight>
                <a:srgbClr val="FFFF00"/>
              </a:highlight>
            </a:endParaRPr>
          </a:p>
        </p:txBody>
      </p:sp>
    </p:spTree>
    <p:extLst>
      <p:ext uri="{BB962C8B-B14F-4D97-AF65-F5344CB8AC3E}">
        <p14:creationId xmlns:p14="http://schemas.microsoft.com/office/powerpoint/2010/main" val="268972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14C3-8351-CACD-5D3C-88BBFD54858A}"/>
              </a:ext>
            </a:extLst>
          </p:cNvPr>
          <p:cNvSpPr>
            <a:spLocks noGrp="1"/>
          </p:cNvSpPr>
          <p:nvPr>
            <p:ph type="title"/>
          </p:nvPr>
        </p:nvSpPr>
        <p:spPr>
          <a:xfrm>
            <a:off x="587375" y="152400"/>
            <a:ext cx="10515600" cy="1325563"/>
          </a:xfrm>
        </p:spPr>
        <p:txBody>
          <a:bodyPr anchor="ctr">
            <a:normAutofit/>
          </a:bodyPr>
          <a:lstStyle/>
          <a:p>
            <a:r>
              <a:rPr lang="en-GB"/>
              <a:t>Management and Administration T Level</a:t>
            </a:r>
          </a:p>
        </p:txBody>
      </p:sp>
      <p:pic>
        <p:nvPicPr>
          <p:cNvPr id="7" name="Content Placeholder 6" descr="Accessories on a white work desk">
            <a:extLst>
              <a:ext uri="{FF2B5EF4-FFF2-40B4-BE49-F238E27FC236}">
                <a16:creationId xmlns:a16="http://schemas.microsoft.com/office/drawing/2014/main" id="{0273703A-37AF-FE38-8EEB-9A3CE3F79DF1}"/>
              </a:ext>
            </a:extLst>
          </p:cNvPr>
          <p:cNvPicPr>
            <a:picLocks noGrp="1" noChangeAspect="1"/>
          </p:cNvPicPr>
          <p:nvPr>
            <p:ph sz="half" idx="1"/>
          </p:nvPr>
        </p:nvPicPr>
        <p:blipFill>
          <a:blip r:embed="rId3"/>
          <a:stretch>
            <a:fillRect/>
          </a:stretch>
        </p:blipFill>
        <p:spPr>
          <a:xfrm>
            <a:off x="1225198" y="2271935"/>
            <a:ext cx="4590770" cy="3064340"/>
          </a:xfrm>
          <a:noFill/>
        </p:spPr>
      </p:pic>
      <p:sp>
        <p:nvSpPr>
          <p:cNvPr id="4" name="Content Placeholder 3">
            <a:extLst>
              <a:ext uri="{FF2B5EF4-FFF2-40B4-BE49-F238E27FC236}">
                <a16:creationId xmlns:a16="http://schemas.microsoft.com/office/drawing/2014/main" id="{C152F08A-69A8-F71A-D60F-1E02611BBF90}"/>
              </a:ext>
            </a:extLst>
          </p:cNvPr>
          <p:cNvSpPr>
            <a:spLocks noGrp="1"/>
          </p:cNvSpPr>
          <p:nvPr>
            <p:ph sz="half" idx="2"/>
          </p:nvPr>
        </p:nvSpPr>
        <p:spPr>
          <a:xfrm>
            <a:off x="5991367" y="1654174"/>
            <a:ext cx="5745707" cy="4530725"/>
          </a:xfrm>
        </p:spPr>
        <p:txBody>
          <a:bodyPr>
            <a:noAutofit/>
          </a:bodyPr>
          <a:lstStyle/>
          <a:p>
            <a:pPr>
              <a:lnSpc>
                <a:spcPct val="100000"/>
              </a:lnSpc>
              <a:spcAft>
                <a:spcPts val="1200"/>
              </a:spcAft>
            </a:pPr>
            <a:r>
              <a:rPr lang="en-GB" sz="2000"/>
              <a:t>Students will gain understanding of a broad range of issues including business context, people, quality compliance, project and change management</a:t>
            </a:r>
          </a:p>
          <a:p>
            <a:r>
              <a:rPr lang="en-GB" sz="2000">
                <a:effectLst/>
              </a:rPr>
              <a:t>Students at </a:t>
            </a:r>
            <a:r>
              <a:rPr lang="en-GB" sz="2000">
                <a:effectLst/>
                <a:highlight>
                  <a:srgbClr val="FFFF00"/>
                </a:highlight>
              </a:rPr>
              <a:t>&lt;school/college&gt; </a:t>
            </a:r>
            <a:r>
              <a:rPr lang="en-GB" sz="2000">
                <a:effectLst/>
              </a:rPr>
              <a:t>will have the choice of studying one standalone occupational specialism as listed below </a:t>
            </a:r>
          </a:p>
          <a:p>
            <a:pPr lvl="1">
              <a:buClr>
                <a:schemeClr val="accent2"/>
              </a:buClr>
            </a:pPr>
            <a:r>
              <a:rPr lang="en-GB" sz="1800">
                <a:effectLst/>
                <a:highlight>
                  <a:srgbClr val="FFFF00"/>
                </a:highlight>
              </a:rPr>
              <a:t>Business Improvement </a:t>
            </a:r>
          </a:p>
          <a:p>
            <a:pPr lvl="1">
              <a:buClr>
                <a:schemeClr val="accent2"/>
              </a:buClr>
            </a:pPr>
            <a:r>
              <a:rPr lang="en-GB" sz="1800">
                <a:effectLst/>
                <a:highlight>
                  <a:srgbClr val="FFFF00"/>
                </a:highlight>
              </a:rPr>
              <a:t>Team Leadership/Management </a:t>
            </a:r>
          </a:p>
          <a:p>
            <a:pPr lvl="1">
              <a:buClr>
                <a:schemeClr val="accent2"/>
              </a:buClr>
            </a:pPr>
            <a:r>
              <a:rPr lang="en-GB" sz="1800">
                <a:effectLst/>
                <a:highlight>
                  <a:srgbClr val="FFFF00"/>
                </a:highlight>
              </a:rPr>
              <a:t>Business Support </a:t>
            </a:r>
          </a:p>
          <a:p>
            <a:pPr>
              <a:lnSpc>
                <a:spcPct val="100000"/>
              </a:lnSpc>
              <a:spcBef>
                <a:spcPts val="1200"/>
              </a:spcBef>
              <a:spcAft>
                <a:spcPts val="600"/>
              </a:spcAft>
            </a:pPr>
            <a:r>
              <a:rPr lang="en-GB" sz="2000"/>
              <a:t>Industry placements will provide students with hands-on experience and valuable exposure to real-world business operations</a:t>
            </a:r>
          </a:p>
          <a:p>
            <a:pPr>
              <a:lnSpc>
                <a:spcPct val="100000"/>
              </a:lnSpc>
              <a:spcBef>
                <a:spcPts val="1200"/>
              </a:spcBef>
              <a:spcAft>
                <a:spcPts val="600"/>
              </a:spcAft>
            </a:pPr>
            <a:r>
              <a:rPr lang="en-GB" sz="2000"/>
              <a:t>English and maths and any other requirements</a:t>
            </a:r>
          </a:p>
          <a:p>
            <a:pPr>
              <a:buClr>
                <a:schemeClr val="accent2"/>
              </a:buClr>
              <a:buFont typeface="Wingdings" pitchFamily="2" charset="2"/>
              <a:buChar char="§"/>
            </a:pPr>
            <a:endParaRPr lang="en-GB" sz="2000"/>
          </a:p>
          <a:p>
            <a:pPr>
              <a:buClr>
                <a:schemeClr val="accent2"/>
              </a:buClr>
              <a:buFont typeface="Wingdings" pitchFamily="2" charset="2"/>
              <a:buChar char="§"/>
            </a:pPr>
            <a:endParaRPr lang="en-GB" sz="2000">
              <a:effectLst/>
            </a:endParaRPr>
          </a:p>
        </p:txBody>
      </p:sp>
    </p:spTree>
    <p:extLst>
      <p:ext uri="{BB962C8B-B14F-4D97-AF65-F5344CB8AC3E}">
        <p14:creationId xmlns:p14="http://schemas.microsoft.com/office/powerpoint/2010/main" val="2596235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48162A-3757-400E-BE58-2E3C5A5504F6}"/>
              </a:ext>
            </a:extLst>
          </p:cNvPr>
          <p:cNvSpPr txBox="1"/>
          <p:nvPr/>
        </p:nvSpPr>
        <p:spPr>
          <a:xfrm>
            <a:off x="590939" y="158228"/>
            <a:ext cx="9924814" cy="600720"/>
          </a:xfrm>
          <a:prstGeom prst="rect">
            <a:avLst/>
          </a:prstGeom>
        </p:spPr>
        <p:txBody>
          <a:bodyPr vert="horz" lIns="91440" tIns="45720" rIns="91440" bIns="45720" rtlCol="0" anchor="ctr">
            <a:normAutofit fontScale="92500" lnSpcReduction="10000"/>
          </a:bodyPr>
          <a:lstStyle>
            <a:lvl1pPr>
              <a:lnSpc>
                <a:spcPct val="90000"/>
              </a:lnSpc>
              <a:spcBef>
                <a:spcPct val="0"/>
              </a:spcBef>
              <a:buNone/>
              <a:defRPr lang="en-GB" sz="4400" b="1" i="1" kern="0" cap="all" baseline="0" dirty="0">
                <a:solidFill>
                  <a:srgbClr val="E8462B"/>
                </a:solidFill>
                <a:latin typeface="Arial" panose="020B0604020202020204" pitchFamily="34" charset="0"/>
                <a:ea typeface="+mj-ea"/>
                <a:cs typeface="Arial" panose="020B0604020202020204" pitchFamily="34" charset="0"/>
              </a:defRPr>
            </a:lvl1pPr>
          </a:lstStyle>
          <a:p>
            <a:r>
              <a:rPr lang="en-GB"/>
              <a:t>THE T LEVEL COURSE</a:t>
            </a:r>
          </a:p>
        </p:txBody>
      </p:sp>
      <p:sp>
        <p:nvSpPr>
          <p:cNvPr id="7" name="TextBox 6">
            <a:extLst>
              <a:ext uri="{FF2B5EF4-FFF2-40B4-BE49-F238E27FC236}">
                <a16:creationId xmlns:a16="http://schemas.microsoft.com/office/drawing/2014/main" id="{35E1313A-A3AB-4D5A-B586-70878396BE53}"/>
              </a:ext>
            </a:extLst>
          </p:cNvPr>
          <p:cNvSpPr txBox="1"/>
          <p:nvPr/>
        </p:nvSpPr>
        <p:spPr>
          <a:xfrm>
            <a:off x="2028560" y="1362546"/>
            <a:ext cx="1296144" cy="2662288"/>
          </a:xfrm>
          <a:prstGeom prst="rect">
            <a:avLst/>
          </a:prstGeom>
          <a:noFill/>
          <a:ln>
            <a:solidFill>
              <a:srgbClr val="E8472B"/>
            </a:solidFill>
          </a:ln>
        </p:spPr>
        <p:txBody>
          <a:bodyPr wrap="square" rtlCol="0" anchor="ctr">
            <a:noAutofit/>
          </a:bodyPr>
          <a:lstStyle/>
          <a:p>
            <a:pPr algn="ctr"/>
            <a:r>
              <a:rPr lang="en-GB" sz="2800" b="1">
                <a:latin typeface="Arial" panose="020B0604020202020204" pitchFamily="34" charset="0"/>
                <a:cs typeface="Arial" panose="020B0604020202020204" pitchFamily="34" charset="0"/>
              </a:rPr>
              <a:t>80%</a:t>
            </a:r>
          </a:p>
          <a:p>
            <a:pPr algn="ctr"/>
            <a:endParaRPr lang="en-GB" sz="2000">
              <a:latin typeface="Arial" panose="020B0604020202020204" pitchFamily="34" charset="0"/>
              <a:cs typeface="Arial" panose="020B0604020202020204" pitchFamily="34" charset="0"/>
            </a:endParaRPr>
          </a:p>
          <a:p>
            <a:pPr algn="ctr"/>
            <a:r>
              <a:rPr lang="en-GB" sz="1600">
                <a:latin typeface="Arial" panose="020B0604020202020204" pitchFamily="34" charset="0"/>
                <a:cs typeface="Arial" panose="020B0604020202020204" pitchFamily="34" charset="0"/>
              </a:rPr>
              <a:t>Up to 1400 hours</a:t>
            </a:r>
          </a:p>
        </p:txBody>
      </p:sp>
      <p:sp>
        <p:nvSpPr>
          <p:cNvPr id="10" name="TextBox 9">
            <a:extLst>
              <a:ext uri="{FF2B5EF4-FFF2-40B4-BE49-F238E27FC236}">
                <a16:creationId xmlns:a16="http://schemas.microsoft.com/office/drawing/2014/main" id="{6274EE95-6081-429C-AB42-0BE807A36850}"/>
              </a:ext>
            </a:extLst>
          </p:cNvPr>
          <p:cNvSpPr txBox="1"/>
          <p:nvPr/>
        </p:nvSpPr>
        <p:spPr>
          <a:xfrm>
            <a:off x="2028560" y="4509624"/>
            <a:ext cx="1296144" cy="1554064"/>
          </a:xfrm>
          <a:prstGeom prst="rect">
            <a:avLst/>
          </a:prstGeom>
          <a:noFill/>
          <a:ln>
            <a:solidFill>
              <a:srgbClr val="E8472B"/>
            </a:solidFill>
          </a:ln>
        </p:spPr>
        <p:txBody>
          <a:bodyPr wrap="square" rtlCol="0" anchor="ctr">
            <a:noAutofit/>
          </a:bodyPr>
          <a:lstStyle/>
          <a:p>
            <a:pPr algn="ctr"/>
            <a:r>
              <a:rPr lang="en-GB" sz="2800" b="1">
                <a:latin typeface="Arial" panose="020B0604020202020204" pitchFamily="34" charset="0"/>
                <a:cs typeface="Arial" panose="020B0604020202020204" pitchFamily="34" charset="0"/>
              </a:rPr>
              <a:t>20%</a:t>
            </a:r>
          </a:p>
          <a:p>
            <a:pPr algn="ctr"/>
            <a:r>
              <a:rPr lang="en-GB" sz="1600">
                <a:latin typeface="Arial" panose="020B0604020202020204" pitchFamily="34" charset="0"/>
                <a:cs typeface="Arial" panose="020B0604020202020204" pitchFamily="34" charset="0"/>
              </a:rPr>
              <a:t>At least </a:t>
            </a:r>
          </a:p>
          <a:p>
            <a:pPr algn="ctr">
              <a:spcAft>
                <a:spcPts val="600"/>
              </a:spcAft>
            </a:pPr>
            <a:r>
              <a:rPr lang="en-GB" sz="1600">
                <a:latin typeface="Arial" panose="020B0604020202020204" pitchFamily="34" charset="0"/>
                <a:cs typeface="Arial" panose="020B0604020202020204" pitchFamily="34" charset="0"/>
              </a:rPr>
              <a:t>315 hours</a:t>
            </a:r>
          </a:p>
          <a:p>
            <a:pPr algn="ctr"/>
            <a:r>
              <a:rPr lang="en-GB" sz="1600">
                <a:latin typeface="Arial" panose="020B0604020202020204" pitchFamily="34" charset="0"/>
                <a:cs typeface="Arial" panose="020B0604020202020204" pitchFamily="34" charset="0"/>
              </a:rPr>
              <a:t>350 hours average</a:t>
            </a:r>
            <a:endParaRPr lang="en-GB" sz="32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B2A99DC-D22B-4A9E-901C-E72C6A5BDA50}"/>
              </a:ext>
            </a:extLst>
          </p:cNvPr>
          <p:cNvSpPr txBox="1"/>
          <p:nvPr/>
        </p:nvSpPr>
        <p:spPr>
          <a:xfrm>
            <a:off x="3568745" y="1366397"/>
            <a:ext cx="2699288" cy="2662288"/>
          </a:xfrm>
          <a:prstGeom prst="rect">
            <a:avLst/>
          </a:prstGeom>
          <a:noFill/>
          <a:ln>
            <a:noFill/>
          </a:ln>
        </p:spPr>
        <p:txBody>
          <a:bodyPr wrap="square" rtlCol="0" anchor="ctr">
            <a:noAutofit/>
          </a:bodyPr>
          <a:lstStyle/>
          <a:p>
            <a:pPr algn="ctr"/>
            <a:r>
              <a:rPr lang="en-GB" sz="1600" b="1">
                <a:latin typeface="Arial" panose="020B0604020202020204" pitchFamily="34" charset="0"/>
                <a:cs typeface="Arial" panose="020B0604020202020204" pitchFamily="34" charset="0"/>
              </a:rPr>
              <a:t>TECHNICAL QUALIFICATION: </a:t>
            </a:r>
            <a:r>
              <a:rPr lang="en-GB" sz="1600" b="1">
                <a:solidFill>
                  <a:srgbClr val="E8462B"/>
                </a:solidFill>
                <a:latin typeface="Arial" panose="020B0604020202020204" pitchFamily="34" charset="0"/>
                <a:cs typeface="Arial" panose="020B0604020202020204" pitchFamily="34" charset="0"/>
              </a:rPr>
              <a:t>MANAGEMENT AND ADMINISTRATION</a:t>
            </a:r>
          </a:p>
        </p:txBody>
      </p:sp>
      <p:sp>
        <p:nvSpPr>
          <p:cNvPr id="12" name="TextBox 11">
            <a:extLst>
              <a:ext uri="{FF2B5EF4-FFF2-40B4-BE49-F238E27FC236}">
                <a16:creationId xmlns:a16="http://schemas.microsoft.com/office/drawing/2014/main" id="{64721C45-D209-4086-BA1D-284BA3439897}"/>
              </a:ext>
            </a:extLst>
          </p:cNvPr>
          <p:cNvSpPr txBox="1"/>
          <p:nvPr/>
        </p:nvSpPr>
        <p:spPr>
          <a:xfrm>
            <a:off x="6257375" y="1365393"/>
            <a:ext cx="3497394" cy="1332148"/>
          </a:xfrm>
          <a:prstGeom prst="rect">
            <a:avLst/>
          </a:prstGeom>
          <a:noFill/>
          <a:ln>
            <a:solidFill>
              <a:srgbClr val="E8472B"/>
            </a:solidFill>
          </a:ln>
        </p:spPr>
        <p:txBody>
          <a:bodyPr wrap="square" rtlCol="0" anchor="ctr">
            <a:noAutofit/>
          </a:bodyPr>
          <a:lstStyle/>
          <a:p>
            <a:pPr algn="ctr"/>
            <a:r>
              <a:rPr lang="en-GB" sz="2000">
                <a:latin typeface="Arial" panose="020B0604020202020204" pitchFamily="34" charset="0"/>
                <a:cs typeface="Arial" panose="020B0604020202020204" pitchFamily="34" charset="0"/>
              </a:rPr>
              <a:t>Core</a:t>
            </a:r>
          </a:p>
        </p:txBody>
      </p:sp>
      <p:sp>
        <p:nvSpPr>
          <p:cNvPr id="13" name="TextBox 12">
            <a:extLst>
              <a:ext uri="{FF2B5EF4-FFF2-40B4-BE49-F238E27FC236}">
                <a16:creationId xmlns:a16="http://schemas.microsoft.com/office/drawing/2014/main" id="{883C1488-8BD6-4A3D-9AE1-5CAD9576C255}"/>
              </a:ext>
            </a:extLst>
          </p:cNvPr>
          <p:cNvSpPr txBox="1"/>
          <p:nvPr/>
        </p:nvSpPr>
        <p:spPr>
          <a:xfrm>
            <a:off x="6257375" y="2694694"/>
            <a:ext cx="3497394" cy="1332148"/>
          </a:xfrm>
          <a:prstGeom prst="rect">
            <a:avLst/>
          </a:prstGeom>
          <a:noFill/>
          <a:ln>
            <a:solidFill>
              <a:srgbClr val="E8472B"/>
            </a:solidFill>
          </a:ln>
        </p:spPr>
        <p:txBody>
          <a:bodyPr wrap="square" rtlCol="0" anchor="ctr">
            <a:noAutofit/>
          </a:bodyPr>
          <a:lstStyle/>
          <a:p>
            <a:pPr algn="ctr"/>
            <a:r>
              <a:rPr lang="en-GB" sz="1600">
                <a:latin typeface="Arial" panose="020B0604020202020204" pitchFamily="34" charset="0"/>
                <a:cs typeface="Arial" panose="020B0604020202020204" pitchFamily="34" charset="0"/>
              </a:rPr>
              <a:t>Choice of occupational </a:t>
            </a:r>
          </a:p>
          <a:p>
            <a:pPr algn="ctr"/>
            <a:r>
              <a:rPr lang="en-GB" sz="1600">
                <a:latin typeface="Arial" panose="020B0604020202020204" pitchFamily="34" charset="0"/>
                <a:cs typeface="Arial" panose="020B0604020202020204" pitchFamily="34" charset="0"/>
              </a:rPr>
              <a:t>Specialism: </a:t>
            </a:r>
          </a:p>
          <a:p>
            <a:pPr marL="342900" indent="-115888" algn="ctr">
              <a:buFont typeface="Arial" panose="020B0604020202020204" pitchFamily="34" charset="0"/>
              <a:buChar char="•"/>
            </a:pPr>
            <a:r>
              <a:rPr lang="en-GB" sz="1400">
                <a:solidFill>
                  <a:srgbClr val="E8462B"/>
                </a:solidFill>
                <a:latin typeface="Arial" panose="020B0604020202020204" pitchFamily="34" charset="0"/>
                <a:cs typeface="Arial" panose="020B0604020202020204" pitchFamily="34" charset="0"/>
              </a:rPr>
              <a:t>Business Improvement</a:t>
            </a:r>
          </a:p>
          <a:p>
            <a:pPr marL="342900" indent="-115888" algn="ctr">
              <a:buFont typeface="Arial" panose="020B0604020202020204" pitchFamily="34" charset="0"/>
              <a:buChar char="•"/>
            </a:pPr>
            <a:r>
              <a:rPr lang="en-GB" sz="1400">
                <a:solidFill>
                  <a:srgbClr val="E8462B"/>
                </a:solidFill>
                <a:latin typeface="Arial" panose="020B0604020202020204" pitchFamily="34" charset="0"/>
                <a:cs typeface="Arial" panose="020B0604020202020204" pitchFamily="34" charset="0"/>
              </a:rPr>
              <a:t>Team Leadership/Management</a:t>
            </a:r>
          </a:p>
          <a:p>
            <a:pPr marL="342900" indent="-115888" algn="ctr">
              <a:buFont typeface="Arial" panose="020B0604020202020204" pitchFamily="34" charset="0"/>
              <a:buChar char="•"/>
            </a:pPr>
            <a:r>
              <a:rPr lang="en-GB" sz="1400">
                <a:solidFill>
                  <a:srgbClr val="E8462B"/>
                </a:solidFill>
                <a:latin typeface="Arial" panose="020B0604020202020204" pitchFamily="34" charset="0"/>
                <a:cs typeface="Arial" panose="020B0604020202020204" pitchFamily="34" charset="0"/>
              </a:rPr>
              <a:t>Business Support</a:t>
            </a:r>
          </a:p>
        </p:txBody>
      </p:sp>
      <p:sp>
        <p:nvSpPr>
          <p:cNvPr id="14" name="TextBox 13">
            <a:extLst>
              <a:ext uri="{FF2B5EF4-FFF2-40B4-BE49-F238E27FC236}">
                <a16:creationId xmlns:a16="http://schemas.microsoft.com/office/drawing/2014/main" id="{710209C1-19DA-43EE-9896-121958E52E4B}"/>
              </a:ext>
            </a:extLst>
          </p:cNvPr>
          <p:cNvSpPr txBox="1"/>
          <p:nvPr/>
        </p:nvSpPr>
        <p:spPr>
          <a:xfrm>
            <a:off x="9754769" y="1365392"/>
            <a:ext cx="1925464" cy="2659441"/>
          </a:xfrm>
          <a:prstGeom prst="rect">
            <a:avLst/>
          </a:prstGeom>
          <a:noFill/>
          <a:ln>
            <a:solidFill>
              <a:srgbClr val="E8472B"/>
            </a:solidFill>
          </a:ln>
        </p:spPr>
        <p:txBody>
          <a:bodyPr wrap="square" rtlCol="0" anchor="ctr">
            <a:noAutofit/>
          </a:bodyPr>
          <a:lstStyle/>
          <a:p>
            <a:pPr algn="ctr"/>
            <a:r>
              <a:rPr lang="en-GB" dirty="0">
                <a:latin typeface="Arial" panose="020B0604020202020204" pitchFamily="34" charset="0"/>
                <a:cs typeface="Arial" panose="020B0604020202020204" pitchFamily="34" charset="0"/>
              </a:rPr>
              <a:t>English and maths</a:t>
            </a:r>
          </a:p>
        </p:txBody>
      </p:sp>
      <p:sp>
        <p:nvSpPr>
          <p:cNvPr id="16" name="TextBox 15">
            <a:extLst>
              <a:ext uri="{FF2B5EF4-FFF2-40B4-BE49-F238E27FC236}">
                <a16:creationId xmlns:a16="http://schemas.microsoft.com/office/drawing/2014/main" id="{0C596A7C-BAFC-40D6-8151-6F483F88F81E}"/>
              </a:ext>
            </a:extLst>
          </p:cNvPr>
          <p:cNvSpPr txBox="1"/>
          <p:nvPr/>
        </p:nvSpPr>
        <p:spPr>
          <a:xfrm>
            <a:off x="3528150" y="4591040"/>
            <a:ext cx="2483264" cy="756529"/>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Technical skills and knowledge</a:t>
            </a:r>
          </a:p>
        </p:txBody>
      </p:sp>
      <p:sp>
        <p:nvSpPr>
          <p:cNvPr id="17" name="TextBox 16">
            <a:extLst>
              <a:ext uri="{FF2B5EF4-FFF2-40B4-BE49-F238E27FC236}">
                <a16:creationId xmlns:a16="http://schemas.microsoft.com/office/drawing/2014/main" id="{5516085A-80E9-4DC8-AFC4-E1C22BBE586D}"/>
              </a:ext>
            </a:extLst>
          </p:cNvPr>
          <p:cNvSpPr txBox="1"/>
          <p:nvPr/>
        </p:nvSpPr>
        <p:spPr>
          <a:xfrm>
            <a:off x="6338996" y="4591040"/>
            <a:ext cx="2520000" cy="742948"/>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Practical skills for employment</a:t>
            </a:r>
          </a:p>
        </p:txBody>
      </p:sp>
      <p:sp>
        <p:nvSpPr>
          <p:cNvPr id="21" name="TextBox 20">
            <a:extLst>
              <a:ext uri="{FF2B5EF4-FFF2-40B4-BE49-F238E27FC236}">
                <a16:creationId xmlns:a16="http://schemas.microsoft.com/office/drawing/2014/main" id="{DE7348F7-723F-4E07-A627-FE4F1385210A}"/>
              </a:ext>
            </a:extLst>
          </p:cNvPr>
          <p:cNvSpPr txBox="1"/>
          <p:nvPr/>
        </p:nvSpPr>
        <p:spPr>
          <a:xfrm>
            <a:off x="3558354" y="5464086"/>
            <a:ext cx="8141692" cy="629210"/>
          </a:xfrm>
          <a:prstGeom prst="rect">
            <a:avLst/>
          </a:prstGeom>
          <a:solidFill>
            <a:schemeClr val="bg1"/>
          </a:solidFill>
          <a:ln w="38100">
            <a:noFill/>
          </a:ln>
        </p:spPr>
        <p:txBody>
          <a:bodyPr wrap="square" rtlCol="0" anchor="ctr">
            <a:noAutofit/>
          </a:bodyPr>
          <a:lstStyle/>
          <a:p>
            <a:pPr algn="ctr"/>
            <a:r>
              <a:rPr lang="en-GB" sz="2400" b="1">
                <a:latin typeface="Arial" panose="020B0604020202020204" pitchFamily="34" charset="0"/>
                <a:cs typeface="Arial" panose="020B0604020202020204" pitchFamily="34" charset="0"/>
              </a:rPr>
              <a:t>INDUSTRY PLACEMENT</a:t>
            </a:r>
          </a:p>
        </p:txBody>
      </p:sp>
      <p:sp>
        <p:nvSpPr>
          <p:cNvPr id="22" name="TextBox 21">
            <a:extLst>
              <a:ext uri="{FF2B5EF4-FFF2-40B4-BE49-F238E27FC236}">
                <a16:creationId xmlns:a16="http://schemas.microsoft.com/office/drawing/2014/main" id="{671CED57-6BCE-42AC-B3BD-336B72E33490}"/>
              </a:ext>
            </a:extLst>
          </p:cNvPr>
          <p:cNvSpPr txBox="1"/>
          <p:nvPr/>
        </p:nvSpPr>
        <p:spPr>
          <a:xfrm rot="16200000">
            <a:off x="-900240" y="3499258"/>
            <a:ext cx="4701141" cy="427715"/>
          </a:xfrm>
          <a:prstGeom prst="rect">
            <a:avLst/>
          </a:prstGeom>
          <a:noFill/>
          <a:ln>
            <a:noFill/>
          </a:ln>
        </p:spPr>
        <p:txBody>
          <a:bodyPr wrap="square" rtlCol="0" anchor="ctr">
            <a:noAutofit/>
          </a:bodyPr>
          <a:lstStyle/>
          <a:p>
            <a:pPr algn="ctr"/>
            <a:r>
              <a:rPr lang="en-GB" sz="3200" b="1">
                <a:latin typeface="Arial" panose="020B0604020202020204" pitchFamily="34" charset="0"/>
                <a:cs typeface="Arial" panose="020B0604020202020204" pitchFamily="34" charset="0"/>
              </a:rPr>
              <a:t>2 years</a:t>
            </a:r>
          </a:p>
        </p:txBody>
      </p:sp>
      <p:sp>
        <p:nvSpPr>
          <p:cNvPr id="23" name="TextBox 22">
            <a:extLst>
              <a:ext uri="{FF2B5EF4-FFF2-40B4-BE49-F238E27FC236}">
                <a16:creationId xmlns:a16="http://schemas.microsoft.com/office/drawing/2014/main" id="{DBEEEDD8-0041-4AE6-B357-E156712AD55F}"/>
              </a:ext>
            </a:extLst>
          </p:cNvPr>
          <p:cNvSpPr txBox="1"/>
          <p:nvPr/>
        </p:nvSpPr>
        <p:spPr>
          <a:xfrm>
            <a:off x="3528150" y="1362696"/>
            <a:ext cx="8141692" cy="2669690"/>
          </a:xfrm>
          <a:prstGeom prst="rect">
            <a:avLst/>
          </a:prstGeom>
          <a:noFill/>
          <a:ln w="38100">
            <a:solidFill>
              <a:srgbClr val="FC4421"/>
            </a:solidFill>
            <a:prstDash val="solid"/>
          </a:ln>
        </p:spPr>
        <p:txBody>
          <a:bodyPr wrap="square" rtlCol="0" anchor="ctr">
            <a:noAutofit/>
          </a:bodyPr>
          <a:lstStyle/>
          <a:p>
            <a:pPr algn="ctr"/>
            <a:endParaRPr lang="en-GB" sz="160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5B419C4-E515-4976-9FB2-27A372BA717D}"/>
              </a:ext>
            </a:extLst>
          </p:cNvPr>
          <p:cNvSpPr txBox="1"/>
          <p:nvPr/>
        </p:nvSpPr>
        <p:spPr>
          <a:xfrm>
            <a:off x="3528150" y="4509624"/>
            <a:ext cx="8141692" cy="1554063"/>
          </a:xfrm>
          <a:prstGeom prst="rect">
            <a:avLst/>
          </a:prstGeom>
          <a:noFill/>
          <a:ln w="38100">
            <a:solidFill>
              <a:srgbClr val="E8472B"/>
            </a:solidFill>
          </a:ln>
        </p:spPr>
        <p:txBody>
          <a:bodyPr wrap="square" rtlCol="0" anchor="ctr">
            <a:noAutofit/>
          </a:bodyPr>
          <a:lstStyle/>
          <a:p>
            <a:pPr algn="ctr"/>
            <a:endParaRPr lang="en-GB" sz="2000" b="1">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C8CCC7B-FA53-4071-93F2-29418A272832}"/>
              </a:ext>
            </a:extLst>
          </p:cNvPr>
          <p:cNvSpPr txBox="1"/>
          <p:nvPr/>
        </p:nvSpPr>
        <p:spPr>
          <a:xfrm>
            <a:off x="9321248" y="4591040"/>
            <a:ext cx="2348594" cy="1070208"/>
          </a:xfrm>
          <a:prstGeom prst="rect">
            <a:avLst/>
          </a:prstGeom>
          <a:noFill/>
          <a:ln>
            <a:noFill/>
          </a:ln>
        </p:spPr>
        <p:txBody>
          <a:bodyPr wrap="square" rtlCol="0" anchor="t">
            <a:noAutofit/>
          </a:bodyPr>
          <a:lstStyle/>
          <a:p>
            <a:pPr algn="ctr"/>
            <a:r>
              <a:rPr lang="en-GB">
                <a:latin typeface="Arial" panose="020B0604020202020204" pitchFamily="34" charset="0"/>
                <a:cs typeface="Arial" panose="020B0604020202020204" pitchFamily="34" charset="0"/>
              </a:rPr>
              <a:t>Meaningful contribution in the workplace </a:t>
            </a:r>
          </a:p>
        </p:txBody>
      </p:sp>
    </p:spTree>
    <p:extLst>
      <p:ext uri="{BB962C8B-B14F-4D97-AF65-F5344CB8AC3E}">
        <p14:creationId xmlns:p14="http://schemas.microsoft.com/office/powerpoint/2010/main" val="861262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344BE-7703-1C78-5F74-86F39A4A835F}"/>
              </a:ext>
            </a:extLst>
          </p:cNvPr>
          <p:cNvSpPr>
            <a:spLocks noGrp="1"/>
          </p:cNvSpPr>
          <p:nvPr>
            <p:ph type="title"/>
          </p:nvPr>
        </p:nvSpPr>
        <p:spPr>
          <a:xfrm>
            <a:off x="587375" y="153192"/>
            <a:ext cx="10515600" cy="1325563"/>
          </a:xfrm>
        </p:spPr>
        <p:txBody>
          <a:bodyPr anchor="ctr">
            <a:normAutofit/>
          </a:bodyPr>
          <a:lstStyle/>
          <a:p>
            <a:r>
              <a:rPr lang="en-GB" sz="4100"/>
              <a:t>Skills and Experience of OUR </a:t>
            </a:r>
            <a:br>
              <a:rPr lang="en-GB" sz="4100"/>
            </a:br>
            <a:r>
              <a:rPr lang="en-GB" sz="4100"/>
              <a:t>T Level Students</a:t>
            </a:r>
          </a:p>
        </p:txBody>
      </p:sp>
      <p:sp>
        <p:nvSpPr>
          <p:cNvPr id="4" name="Content Placeholder 3">
            <a:extLst>
              <a:ext uri="{FF2B5EF4-FFF2-40B4-BE49-F238E27FC236}">
                <a16:creationId xmlns:a16="http://schemas.microsoft.com/office/drawing/2014/main" id="{567E0478-51F6-A5AB-7E43-62D43E8ECF87}"/>
              </a:ext>
            </a:extLst>
          </p:cNvPr>
          <p:cNvSpPr>
            <a:spLocks noGrp="1"/>
          </p:cNvSpPr>
          <p:nvPr>
            <p:ph sz="half" idx="1"/>
          </p:nvPr>
        </p:nvSpPr>
        <p:spPr>
          <a:xfrm>
            <a:off x="1193800" y="1690688"/>
            <a:ext cx="5257800" cy="4351338"/>
          </a:xfrm>
        </p:spPr>
        <p:txBody>
          <a:bodyPr>
            <a:normAutofit fontScale="92500" lnSpcReduction="20000"/>
          </a:bodyPr>
          <a:lstStyle/>
          <a:p>
            <a:pPr>
              <a:lnSpc>
                <a:spcPct val="100000"/>
              </a:lnSpc>
              <a:spcBef>
                <a:spcPts val="1200"/>
              </a:spcBef>
              <a:spcAft>
                <a:spcPts val="1200"/>
              </a:spcAft>
            </a:pPr>
            <a:r>
              <a:rPr lang="en-GB" sz="2000"/>
              <a:t>Students will already have developed some understanding of business context, quality compliance, and project and change management</a:t>
            </a:r>
          </a:p>
          <a:p>
            <a:pPr>
              <a:lnSpc>
                <a:spcPct val="100000"/>
              </a:lnSpc>
              <a:spcBef>
                <a:spcPts val="1200"/>
              </a:spcBef>
              <a:spcAft>
                <a:spcPts val="1200"/>
              </a:spcAft>
            </a:pPr>
            <a:r>
              <a:rPr lang="en-GB" sz="2000"/>
              <a:t>Students will be trained in practical and technical skills required for their industry placement</a:t>
            </a:r>
          </a:p>
          <a:p>
            <a:pPr>
              <a:lnSpc>
                <a:spcPct val="100000"/>
              </a:lnSpc>
              <a:spcBef>
                <a:spcPts val="1200"/>
              </a:spcBef>
              <a:spcAft>
                <a:spcPts val="1200"/>
              </a:spcAft>
            </a:pPr>
            <a:r>
              <a:rPr lang="en-GB" sz="2000"/>
              <a:t>Teamwork, communication skills and customer service are core competencies we develop in our students</a:t>
            </a:r>
          </a:p>
          <a:p>
            <a:pPr>
              <a:lnSpc>
                <a:spcPct val="100000"/>
              </a:lnSpc>
              <a:spcBef>
                <a:spcPts val="1200"/>
              </a:spcBef>
              <a:spcAft>
                <a:spcPts val="1200"/>
              </a:spcAft>
            </a:pPr>
            <a:r>
              <a:rPr lang="en-GB" sz="2000"/>
              <a:t>It might be their first time in a workplace</a:t>
            </a:r>
          </a:p>
          <a:p>
            <a:pPr>
              <a:lnSpc>
                <a:spcPct val="100000"/>
              </a:lnSpc>
              <a:spcBef>
                <a:spcPts val="1200"/>
              </a:spcBef>
              <a:spcAft>
                <a:spcPts val="1200"/>
              </a:spcAft>
            </a:pPr>
            <a:r>
              <a:rPr lang="en-GB" sz="2000"/>
              <a:t>They will need mentoring and supporting</a:t>
            </a:r>
          </a:p>
        </p:txBody>
      </p:sp>
      <p:pic>
        <p:nvPicPr>
          <p:cNvPr id="7" name="Content Placeholder 6" descr="Spreadsheet and calculator">
            <a:extLst>
              <a:ext uri="{FF2B5EF4-FFF2-40B4-BE49-F238E27FC236}">
                <a16:creationId xmlns:a16="http://schemas.microsoft.com/office/drawing/2014/main" id="{57C6D1F8-B201-2179-517D-DD4F2C7129DA}"/>
              </a:ext>
            </a:extLst>
          </p:cNvPr>
          <p:cNvPicPr>
            <a:picLocks noGrp="1" noChangeAspect="1"/>
          </p:cNvPicPr>
          <p:nvPr>
            <p:ph sz="half" idx="2"/>
          </p:nvPr>
        </p:nvPicPr>
        <p:blipFill>
          <a:blip r:embed="rId3"/>
          <a:stretch>
            <a:fillRect/>
          </a:stretch>
        </p:blipFill>
        <p:spPr>
          <a:xfrm>
            <a:off x="6705600" y="2087784"/>
            <a:ext cx="5181600" cy="3458719"/>
          </a:xfrm>
          <a:noFill/>
        </p:spPr>
      </p:pic>
    </p:spTree>
    <p:extLst>
      <p:ext uri="{BB962C8B-B14F-4D97-AF65-F5344CB8AC3E}">
        <p14:creationId xmlns:p14="http://schemas.microsoft.com/office/powerpoint/2010/main" val="3957661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5FC75-794D-D10E-F390-764FCD43449D}"/>
              </a:ext>
            </a:extLst>
          </p:cNvPr>
          <p:cNvSpPr>
            <a:spLocks noGrp="1"/>
          </p:cNvSpPr>
          <p:nvPr>
            <p:ph type="title"/>
          </p:nvPr>
        </p:nvSpPr>
        <p:spPr>
          <a:xfrm>
            <a:off x="0" y="152400"/>
            <a:ext cx="12192000" cy="1325563"/>
          </a:xfrm>
        </p:spPr>
        <p:txBody>
          <a:bodyPr anchor="ctr">
            <a:normAutofit/>
          </a:bodyPr>
          <a:lstStyle/>
          <a:p>
            <a:pPr algn="ctr"/>
            <a:r>
              <a:rPr lang="en-GB" sz="4000" dirty="0"/>
              <a:t>Benefits of Hosting </a:t>
            </a:r>
            <a:br>
              <a:rPr lang="en-GB" sz="4000"/>
            </a:br>
            <a:r>
              <a:rPr lang="en-GB" sz="4000"/>
              <a:t>T Level </a:t>
            </a:r>
            <a:r>
              <a:rPr lang="en-GB" sz="4000" dirty="0"/>
              <a:t>Industry Placement </a:t>
            </a:r>
            <a:r>
              <a:rPr lang="en-GB" sz="4000" dirty="0" err="1"/>
              <a:t>StudentS</a:t>
            </a:r>
            <a:endParaRPr lang="en-GB" sz="4000" dirty="0"/>
          </a:p>
        </p:txBody>
      </p:sp>
      <p:sp>
        <p:nvSpPr>
          <p:cNvPr id="4" name="Content Placeholder 3">
            <a:extLst>
              <a:ext uri="{FF2B5EF4-FFF2-40B4-BE49-F238E27FC236}">
                <a16:creationId xmlns:a16="http://schemas.microsoft.com/office/drawing/2014/main" id="{C8A337F8-F938-8018-8E18-D8C0F2CFFED6}"/>
              </a:ext>
            </a:extLst>
          </p:cNvPr>
          <p:cNvSpPr>
            <a:spLocks noGrp="1"/>
          </p:cNvSpPr>
          <p:nvPr>
            <p:ph sz="half" idx="2"/>
          </p:nvPr>
        </p:nvSpPr>
        <p:spPr>
          <a:xfrm>
            <a:off x="1099673" y="1806577"/>
            <a:ext cx="5799666" cy="4848226"/>
          </a:xfrm>
        </p:spPr>
        <p:txBody>
          <a:bodyPr>
            <a:noAutofit/>
          </a:bodyPr>
          <a:lstStyle/>
          <a:p>
            <a:pPr>
              <a:lnSpc>
                <a:spcPct val="100000"/>
              </a:lnSpc>
              <a:spcBef>
                <a:spcPts val="1800"/>
              </a:spcBef>
              <a:spcAft>
                <a:spcPts val="1800"/>
              </a:spcAft>
            </a:pPr>
            <a:r>
              <a:rPr lang="en-GB" sz="2600" b="1" dirty="0"/>
              <a:t>Fresh perspectives and innovative ideas from the next generation</a:t>
            </a:r>
          </a:p>
          <a:p>
            <a:pPr>
              <a:lnSpc>
                <a:spcPct val="100000"/>
              </a:lnSpc>
              <a:spcBef>
                <a:spcPts val="1800"/>
              </a:spcBef>
              <a:spcAft>
                <a:spcPts val="1800"/>
              </a:spcAft>
            </a:pPr>
            <a:r>
              <a:rPr lang="en-GB" sz="2600" b="1" dirty="0">
                <a:solidFill>
                  <a:srgbClr val="E8462B"/>
                </a:solidFill>
              </a:rPr>
              <a:t>Fill skills gaps now and identify potential employees for the future</a:t>
            </a:r>
          </a:p>
          <a:p>
            <a:pPr>
              <a:lnSpc>
                <a:spcPct val="100000"/>
              </a:lnSpc>
              <a:spcBef>
                <a:spcPts val="1800"/>
              </a:spcBef>
              <a:spcAft>
                <a:spcPts val="1800"/>
              </a:spcAft>
            </a:pPr>
            <a:r>
              <a:rPr lang="en-GB" sz="2600" b="1" dirty="0"/>
              <a:t>Build a more diverse workforce</a:t>
            </a:r>
          </a:p>
          <a:p>
            <a:pPr>
              <a:lnSpc>
                <a:spcPct val="100000"/>
              </a:lnSpc>
              <a:spcBef>
                <a:spcPts val="1800"/>
              </a:spcBef>
              <a:spcAft>
                <a:spcPts val="1800"/>
              </a:spcAft>
            </a:pPr>
            <a:r>
              <a:rPr lang="en-GB" sz="2600" b="1" dirty="0">
                <a:solidFill>
                  <a:srgbClr val="E8462B"/>
                </a:solidFill>
              </a:rPr>
              <a:t>Contribute to a skilled future workforce in your industry</a:t>
            </a:r>
          </a:p>
          <a:p>
            <a:pPr>
              <a:lnSpc>
                <a:spcPct val="100000"/>
              </a:lnSpc>
              <a:spcBef>
                <a:spcPts val="1800"/>
              </a:spcBef>
              <a:spcAft>
                <a:spcPts val="1800"/>
              </a:spcAft>
            </a:pPr>
            <a:endParaRPr lang="en-GB" sz="2600" b="1" dirty="0"/>
          </a:p>
        </p:txBody>
      </p:sp>
      <p:sp>
        <p:nvSpPr>
          <p:cNvPr id="8" name="Content Placeholder 3">
            <a:extLst>
              <a:ext uri="{FF2B5EF4-FFF2-40B4-BE49-F238E27FC236}">
                <a16:creationId xmlns:a16="http://schemas.microsoft.com/office/drawing/2014/main" id="{CD23FAD9-AC6D-417E-2067-F854AB1756E5}"/>
              </a:ext>
            </a:extLst>
          </p:cNvPr>
          <p:cNvSpPr txBox="1">
            <a:spLocks/>
          </p:cNvSpPr>
          <p:nvPr/>
        </p:nvSpPr>
        <p:spPr>
          <a:xfrm>
            <a:off x="7246473" y="2166940"/>
            <a:ext cx="4810061" cy="39859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1800"/>
              </a:spcBef>
              <a:spcAft>
                <a:spcPts val="1800"/>
              </a:spcAft>
            </a:pPr>
            <a:r>
              <a:rPr lang="en-GB" sz="2600" b="1" dirty="0"/>
              <a:t>Develop your staff with supervision and mentoring experience</a:t>
            </a:r>
          </a:p>
          <a:p>
            <a:pPr>
              <a:lnSpc>
                <a:spcPct val="100000"/>
              </a:lnSpc>
              <a:spcBef>
                <a:spcPts val="1800"/>
              </a:spcBef>
              <a:spcAft>
                <a:spcPts val="1800"/>
              </a:spcAft>
            </a:pPr>
            <a:r>
              <a:rPr lang="en-GB" sz="2600" b="1" dirty="0">
                <a:solidFill>
                  <a:srgbClr val="E8462B"/>
                </a:solidFill>
              </a:rPr>
              <a:t>Enhance your profile and reputation as an employer </a:t>
            </a:r>
          </a:p>
          <a:p>
            <a:pPr>
              <a:lnSpc>
                <a:spcPct val="100000"/>
              </a:lnSpc>
              <a:spcBef>
                <a:spcPts val="1800"/>
              </a:spcBef>
              <a:spcAft>
                <a:spcPts val="1800"/>
              </a:spcAft>
            </a:pPr>
            <a:r>
              <a:rPr lang="en-GB" sz="2600" b="1" dirty="0"/>
              <a:t>Contribute to social mobility</a:t>
            </a:r>
          </a:p>
        </p:txBody>
      </p:sp>
    </p:spTree>
    <p:extLst>
      <p:ext uri="{BB962C8B-B14F-4D97-AF65-F5344CB8AC3E}">
        <p14:creationId xmlns:p14="http://schemas.microsoft.com/office/powerpoint/2010/main" val="4152331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023B-85EE-879D-9C1C-9A1A1ED6D143}"/>
              </a:ext>
            </a:extLst>
          </p:cNvPr>
          <p:cNvSpPr>
            <a:spLocks noGrp="1"/>
          </p:cNvSpPr>
          <p:nvPr>
            <p:ph type="title"/>
          </p:nvPr>
        </p:nvSpPr>
        <p:spPr>
          <a:xfrm>
            <a:off x="587375" y="152400"/>
            <a:ext cx="10515600" cy="1325563"/>
          </a:xfrm>
        </p:spPr>
        <p:txBody>
          <a:bodyPr anchor="ctr">
            <a:normAutofit/>
          </a:bodyPr>
          <a:lstStyle/>
          <a:p>
            <a:r>
              <a:rPr lang="en-GB"/>
              <a:t>EXAMPLE Industry Placement PROJECTS AND TASKS</a:t>
            </a:r>
          </a:p>
        </p:txBody>
      </p:sp>
      <p:graphicFrame>
        <p:nvGraphicFramePr>
          <p:cNvPr id="9" name="Content Placeholder 3">
            <a:extLst>
              <a:ext uri="{FF2B5EF4-FFF2-40B4-BE49-F238E27FC236}">
                <a16:creationId xmlns:a16="http://schemas.microsoft.com/office/drawing/2014/main" id="{41D56B0A-1A5E-6C76-E244-EFC1D547BE69}"/>
              </a:ext>
            </a:extLst>
          </p:cNvPr>
          <p:cNvGraphicFramePr>
            <a:graphicFrameLocks noGrp="1"/>
          </p:cNvGraphicFramePr>
          <p:nvPr>
            <p:ph sz="half" idx="1"/>
            <p:extLst>
              <p:ext uri="{D42A27DB-BD31-4B8C-83A1-F6EECF244321}">
                <p14:modId xmlns:p14="http://schemas.microsoft.com/office/powerpoint/2010/main" val="2086840868"/>
              </p:ext>
            </p:extLst>
          </p:nvPr>
        </p:nvGraphicFramePr>
        <p:xfrm>
          <a:off x="685799" y="1690688"/>
          <a:ext cx="11824856" cy="52244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39513832"/>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DFB3C-2822-E9F3-EA0C-25690ED3C89C}"/>
              </a:ext>
            </a:extLst>
          </p:cNvPr>
          <p:cNvSpPr>
            <a:spLocks noGrp="1"/>
          </p:cNvSpPr>
          <p:nvPr>
            <p:ph type="title"/>
          </p:nvPr>
        </p:nvSpPr>
        <p:spPr>
          <a:xfrm>
            <a:off x="587375" y="152400"/>
            <a:ext cx="10515600" cy="1325563"/>
          </a:xfrm>
        </p:spPr>
        <p:txBody>
          <a:bodyPr anchor="ctr">
            <a:normAutofit/>
          </a:bodyPr>
          <a:lstStyle/>
          <a:p>
            <a:r>
              <a:rPr lang="en-GB" sz="4800"/>
              <a:t>THE placement MODEL</a:t>
            </a:r>
          </a:p>
        </p:txBody>
      </p:sp>
      <p:pic>
        <p:nvPicPr>
          <p:cNvPr id="7" name="Content Placeholder 6" descr="Calculator and a pen on a desk">
            <a:extLst>
              <a:ext uri="{FF2B5EF4-FFF2-40B4-BE49-F238E27FC236}">
                <a16:creationId xmlns:a16="http://schemas.microsoft.com/office/drawing/2014/main" id="{94CAA1C9-D0A7-BD53-079F-D2FFB75348F4}"/>
              </a:ext>
            </a:extLst>
          </p:cNvPr>
          <p:cNvPicPr>
            <a:picLocks noGrp="1" noChangeAspect="1"/>
          </p:cNvPicPr>
          <p:nvPr>
            <p:ph sz="half" idx="1"/>
          </p:nvPr>
        </p:nvPicPr>
        <p:blipFill rotWithShape="1">
          <a:blip r:embed="rId3"/>
          <a:srcRect l="11267" r="9246" b="-1"/>
          <a:stretch/>
        </p:blipFill>
        <p:spPr>
          <a:xfrm>
            <a:off x="1280160" y="1825625"/>
            <a:ext cx="4739640" cy="3980194"/>
          </a:xfrm>
          <a:noFill/>
        </p:spPr>
      </p:pic>
      <p:sp>
        <p:nvSpPr>
          <p:cNvPr id="4" name="Content Placeholder 3">
            <a:extLst>
              <a:ext uri="{FF2B5EF4-FFF2-40B4-BE49-F238E27FC236}">
                <a16:creationId xmlns:a16="http://schemas.microsoft.com/office/drawing/2014/main" id="{959DC0F4-79F2-4B32-6DEC-D4FD32F3F94F}"/>
              </a:ext>
            </a:extLst>
          </p:cNvPr>
          <p:cNvSpPr>
            <a:spLocks noGrp="1"/>
          </p:cNvSpPr>
          <p:nvPr>
            <p:ph sz="half" idx="2"/>
          </p:nvPr>
        </p:nvSpPr>
        <p:spPr>
          <a:xfrm>
            <a:off x="6172200" y="1825625"/>
            <a:ext cx="5181600" cy="4351338"/>
          </a:xfrm>
        </p:spPr>
        <p:txBody>
          <a:bodyPr>
            <a:normAutofit lnSpcReduction="10000"/>
          </a:bodyPr>
          <a:lstStyle/>
          <a:p>
            <a:pPr>
              <a:lnSpc>
                <a:spcPct val="100000"/>
              </a:lnSpc>
              <a:spcBef>
                <a:spcPts val="1200"/>
              </a:spcBef>
              <a:spcAft>
                <a:spcPts val="600"/>
              </a:spcAft>
            </a:pPr>
            <a:r>
              <a:rPr lang="en-GB">
                <a:highlight>
                  <a:srgbClr val="FFFF00"/>
                </a:highlight>
              </a:rPr>
              <a:t>&lt;Describe your delivery model - Typical delivery models include block, day-release, and staggered placements&gt;</a:t>
            </a:r>
          </a:p>
          <a:p>
            <a:pPr>
              <a:lnSpc>
                <a:spcPct val="100000"/>
              </a:lnSpc>
              <a:spcBef>
                <a:spcPts val="1200"/>
              </a:spcBef>
              <a:spcAft>
                <a:spcPts val="600"/>
              </a:spcAft>
            </a:pPr>
            <a:r>
              <a:rPr lang="en-GB">
                <a:highlight>
                  <a:srgbClr val="FFFF00"/>
                </a:highlight>
              </a:rPr>
              <a:t>&lt;When in the year are you looking for the IP to begin?&gt;</a:t>
            </a:r>
          </a:p>
          <a:p>
            <a:pPr>
              <a:lnSpc>
                <a:spcPct val="100000"/>
              </a:lnSpc>
              <a:spcBef>
                <a:spcPts val="1200"/>
              </a:spcBef>
              <a:spcAft>
                <a:spcPts val="600"/>
              </a:spcAft>
            </a:pPr>
            <a:r>
              <a:rPr lang="en-GB">
                <a:highlight>
                  <a:srgbClr val="FFFF00"/>
                </a:highlight>
              </a:rPr>
              <a:t>&lt;If you can be flexible make sure this is clear&gt;</a:t>
            </a:r>
          </a:p>
        </p:txBody>
      </p:sp>
    </p:spTree>
    <p:extLst>
      <p:ext uri="{BB962C8B-B14F-4D97-AF65-F5344CB8AC3E}">
        <p14:creationId xmlns:p14="http://schemas.microsoft.com/office/powerpoint/2010/main" val="1561147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ADA7-C54F-86F1-B872-7D6FA0689031}"/>
              </a:ext>
            </a:extLst>
          </p:cNvPr>
          <p:cNvSpPr>
            <a:spLocks noGrp="1"/>
          </p:cNvSpPr>
          <p:nvPr>
            <p:ph type="title"/>
          </p:nvPr>
        </p:nvSpPr>
        <p:spPr>
          <a:xfrm>
            <a:off x="587375" y="152400"/>
            <a:ext cx="10515600" cy="1325563"/>
          </a:xfrm>
        </p:spPr>
        <p:txBody>
          <a:bodyPr anchor="ctr">
            <a:normAutofit/>
          </a:bodyPr>
          <a:lstStyle/>
          <a:p>
            <a:r>
              <a:rPr lang="en-GB"/>
              <a:t>Employer Commitments to Industry Placement Students</a:t>
            </a:r>
          </a:p>
        </p:txBody>
      </p:sp>
      <p:sp>
        <p:nvSpPr>
          <p:cNvPr id="4" name="Content Placeholder 3">
            <a:extLst>
              <a:ext uri="{FF2B5EF4-FFF2-40B4-BE49-F238E27FC236}">
                <a16:creationId xmlns:a16="http://schemas.microsoft.com/office/drawing/2014/main" id="{0A1F0443-91B6-87CF-6E89-CB0A590F9EE5}"/>
              </a:ext>
            </a:extLst>
          </p:cNvPr>
          <p:cNvSpPr>
            <a:spLocks noGrp="1"/>
          </p:cNvSpPr>
          <p:nvPr>
            <p:ph sz="half" idx="1"/>
          </p:nvPr>
        </p:nvSpPr>
        <p:spPr>
          <a:xfrm>
            <a:off x="1181100" y="1620529"/>
            <a:ext cx="5181600" cy="4351338"/>
          </a:xfrm>
        </p:spPr>
        <p:txBody>
          <a:bodyPr vert="horz" lIns="91440" tIns="45720" rIns="91440" bIns="45720" rtlCol="0" anchor="t">
            <a:noAutofit/>
          </a:bodyPr>
          <a:lstStyle/>
          <a:p>
            <a:pPr>
              <a:lnSpc>
                <a:spcPct val="100000"/>
              </a:lnSpc>
              <a:spcAft>
                <a:spcPts val="600"/>
              </a:spcAft>
            </a:pPr>
            <a:r>
              <a:rPr lang="en-GB" sz="1700">
                <a:latin typeface="Arial"/>
                <a:cs typeface="Arial"/>
              </a:rPr>
              <a:t>Provide the student with a meaningful work experience and responsibilities related to their T-Level course</a:t>
            </a:r>
          </a:p>
          <a:p>
            <a:pPr>
              <a:lnSpc>
                <a:spcPct val="100000"/>
              </a:lnSpc>
              <a:spcAft>
                <a:spcPts val="600"/>
              </a:spcAft>
            </a:pPr>
            <a:r>
              <a:rPr lang="en-GB" sz="1700">
                <a:latin typeface="Arial"/>
                <a:cs typeface="Arial"/>
              </a:rPr>
              <a:t>Provide on-the-job training and support during the placement</a:t>
            </a:r>
          </a:p>
          <a:p>
            <a:pPr>
              <a:lnSpc>
                <a:spcPct val="100000"/>
              </a:lnSpc>
              <a:spcAft>
                <a:spcPts val="600"/>
              </a:spcAft>
            </a:pPr>
            <a:r>
              <a:rPr lang="en-GB" sz="1700">
                <a:latin typeface="Arial"/>
                <a:cs typeface="Arial"/>
              </a:rPr>
              <a:t>Ensure that the student is treated fairly, with respect, and is always safe</a:t>
            </a:r>
          </a:p>
          <a:p>
            <a:pPr>
              <a:lnSpc>
                <a:spcPct val="100000"/>
              </a:lnSpc>
              <a:spcAft>
                <a:spcPts val="600"/>
              </a:spcAft>
            </a:pPr>
            <a:r>
              <a:rPr lang="en-GB" sz="1700">
                <a:latin typeface="Arial"/>
                <a:cs typeface="Arial"/>
              </a:rPr>
              <a:t>Provide regular feedback and opportunities to review progress</a:t>
            </a:r>
          </a:p>
          <a:p>
            <a:pPr>
              <a:lnSpc>
                <a:spcPct val="100000"/>
              </a:lnSpc>
              <a:spcAft>
                <a:spcPts val="600"/>
              </a:spcAft>
            </a:pPr>
            <a:r>
              <a:rPr lang="en-GB" sz="1700">
                <a:latin typeface="Arial"/>
                <a:cs typeface="Arial"/>
              </a:rPr>
              <a:t>Help the student develop employability skills and prepare for their future career</a:t>
            </a:r>
          </a:p>
          <a:p>
            <a:pPr>
              <a:lnSpc>
                <a:spcPct val="100000"/>
              </a:lnSpc>
              <a:spcAft>
                <a:spcPts val="600"/>
              </a:spcAft>
            </a:pPr>
            <a:r>
              <a:rPr lang="en-GB" sz="1700">
                <a:latin typeface="Arial"/>
                <a:cs typeface="Arial"/>
              </a:rPr>
              <a:t>Adhere to relevant laws and regulations, including health and safety, data protection, and equality and diversity</a:t>
            </a:r>
          </a:p>
        </p:txBody>
      </p:sp>
      <p:pic>
        <p:nvPicPr>
          <p:cNvPr id="7" name="Content Placeholder 6" descr="Two boardroom chairs. Blue tint">
            <a:extLst>
              <a:ext uri="{FF2B5EF4-FFF2-40B4-BE49-F238E27FC236}">
                <a16:creationId xmlns:a16="http://schemas.microsoft.com/office/drawing/2014/main" id="{780430A2-6CFC-B1FC-1CB9-04290F86C19A}"/>
              </a:ext>
            </a:extLst>
          </p:cNvPr>
          <p:cNvPicPr>
            <a:picLocks noGrp="1" noChangeAspect="1"/>
          </p:cNvPicPr>
          <p:nvPr>
            <p:ph sz="half" idx="2"/>
          </p:nvPr>
        </p:nvPicPr>
        <p:blipFill>
          <a:blip r:embed="rId3"/>
          <a:stretch>
            <a:fillRect/>
          </a:stretch>
        </p:blipFill>
        <p:spPr>
          <a:xfrm>
            <a:off x="6807200" y="2271935"/>
            <a:ext cx="5181600" cy="3458718"/>
          </a:xfrm>
          <a:noFill/>
        </p:spPr>
      </p:pic>
    </p:spTree>
    <p:extLst>
      <p:ext uri="{BB962C8B-B14F-4D97-AF65-F5344CB8AC3E}">
        <p14:creationId xmlns:p14="http://schemas.microsoft.com/office/powerpoint/2010/main" val="3490301456"/>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fa43e64-8a6d-4c3d-bfba-c0d9753f4fb0" xsi:nil="true"/>
    <lcf76f155ced4ddcb4097134ff3c332f xmlns="e331b3de-4d89-4303-8187-0e0a31be41e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4F55405569884AB0A124CA152463B3" ma:contentTypeVersion="14" ma:contentTypeDescription="Create a new document." ma:contentTypeScope="" ma:versionID="5ad39137901209e0482e7546935faeb2">
  <xsd:schema xmlns:xsd="http://www.w3.org/2001/XMLSchema" xmlns:xs="http://www.w3.org/2001/XMLSchema" xmlns:p="http://schemas.microsoft.com/office/2006/metadata/properties" xmlns:ns2="e331b3de-4d89-4303-8187-0e0a31be41e9" xmlns:ns3="1fa43e64-8a6d-4c3d-bfba-c0d9753f4fb0" targetNamespace="http://schemas.microsoft.com/office/2006/metadata/properties" ma:root="true" ma:fieldsID="af86122f2e3e758737d2168d456e5155" ns2:_="" ns3:_="">
    <xsd:import namespace="e331b3de-4d89-4303-8187-0e0a31be41e9"/>
    <xsd:import namespace="1fa43e64-8a6d-4c3d-bfba-c0d9753f4fb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31b3de-4d89-4303-8187-0e0a31be41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5d46117c-483c-4368-8e8e-496db685c01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fa43e64-8a6d-4c3d-bfba-c0d9753f4fb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6b3bc2cb-7429-4bee-88ae-e52a19ab2b64}" ma:internalName="TaxCatchAll" ma:showField="CatchAllData" ma:web="1fa43e64-8a6d-4c3d-bfba-c0d9753f4f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25F4BF0-2DD6-47D3-B3B1-0530B3107291}">
  <ds:schemaRefs>
    <ds:schemaRef ds:uri="http://purl.org/dc/elements/1.1/"/>
    <ds:schemaRef ds:uri="http://schemas.microsoft.com/office/2006/documentManagement/types"/>
    <ds:schemaRef ds:uri="e331b3de-4d89-4303-8187-0e0a31be41e9"/>
    <ds:schemaRef ds:uri="http://purl.org/dc/terms/"/>
    <ds:schemaRef ds:uri="http://schemas.microsoft.com/office/2006/metadata/properties"/>
    <ds:schemaRef ds:uri="http://schemas.openxmlformats.org/package/2006/metadata/core-properties"/>
    <ds:schemaRef ds:uri="http://schemas.microsoft.com/office/infopath/2007/PartnerControls"/>
    <ds:schemaRef ds:uri="1fa43e64-8a6d-4c3d-bfba-c0d9753f4fb0"/>
    <ds:schemaRef ds:uri="http://www.w3.org/XML/1998/namespace"/>
    <ds:schemaRef ds:uri="http://purl.org/dc/dcmitype/"/>
  </ds:schemaRefs>
</ds:datastoreItem>
</file>

<file path=customXml/itemProps2.xml><?xml version="1.0" encoding="utf-8"?>
<ds:datastoreItem xmlns:ds="http://schemas.openxmlformats.org/officeDocument/2006/customXml" ds:itemID="{15EFEF04-519F-478C-9CB8-EB8BB961756F}">
  <ds:schemaRefs>
    <ds:schemaRef ds:uri="http://schemas.microsoft.com/sharepoint/v3/contenttype/forms"/>
  </ds:schemaRefs>
</ds:datastoreItem>
</file>

<file path=customXml/itemProps3.xml><?xml version="1.0" encoding="utf-8"?>
<ds:datastoreItem xmlns:ds="http://schemas.openxmlformats.org/officeDocument/2006/customXml" ds:itemID="{EEF759AA-86AF-4709-BA5B-564C3E78EF9C}">
  <ds:schemaRefs>
    <ds:schemaRef ds:uri="1fa43e64-8a6d-4c3d-bfba-c0d9753f4fb0"/>
    <ds:schemaRef ds:uri="e331b3de-4d89-4303-8187-0e0a31be41e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2318</Words>
  <Application>Microsoft Macintosh PowerPoint</Application>
  <PresentationFormat>Widescreen</PresentationFormat>
  <Paragraphs>248</Paragraphs>
  <Slides>15</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GDS Transport</vt:lpstr>
      <vt:lpstr>Helvetica</vt:lpstr>
      <vt:lpstr>Segoe UI</vt:lpstr>
      <vt:lpstr>Wingdings</vt:lpstr>
      <vt:lpstr>1_Office Theme</vt:lpstr>
      <vt:lpstr>INTRODUCTION  BUSINESS AND ADMINISTRATION</vt:lpstr>
      <vt:lpstr>SESSION AIMS</vt:lpstr>
      <vt:lpstr>Management and Administration T Level</vt:lpstr>
      <vt:lpstr>PowerPoint Presentation</vt:lpstr>
      <vt:lpstr>Skills and Experience of OUR  T Level Students</vt:lpstr>
      <vt:lpstr>Benefits of Hosting  T Level Industry Placement StudentS</vt:lpstr>
      <vt:lpstr>EXAMPLE Industry Placement PROJECTS AND TASKS</vt:lpstr>
      <vt:lpstr>THE placement MODEL</vt:lpstr>
      <vt:lpstr>Employer Commitments to Industry Placement Students</vt:lpstr>
      <vt:lpstr>Support During Industry Placement</vt:lpstr>
      <vt:lpstr>Progression Routes for  T Level Students</vt:lpstr>
      <vt:lpstr>PowerPoint Presentation</vt:lpstr>
      <vt:lpstr>READY FOR THE NEXT LEVEL?</vt:lpstr>
      <vt:lpstr>PowerPoint Presentation</vt:lpstr>
      <vt:lpstr>Thank you for your time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Sutton</dc:creator>
  <cp:lastModifiedBy>Anna Sutton</cp:lastModifiedBy>
  <cp:revision>1</cp:revision>
  <dcterms:created xsi:type="dcterms:W3CDTF">2024-01-23T09:41:52Z</dcterms:created>
  <dcterms:modified xsi:type="dcterms:W3CDTF">2024-03-28T14:01:34Z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0x0101002E4F55405569884AB0A124CA152463B3</vt:lpwstr>
  </property>
  <property fmtid="{D5CDD505-2E9C-101B-9397-08002B2CF9AE}" pid="3" name="MediaServiceImageTags">
    <vt:lpwstr/>
  </property>
</Properties>
</file>