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4"/>
  </p:sldMasterIdLst>
  <p:notesMasterIdLst>
    <p:notesMasterId r:id="rId24"/>
  </p:notesMasterIdLst>
  <p:sldIdLst>
    <p:sldId id="258" r:id="rId5"/>
    <p:sldId id="274" r:id="rId6"/>
    <p:sldId id="275" r:id="rId7"/>
    <p:sldId id="491" r:id="rId8"/>
    <p:sldId id="468" r:id="rId9"/>
    <p:sldId id="497" r:id="rId10"/>
    <p:sldId id="492" r:id="rId11"/>
    <p:sldId id="493" r:id="rId12"/>
    <p:sldId id="495" r:id="rId13"/>
    <p:sldId id="486" r:id="rId14"/>
    <p:sldId id="498" r:id="rId15"/>
    <p:sldId id="487" r:id="rId16"/>
    <p:sldId id="490" r:id="rId17"/>
    <p:sldId id="488" r:id="rId18"/>
    <p:sldId id="489" r:id="rId19"/>
    <p:sldId id="471" r:id="rId20"/>
    <p:sldId id="263" r:id="rId21"/>
    <p:sldId id="484" r:id="rId22"/>
    <p:sldId id="27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6" userDrawn="1">
          <p15:clr>
            <a:srgbClr val="A4A3A4"/>
          </p15:clr>
        </p15:guide>
        <p15:guide id="2" pos="415"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CB5A22-860B-9632-90FA-5973E943D7DE}" name="BARCLAY, Bex" initials="BB" userId="S::Bex.BARCLAY@EDUCATION.GOV.UK::2000cb03-174d-480b-81db-c6fdd6b39389" providerId="AD"/>
  <p188:author id="{DF46402D-2D0E-E163-F866-5B5D3357CA0F}" name="Anna Sutton" initials="AS" userId="ccef3391343535e7" providerId="Windows Live"/>
  <p188:author id="{3A433A3D-FDFB-F3D1-AABD-3697D7A9B8FA}" name="Karen Kelly" initials="KK" userId="S::karenk@strategicdevelopmentnetwork.co.uk::162eb14f-4c64-45d8-aff0-01eb9a1b4d64" providerId="AD"/>
  <p188:author id="{168E2292-CF04-CA5D-659B-48C35B73D180}" name="Anna Sutton" initials="AS" userId="S::Anna@strategicdevelopmentnetwork.co.uk::11018ebe-64f0-4ed0-ac80-75187f3efe42" providerId="AD"/>
  <p188:author id="{0EBA84E4-AAAD-A207-A47A-ACDD22E9AD9E}" name="LAVIN, Georgia" initials="LG" userId="S::georgia.lavin@education.gov.uk::c953e58c-e6ac-4f07-a367-1fe287a3b30e" providerId="AD"/>
  <p188:author id="{2D0235ED-4CE8-FEFF-0190-43BAAEB95617}" name="HOLMES, Hazel" initials="HH" userId="S::hazel.holmes@education.gov.uk::a903aea7-9710-4a7c-97b8-d7fc6db14e3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846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B5CBBB-DDCC-A74D-A1A5-77E0D5E79962}" v="9" dt="2024-03-18T18:12:43.306"/>
    <p1510:client id="{9B05E45D-6EA8-3245-820D-A8DAE38F6A83}" v="1" dt="2024-03-18T21:47:16.472"/>
    <p1510:client id="{BF20E3C7-7A70-DB41-B7E5-2529D20ABA76}" v="5" dt="2024-03-18T21:37:28.1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85"/>
    <p:restoredTop sz="65986"/>
  </p:normalViewPr>
  <p:slideViewPr>
    <p:cSldViewPr snapToGrid="0">
      <p:cViewPr varScale="1">
        <p:scale>
          <a:sx n="82" d="100"/>
          <a:sy n="82" d="100"/>
        </p:scale>
        <p:origin x="1744" y="168"/>
      </p:cViewPr>
      <p:guideLst>
        <p:guide orient="horz" pos="96"/>
        <p:guide pos="41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lin Bentwood" userId="da50c2a8-f89a-45c0-b215-1618b89007fa" providerId="ADAL" clId="{65C04809-E4E9-4260-B931-CF8E918CB804}"/>
    <pc:docChg chg="undo custSel addSld delSld modSld">
      <pc:chgData name="Colin Bentwood" userId="da50c2a8-f89a-45c0-b215-1618b89007fa" providerId="ADAL" clId="{65C04809-E4E9-4260-B931-CF8E918CB804}" dt="2024-02-13T14:49:13.079" v="156"/>
      <pc:docMkLst>
        <pc:docMk/>
      </pc:docMkLst>
      <pc:sldChg chg="add del">
        <pc:chgData name="Colin Bentwood" userId="da50c2a8-f89a-45c0-b215-1618b89007fa" providerId="ADAL" clId="{65C04809-E4E9-4260-B931-CF8E918CB804}" dt="2024-02-13T14:49:13.079" v="156"/>
        <pc:sldMkLst>
          <pc:docMk/>
          <pc:sldMk cId="4063306572" sldId="263"/>
        </pc:sldMkLst>
      </pc:sldChg>
      <pc:sldChg chg="add del">
        <pc:chgData name="Colin Bentwood" userId="da50c2a8-f89a-45c0-b215-1618b89007fa" providerId="ADAL" clId="{65C04809-E4E9-4260-B931-CF8E918CB804}" dt="2024-02-13T14:49:13.079" v="156"/>
        <pc:sldMkLst>
          <pc:docMk/>
          <pc:sldMk cId="3704020816" sldId="272"/>
        </pc:sldMkLst>
      </pc:sldChg>
      <pc:sldChg chg="modSp mod">
        <pc:chgData name="Colin Bentwood" userId="da50c2a8-f89a-45c0-b215-1618b89007fa" providerId="ADAL" clId="{65C04809-E4E9-4260-B931-CF8E918CB804}" dt="2024-02-13T14:43:19.017" v="4" actId="1038"/>
        <pc:sldMkLst>
          <pc:docMk/>
          <pc:sldMk cId="268972060" sldId="274"/>
        </pc:sldMkLst>
        <pc:spChg chg="mod">
          <ac:chgData name="Colin Bentwood" userId="da50c2a8-f89a-45c0-b215-1618b89007fa" providerId="ADAL" clId="{65C04809-E4E9-4260-B931-CF8E918CB804}" dt="2024-02-13T14:43:19.017" v="4" actId="1038"/>
          <ac:spMkLst>
            <pc:docMk/>
            <pc:sldMk cId="268972060" sldId="274"/>
            <ac:spMk id="2" creationId="{2ADA0819-DC49-69D6-AA74-186D2254F6E4}"/>
          </ac:spMkLst>
        </pc:spChg>
        <pc:spChg chg="mod">
          <ac:chgData name="Colin Bentwood" userId="da50c2a8-f89a-45c0-b215-1618b89007fa" providerId="ADAL" clId="{65C04809-E4E9-4260-B931-CF8E918CB804}" dt="2024-02-13T14:42:24.949" v="1" actId="108"/>
          <ac:spMkLst>
            <pc:docMk/>
            <pc:sldMk cId="268972060" sldId="274"/>
            <ac:spMk id="3" creationId="{CA58C545-0609-FF96-CFC2-011EF93526CF}"/>
          </ac:spMkLst>
        </pc:spChg>
      </pc:sldChg>
      <pc:sldChg chg="del">
        <pc:chgData name="Colin Bentwood" userId="da50c2a8-f89a-45c0-b215-1618b89007fa" providerId="ADAL" clId="{65C04809-E4E9-4260-B931-CF8E918CB804}" dt="2024-02-13T14:48:57.966" v="152" actId="47"/>
        <pc:sldMkLst>
          <pc:docMk/>
          <pc:sldMk cId="1487665041" sldId="471"/>
        </pc:sldMkLst>
      </pc:sldChg>
      <pc:sldChg chg="add del">
        <pc:chgData name="Colin Bentwood" userId="da50c2a8-f89a-45c0-b215-1618b89007fa" providerId="ADAL" clId="{65C04809-E4E9-4260-B931-CF8E918CB804}" dt="2024-02-13T14:49:13.079" v="156"/>
        <pc:sldMkLst>
          <pc:docMk/>
          <pc:sldMk cId="1875141142" sldId="484"/>
        </pc:sldMkLst>
      </pc:sldChg>
      <pc:sldChg chg="modSp mod">
        <pc:chgData name="Colin Bentwood" userId="da50c2a8-f89a-45c0-b215-1618b89007fa" providerId="ADAL" clId="{65C04809-E4E9-4260-B931-CF8E918CB804}" dt="2024-02-13T14:45:36.659" v="107" actId="1076"/>
        <pc:sldMkLst>
          <pc:docMk/>
          <pc:sldMk cId="3957661453" sldId="486"/>
        </pc:sldMkLst>
        <pc:spChg chg="mod">
          <ac:chgData name="Colin Bentwood" userId="da50c2a8-f89a-45c0-b215-1618b89007fa" providerId="ADAL" clId="{65C04809-E4E9-4260-B931-CF8E918CB804}" dt="2024-02-13T14:45:02.342" v="104" actId="1038"/>
          <ac:spMkLst>
            <pc:docMk/>
            <pc:sldMk cId="3957661453" sldId="486"/>
            <ac:spMk id="2" creationId="{FF5344BE-7703-1C78-5F74-86F39A4A835F}"/>
          </ac:spMkLst>
        </pc:spChg>
        <pc:spChg chg="mod">
          <ac:chgData name="Colin Bentwood" userId="da50c2a8-f89a-45c0-b215-1618b89007fa" providerId="ADAL" clId="{65C04809-E4E9-4260-B931-CF8E918CB804}" dt="2024-02-13T14:45:36.659" v="107" actId="1076"/>
          <ac:spMkLst>
            <pc:docMk/>
            <pc:sldMk cId="3957661453" sldId="486"/>
            <ac:spMk id="4" creationId="{567E0478-51F6-A5AB-7E43-62D43E8ECF87}"/>
          </ac:spMkLst>
        </pc:spChg>
      </pc:sldChg>
      <pc:sldChg chg="modSp mod">
        <pc:chgData name="Colin Bentwood" userId="da50c2a8-f89a-45c0-b215-1618b89007fa" providerId="ADAL" clId="{65C04809-E4E9-4260-B931-CF8E918CB804}" dt="2024-02-13T14:47:27.445" v="137" actId="948"/>
        <pc:sldMkLst>
          <pc:docMk/>
          <pc:sldMk cId="1561147552" sldId="487"/>
        </pc:sldMkLst>
        <pc:spChg chg="mod">
          <ac:chgData name="Colin Bentwood" userId="da50c2a8-f89a-45c0-b215-1618b89007fa" providerId="ADAL" clId="{65C04809-E4E9-4260-B931-CF8E918CB804}" dt="2024-02-13T14:47:27.445" v="137" actId="948"/>
          <ac:spMkLst>
            <pc:docMk/>
            <pc:sldMk cId="1561147552" sldId="487"/>
            <ac:spMk id="4" creationId="{959DC0F4-79F2-4B32-6DEC-D4FD32F3F94F}"/>
          </ac:spMkLst>
        </pc:spChg>
      </pc:sldChg>
      <pc:sldChg chg="del">
        <pc:chgData name="Colin Bentwood" userId="da50c2a8-f89a-45c0-b215-1618b89007fa" providerId="ADAL" clId="{65C04809-E4E9-4260-B931-CF8E918CB804}" dt="2024-02-13T14:48:37.310" v="148" actId="47"/>
        <pc:sldMkLst>
          <pc:docMk/>
          <pc:sldMk cId="4112628370" sldId="488"/>
        </pc:sldMkLst>
      </pc:sldChg>
      <pc:sldChg chg="add del">
        <pc:chgData name="Colin Bentwood" userId="da50c2a8-f89a-45c0-b215-1618b89007fa" providerId="ADAL" clId="{65C04809-E4E9-4260-B931-CF8E918CB804}" dt="2024-02-13T14:48:46.984" v="150"/>
        <pc:sldMkLst>
          <pc:docMk/>
          <pc:sldMk cId="1937234420" sldId="489"/>
        </pc:sldMkLst>
      </pc:sldChg>
      <pc:sldChg chg="delSp add del mod">
        <pc:chgData name="Colin Bentwood" userId="da50c2a8-f89a-45c0-b215-1618b89007fa" providerId="ADAL" clId="{65C04809-E4E9-4260-B931-CF8E918CB804}" dt="2024-02-13T14:48:29.162" v="146" actId="47"/>
        <pc:sldMkLst>
          <pc:docMk/>
          <pc:sldMk cId="3490301456" sldId="490"/>
        </pc:sldMkLst>
        <pc:picChg chg="del">
          <ac:chgData name="Colin Bentwood" userId="da50c2a8-f89a-45c0-b215-1618b89007fa" providerId="ADAL" clId="{65C04809-E4E9-4260-B931-CF8E918CB804}" dt="2024-02-13T14:48:00.811" v="139" actId="21"/>
          <ac:picMkLst>
            <pc:docMk/>
            <pc:sldMk cId="3490301456" sldId="490"/>
            <ac:picMk id="3" creationId="{D12E0C82-F684-2450-2681-8210703265E9}"/>
          </ac:picMkLst>
        </pc:picChg>
      </pc:sldChg>
      <pc:sldChg chg="modSp mod">
        <pc:chgData name="Colin Bentwood" userId="da50c2a8-f89a-45c0-b215-1618b89007fa" providerId="ADAL" clId="{65C04809-E4E9-4260-B931-CF8E918CB804}" dt="2024-02-13T14:43:35.447" v="16" actId="1038"/>
        <pc:sldMkLst>
          <pc:docMk/>
          <pc:sldMk cId="1071260931" sldId="492"/>
        </pc:sldMkLst>
        <pc:spChg chg="mod">
          <ac:chgData name="Colin Bentwood" userId="da50c2a8-f89a-45c0-b215-1618b89007fa" providerId="ADAL" clId="{65C04809-E4E9-4260-B931-CF8E918CB804}" dt="2024-02-13T14:43:35.447" v="16" actId="1038"/>
          <ac:spMkLst>
            <pc:docMk/>
            <pc:sldMk cId="1071260931" sldId="492"/>
            <ac:spMk id="2" creationId="{747E780D-432E-B330-C13F-4027A8B42381}"/>
          </ac:spMkLst>
        </pc:spChg>
      </pc:sldChg>
      <pc:sldChg chg="modSp mod">
        <pc:chgData name="Colin Bentwood" userId="da50c2a8-f89a-45c0-b215-1618b89007fa" providerId="ADAL" clId="{65C04809-E4E9-4260-B931-CF8E918CB804}" dt="2024-02-13T14:44:48.294" v="95" actId="14100"/>
        <pc:sldMkLst>
          <pc:docMk/>
          <pc:sldMk cId="317891260" sldId="493"/>
        </pc:sldMkLst>
        <pc:spChg chg="mod">
          <ac:chgData name="Colin Bentwood" userId="da50c2a8-f89a-45c0-b215-1618b89007fa" providerId="ADAL" clId="{65C04809-E4E9-4260-B931-CF8E918CB804}" dt="2024-02-13T14:43:53.641" v="84" actId="1036"/>
          <ac:spMkLst>
            <pc:docMk/>
            <pc:sldMk cId="317891260" sldId="493"/>
            <ac:spMk id="6" creationId="{78D9C1A2-6078-453C-1A1C-351E42C990FB}"/>
          </ac:spMkLst>
        </pc:spChg>
        <pc:spChg chg="mod">
          <ac:chgData name="Colin Bentwood" userId="da50c2a8-f89a-45c0-b215-1618b89007fa" providerId="ADAL" clId="{65C04809-E4E9-4260-B931-CF8E918CB804}" dt="2024-02-13T14:44:48.294" v="95" actId="14100"/>
          <ac:spMkLst>
            <pc:docMk/>
            <pc:sldMk cId="317891260" sldId="493"/>
            <ac:spMk id="7" creationId="{04B1F884-6BCA-18E3-3F17-B8635ADD1E95}"/>
          </ac:spMkLst>
        </pc:spChg>
        <pc:spChg chg="mod">
          <ac:chgData name="Colin Bentwood" userId="da50c2a8-f89a-45c0-b215-1618b89007fa" providerId="ADAL" clId="{65C04809-E4E9-4260-B931-CF8E918CB804}" dt="2024-02-13T14:44:23.909" v="89" actId="14100"/>
          <ac:spMkLst>
            <pc:docMk/>
            <pc:sldMk cId="317891260" sldId="493"/>
            <ac:spMk id="13" creationId="{3C0682B2-EE00-FDDA-AF85-4BA6B5FC8652}"/>
          </ac:spMkLst>
        </pc:spChg>
        <pc:spChg chg="mod">
          <ac:chgData name="Colin Bentwood" userId="da50c2a8-f89a-45c0-b215-1618b89007fa" providerId="ADAL" clId="{65C04809-E4E9-4260-B931-CF8E918CB804}" dt="2024-02-13T14:44:30.181" v="90" actId="14100"/>
          <ac:spMkLst>
            <pc:docMk/>
            <pc:sldMk cId="317891260" sldId="493"/>
            <ac:spMk id="15" creationId="{B5929352-FFCB-5EFA-032F-21D4606EBA65}"/>
          </ac:spMkLst>
        </pc:spChg>
        <pc:spChg chg="mod">
          <ac:chgData name="Colin Bentwood" userId="da50c2a8-f89a-45c0-b215-1618b89007fa" providerId="ADAL" clId="{65C04809-E4E9-4260-B931-CF8E918CB804}" dt="2024-02-13T14:44:35.435" v="92" actId="14100"/>
          <ac:spMkLst>
            <pc:docMk/>
            <pc:sldMk cId="317891260" sldId="493"/>
            <ac:spMk id="23" creationId="{2C74000D-6AC8-73C4-C270-739965CC9C96}"/>
          </ac:spMkLst>
        </pc:spChg>
      </pc:sldChg>
      <pc:sldChg chg="del">
        <pc:chgData name="Colin Bentwood" userId="da50c2a8-f89a-45c0-b215-1618b89007fa" providerId="ADAL" clId="{65C04809-E4E9-4260-B931-CF8E918CB804}" dt="2024-02-13T14:45:56.668" v="109" actId="47"/>
        <pc:sldMkLst>
          <pc:docMk/>
          <pc:sldMk cId="3685906721" sldId="494"/>
        </pc:sldMkLst>
      </pc:sldChg>
      <pc:sldChg chg="modSp mod">
        <pc:chgData name="Colin Bentwood" userId="da50c2a8-f89a-45c0-b215-1618b89007fa" providerId="ADAL" clId="{65C04809-E4E9-4260-B931-CF8E918CB804}" dt="2024-02-13T14:47:07.643" v="136" actId="948"/>
        <pc:sldMkLst>
          <pc:docMk/>
          <pc:sldMk cId="854086656" sldId="495"/>
        </pc:sldMkLst>
        <pc:spChg chg="mod">
          <ac:chgData name="Colin Bentwood" userId="da50c2a8-f89a-45c0-b215-1618b89007fa" providerId="ADAL" clId="{65C04809-E4E9-4260-B931-CF8E918CB804}" dt="2024-02-13T14:46:09.355" v="115" actId="404"/>
          <ac:spMkLst>
            <pc:docMk/>
            <pc:sldMk cId="854086656" sldId="495"/>
            <ac:spMk id="2" creationId="{39D88D49-8FBF-774C-6AC8-8F8525ED1305}"/>
          </ac:spMkLst>
        </pc:spChg>
        <pc:spChg chg="mod">
          <ac:chgData name="Colin Bentwood" userId="da50c2a8-f89a-45c0-b215-1618b89007fa" providerId="ADAL" clId="{65C04809-E4E9-4260-B931-CF8E918CB804}" dt="2024-02-13T14:47:07.643" v="136" actId="948"/>
          <ac:spMkLst>
            <pc:docMk/>
            <pc:sldMk cId="854086656" sldId="495"/>
            <ac:spMk id="4" creationId="{F3497293-DEC1-0F84-4EE9-AB0C82D6F7DC}"/>
          </ac:spMkLst>
        </pc:spChg>
      </pc:sldChg>
      <pc:sldChg chg="add">
        <pc:chgData name="Colin Bentwood" userId="da50c2a8-f89a-45c0-b215-1618b89007fa" providerId="ADAL" clId="{65C04809-E4E9-4260-B931-CF8E918CB804}" dt="2024-02-13T14:45:54.302" v="108"/>
        <pc:sldMkLst>
          <pc:docMk/>
          <pc:sldMk cId="167545007" sldId="496"/>
        </pc:sldMkLst>
      </pc:sldChg>
      <pc:sldChg chg="addSp delSp modSp add mod">
        <pc:chgData name="Colin Bentwood" userId="da50c2a8-f89a-45c0-b215-1618b89007fa" providerId="ADAL" clId="{65C04809-E4E9-4260-B931-CF8E918CB804}" dt="2024-02-13T14:48:10.895" v="144"/>
        <pc:sldMkLst>
          <pc:docMk/>
          <pc:sldMk cId="2251366396" sldId="497"/>
        </pc:sldMkLst>
        <pc:spChg chg="add del mod">
          <ac:chgData name="Colin Bentwood" userId="da50c2a8-f89a-45c0-b215-1618b89007fa" providerId="ADAL" clId="{65C04809-E4E9-4260-B931-CF8E918CB804}" dt="2024-02-13T14:48:09.717" v="143" actId="478"/>
          <ac:spMkLst>
            <pc:docMk/>
            <pc:sldMk cId="2251366396" sldId="497"/>
            <ac:spMk id="5" creationId="{5399C94D-5485-BC5F-D952-F21DB615D251}"/>
          </ac:spMkLst>
        </pc:spChg>
        <pc:picChg chg="add mod">
          <ac:chgData name="Colin Bentwood" userId="da50c2a8-f89a-45c0-b215-1618b89007fa" providerId="ADAL" clId="{65C04809-E4E9-4260-B931-CF8E918CB804}" dt="2024-02-13T14:48:10.895" v="144"/>
          <ac:picMkLst>
            <pc:docMk/>
            <pc:sldMk cId="2251366396" sldId="497"/>
            <ac:picMk id="6" creationId="{D12E0C82-F684-2450-2681-8210703265E9}"/>
          </ac:picMkLst>
        </pc:picChg>
        <pc:picChg chg="del mod">
          <ac:chgData name="Colin Bentwood" userId="da50c2a8-f89a-45c0-b215-1618b89007fa" providerId="ADAL" clId="{65C04809-E4E9-4260-B931-CF8E918CB804}" dt="2024-02-13T14:48:05.218" v="142" actId="478"/>
          <ac:picMkLst>
            <pc:docMk/>
            <pc:sldMk cId="2251366396" sldId="497"/>
            <ac:picMk id="7" creationId="{780430A2-6CFC-B1FC-1CB9-04290F86C19A}"/>
          </ac:picMkLst>
        </pc:picChg>
      </pc:sldChg>
      <pc:sldChg chg="add">
        <pc:chgData name="Colin Bentwood" userId="da50c2a8-f89a-45c0-b215-1618b89007fa" providerId="ADAL" clId="{65C04809-E4E9-4260-B931-CF8E918CB804}" dt="2024-02-13T14:48:34.539" v="147"/>
        <pc:sldMkLst>
          <pc:docMk/>
          <pc:sldMk cId="447115165" sldId="498"/>
        </pc:sldMkLst>
      </pc:sldChg>
      <pc:sldChg chg="add">
        <pc:chgData name="Colin Bentwood" userId="da50c2a8-f89a-45c0-b215-1618b89007fa" providerId="ADAL" clId="{65C04809-E4E9-4260-B931-CF8E918CB804}" dt="2024-02-13T14:48:56.076" v="151"/>
        <pc:sldMkLst>
          <pc:docMk/>
          <pc:sldMk cId="326405989" sldId="499"/>
        </pc:sldMkLst>
      </pc:sldChg>
    </pc:docChg>
  </pc:docChgLst>
  <pc:docChgLst>
    <pc:chgData name="BARCLAY, Bex" userId="2000cb03-174d-480b-81db-c6fdd6b39389" providerId="ADAL" clId="{80057EF4-31A5-42C1-9000-BCB894C9782C}"/>
    <pc:docChg chg="modSld">
      <pc:chgData name="BARCLAY, Bex" userId="2000cb03-174d-480b-81db-c6fdd6b39389" providerId="ADAL" clId="{80057EF4-31A5-42C1-9000-BCB894C9782C}" dt="2024-02-23T15:39:17.614" v="8"/>
      <pc:docMkLst>
        <pc:docMk/>
      </pc:docMkLst>
      <pc:sldChg chg="modSp mod">
        <pc:chgData name="BARCLAY, Bex" userId="2000cb03-174d-480b-81db-c6fdd6b39389" providerId="ADAL" clId="{80057EF4-31A5-42C1-9000-BCB894C9782C}" dt="2024-02-23T15:34:01.109" v="1" actId="20577"/>
        <pc:sldMkLst>
          <pc:docMk/>
          <pc:sldMk cId="1411268041" sldId="275"/>
        </pc:sldMkLst>
        <pc:spChg chg="mod">
          <ac:chgData name="BARCLAY, Bex" userId="2000cb03-174d-480b-81db-c6fdd6b39389" providerId="ADAL" clId="{80057EF4-31A5-42C1-9000-BCB894C9782C}" dt="2024-02-23T15:34:01.109" v="1" actId="20577"/>
          <ac:spMkLst>
            <pc:docMk/>
            <pc:sldMk cId="1411268041" sldId="275"/>
            <ac:spMk id="3" creationId="{50B84775-87FE-334E-716A-E0432DE5A099}"/>
          </ac:spMkLst>
        </pc:spChg>
      </pc:sldChg>
      <pc:sldChg chg="addCm">
        <pc:chgData name="BARCLAY, Bex" userId="2000cb03-174d-480b-81db-c6fdd6b39389" providerId="ADAL" clId="{80057EF4-31A5-42C1-9000-BCB894C9782C}" dt="2024-02-23T15:35:46.198" v="4"/>
        <pc:sldMkLst>
          <pc:docMk/>
          <pc:sldMk cId="861262731" sldId="468"/>
        </pc:sldMkLst>
        <pc:extLst>
          <p:ext xmlns:p="http://schemas.openxmlformats.org/presentationml/2006/main" uri="{D6D511B9-2390-475A-947B-AFAB55BFBCF1}">
            <pc226:cmChg xmlns:pc226="http://schemas.microsoft.com/office/powerpoint/2022/06/main/command" chg="add">
              <pc226:chgData name="BARCLAY, Bex" userId="2000cb03-174d-480b-81db-c6fdd6b39389" providerId="ADAL" clId="{80057EF4-31A5-42C1-9000-BCB894C9782C}" dt="2024-02-23T15:35:46.198" v="4"/>
              <pc2:cmMkLst xmlns:pc2="http://schemas.microsoft.com/office/powerpoint/2019/9/main/command">
                <pc:docMk/>
                <pc:sldMk cId="861262731" sldId="468"/>
                <pc2:cmMk id="{B5A8C5E8-4670-48C9-A4D2-0CA096ADF6E7}"/>
              </pc2:cmMkLst>
            </pc226:cmChg>
          </p:ext>
        </pc:extLst>
      </pc:sldChg>
      <pc:sldChg chg="addCm">
        <pc:chgData name="BARCLAY, Bex" userId="2000cb03-174d-480b-81db-c6fdd6b39389" providerId="ADAL" clId="{80057EF4-31A5-42C1-9000-BCB894C9782C}" dt="2024-02-23T15:37:06.476" v="7"/>
        <pc:sldMkLst>
          <pc:docMk/>
          <pc:sldMk cId="3957661453" sldId="486"/>
        </pc:sldMkLst>
        <pc:extLst>
          <p:ext xmlns:p="http://schemas.openxmlformats.org/presentationml/2006/main" uri="{D6D511B9-2390-475A-947B-AFAB55BFBCF1}">
            <pc226:cmChg xmlns:pc226="http://schemas.microsoft.com/office/powerpoint/2022/06/main/command" chg="add">
              <pc226:chgData name="BARCLAY, Bex" userId="2000cb03-174d-480b-81db-c6fdd6b39389" providerId="ADAL" clId="{80057EF4-31A5-42C1-9000-BCB894C9782C}" dt="2024-02-23T15:37:06.476" v="7"/>
              <pc2:cmMkLst xmlns:pc2="http://schemas.microsoft.com/office/powerpoint/2019/9/main/command">
                <pc:docMk/>
                <pc:sldMk cId="3957661453" sldId="486"/>
                <pc2:cmMk id="{8AE2681F-27E9-418E-B9CB-EA48E476BB80}"/>
              </pc2:cmMkLst>
            </pc226:cmChg>
          </p:ext>
        </pc:extLst>
      </pc:sldChg>
      <pc:sldChg chg="addCm">
        <pc:chgData name="BARCLAY, Bex" userId="2000cb03-174d-480b-81db-c6fdd6b39389" providerId="ADAL" clId="{80057EF4-31A5-42C1-9000-BCB894C9782C}" dt="2024-02-23T15:35:13.283" v="3"/>
        <pc:sldMkLst>
          <pc:docMk/>
          <pc:sldMk cId="2289549588" sldId="491"/>
        </pc:sldMkLst>
        <pc:extLst>
          <p:ext xmlns:p="http://schemas.openxmlformats.org/presentationml/2006/main" uri="{D6D511B9-2390-475A-947B-AFAB55BFBCF1}">
            <pc226:cmChg xmlns:pc226="http://schemas.microsoft.com/office/powerpoint/2022/06/main/command" chg="add">
              <pc226:chgData name="BARCLAY, Bex" userId="2000cb03-174d-480b-81db-c6fdd6b39389" providerId="ADAL" clId="{80057EF4-31A5-42C1-9000-BCB894C9782C}" dt="2024-02-23T15:34:42.689" v="2"/>
              <pc2:cmMkLst xmlns:pc2="http://schemas.microsoft.com/office/powerpoint/2019/9/main/command">
                <pc:docMk/>
                <pc:sldMk cId="2289549588" sldId="491"/>
                <pc2:cmMk id="{F9D841BE-33A6-4CDD-8395-0C077DE9BC7B}"/>
              </pc2:cmMkLst>
            </pc226:cmChg>
            <pc226:cmChg xmlns:pc226="http://schemas.microsoft.com/office/powerpoint/2022/06/main/command" chg="add">
              <pc226:chgData name="BARCLAY, Bex" userId="2000cb03-174d-480b-81db-c6fdd6b39389" providerId="ADAL" clId="{80057EF4-31A5-42C1-9000-BCB894C9782C}" dt="2024-02-23T15:35:13.283" v="3"/>
              <pc2:cmMkLst xmlns:pc2="http://schemas.microsoft.com/office/powerpoint/2019/9/main/command">
                <pc:docMk/>
                <pc:sldMk cId="2289549588" sldId="491"/>
                <pc2:cmMk id="{642D3DEF-D36B-47B4-8919-23953D51C0B5}"/>
              </pc2:cmMkLst>
            </pc226:cmChg>
          </p:ext>
        </pc:extLst>
      </pc:sldChg>
      <pc:sldChg chg="addCm">
        <pc:chgData name="BARCLAY, Bex" userId="2000cb03-174d-480b-81db-c6fdd6b39389" providerId="ADAL" clId="{80057EF4-31A5-42C1-9000-BCB894C9782C}" dt="2024-02-23T15:36:13.411" v="5"/>
        <pc:sldMkLst>
          <pc:docMk/>
          <pc:sldMk cId="1071260931" sldId="492"/>
        </pc:sldMkLst>
        <pc:extLst>
          <p:ext xmlns:p="http://schemas.openxmlformats.org/presentationml/2006/main" uri="{D6D511B9-2390-475A-947B-AFAB55BFBCF1}">
            <pc226:cmChg xmlns:pc226="http://schemas.microsoft.com/office/powerpoint/2022/06/main/command" chg="add">
              <pc226:chgData name="BARCLAY, Bex" userId="2000cb03-174d-480b-81db-c6fdd6b39389" providerId="ADAL" clId="{80057EF4-31A5-42C1-9000-BCB894C9782C}" dt="2024-02-23T15:36:13.411" v="5"/>
              <pc2:cmMkLst xmlns:pc2="http://schemas.microsoft.com/office/powerpoint/2019/9/main/command">
                <pc:docMk/>
                <pc:sldMk cId="1071260931" sldId="492"/>
                <pc2:cmMk id="{34FBAF7D-E8D1-4258-B0DE-BED80EA55317}"/>
              </pc2:cmMkLst>
            </pc226:cmChg>
          </p:ext>
        </pc:extLst>
      </pc:sldChg>
      <pc:sldChg chg="addCm">
        <pc:chgData name="BARCLAY, Bex" userId="2000cb03-174d-480b-81db-c6fdd6b39389" providerId="ADAL" clId="{80057EF4-31A5-42C1-9000-BCB894C9782C}" dt="2024-02-23T15:36:29.037" v="6"/>
        <pc:sldMkLst>
          <pc:docMk/>
          <pc:sldMk cId="317891260" sldId="493"/>
        </pc:sldMkLst>
        <pc:extLst>
          <p:ext xmlns:p="http://schemas.openxmlformats.org/presentationml/2006/main" uri="{D6D511B9-2390-475A-947B-AFAB55BFBCF1}">
            <pc226:cmChg xmlns:pc226="http://schemas.microsoft.com/office/powerpoint/2022/06/main/command" chg="add">
              <pc226:chgData name="BARCLAY, Bex" userId="2000cb03-174d-480b-81db-c6fdd6b39389" providerId="ADAL" clId="{80057EF4-31A5-42C1-9000-BCB894C9782C}" dt="2024-02-23T15:36:29.037" v="6"/>
              <pc2:cmMkLst xmlns:pc2="http://schemas.microsoft.com/office/powerpoint/2019/9/main/command">
                <pc:docMk/>
                <pc:sldMk cId="317891260" sldId="493"/>
                <pc2:cmMk id="{1A090DD6-02AB-4429-B2BD-1BE10414B20B}"/>
              </pc2:cmMkLst>
            </pc226:cmChg>
          </p:ext>
        </pc:extLst>
      </pc:sldChg>
      <pc:sldChg chg="addCm">
        <pc:chgData name="BARCLAY, Bex" userId="2000cb03-174d-480b-81db-c6fdd6b39389" providerId="ADAL" clId="{80057EF4-31A5-42C1-9000-BCB894C9782C}" dt="2024-02-23T15:39:17.614" v="8"/>
        <pc:sldMkLst>
          <pc:docMk/>
          <pc:sldMk cId="854086656" sldId="495"/>
        </pc:sldMkLst>
        <pc:extLst>
          <p:ext xmlns:p="http://schemas.openxmlformats.org/presentationml/2006/main" uri="{D6D511B9-2390-475A-947B-AFAB55BFBCF1}">
            <pc226:cmChg xmlns:pc226="http://schemas.microsoft.com/office/powerpoint/2022/06/main/command" chg="add">
              <pc226:chgData name="BARCLAY, Bex" userId="2000cb03-174d-480b-81db-c6fdd6b39389" providerId="ADAL" clId="{80057EF4-31A5-42C1-9000-BCB894C9782C}" dt="2024-02-23T15:39:17.614" v="8"/>
              <pc2:cmMkLst xmlns:pc2="http://schemas.microsoft.com/office/powerpoint/2019/9/main/command">
                <pc:docMk/>
                <pc:sldMk cId="854086656" sldId="495"/>
                <pc2:cmMk id="{1AD6BC6F-13BF-4ACB-8BD4-ECB4EC36AF6B}"/>
              </pc2:cmMkLst>
            </pc226:cmChg>
          </p:ext>
        </pc:extLst>
      </pc:sldChg>
    </pc:docChg>
  </pc:docChgLst>
  <pc:docChgLst>
    <pc:chgData name="Anna Sutton" userId="S::anna@strategicdevelopmentnetwork.co.uk::11018ebe-64f0-4ed0-ac80-75187f3efe42" providerId="AD" clId="Web-{7AE2F56A-4AA3-0573-4AD3-BCE50ED35CC2}"/>
    <pc:docChg chg="delSld">
      <pc:chgData name="Anna Sutton" userId="S::anna@strategicdevelopmentnetwork.co.uk::11018ebe-64f0-4ed0-ac80-75187f3efe42" providerId="AD" clId="Web-{7AE2F56A-4AA3-0573-4AD3-BCE50ED35CC2}" dt="2024-02-16T13:18:09.489" v="6"/>
      <pc:docMkLst>
        <pc:docMk/>
      </pc:docMkLst>
      <pc:sldChg chg="del">
        <pc:chgData name="Anna Sutton" userId="S::anna@strategicdevelopmentnetwork.co.uk::11018ebe-64f0-4ed0-ac80-75187f3efe42" providerId="AD" clId="Web-{7AE2F56A-4AA3-0573-4AD3-BCE50ED35CC2}" dt="2024-02-16T13:18:09.489" v="2"/>
        <pc:sldMkLst>
          <pc:docMk/>
          <pc:sldMk cId="4063306572" sldId="263"/>
        </pc:sldMkLst>
      </pc:sldChg>
      <pc:sldChg chg="del">
        <pc:chgData name="Anna Sutton" userId="S::anna@strategicdevelopmentnetwork.co.uk::11018ebe-64f0-4ed0-ac80-75187f3efe42" providerId="AD" clId="Web-{7AE2F56A-4AA3-0573-4AD3-BCE50ED35CC2}" dt="2024-02-16T13:18:09.474" v="0"/>
        <pc:sldMkLst>
          <pc:docMk/>
          <pc:sldMk cId="3704020816" sldId="272"/>
        </pc:sldMkLst>
      </pc:sldChg>
      <pc:sldChg chg="del">
        <pc:chgData name="Anna Sutton" userId="S::anna@strategicdevelopmentnetwork.co.uk::11018ebe-64f0-4ed0-ac80-75187f3efe42" providerId="AD" clId="Web-{7AE2F56A-4AA3-0573-4AD3-BCE50ED35CC2}" dt="2024-02-16T13:18:09.489" v="1"/>
        <pc:sldMkLst>
          <pc:docMk/>
          <pc:sldMk cId="1875141142" sldId="484"/>
        </pc:sldMkLst>
      </pc:sldChg>
      <pc:sldChg chg="del">
        <pc:chgData name="Anna Sutton" userId="S::anna@strategicdevelopmentnetwork.co.uk::11018ebe-64f0-4ed0-ac80-75187f3efe42" providerId="AD" clId="Web-{7AE2F56A-4AA3-0573-4AD3-BCE50ED35CC2}" dt="2024-02-16T13:18:09.489" v="4"/>
        <pc:sldMkLst>
          <pc:docMk/>
          <pc:sldMk cId="1937234420" sldId="489"/>
        </pc:sldMkLst>
      </pc:sldChg>
      <pc:sldChg chg="del">
        <pc:chgData name="Anna Sutton" userId="S::anna@strategicdevelopmentnetwork.co.uk::11018ebe-64f0-4ed0-ac80-75187f3efe42" providerId="AD" clId="Web-{7AE2F56A-4AA3-0573-4AD3-BCE50ED35CC2}" dt="2024-02-16T13:18:09.489" v="6"/>
        <pc:sldMkLst>
          <pc:docMk/>
          <pc:sldMk cId="2251366396" sldId="497"/>
        </pc:sldMkLst>
      </pc:sldChg>
      <pc:sldChg chg="del">
        <pc:chgData name="Anna Sutton" userId="S::anna@strategicdevelopmentnetwork.co.uk::11018ebe-64f0-4ed0-ac80-75187f3efe42" providerId="AD" clId="Web-{7AE2F56A-4AA3-0573-4AD3-BCE50ED35CC2}" dt="2024-02-16T13:18:09.489" v="5"/>
        <pc:sldMkLst>
          <pc:docMk/>
          <pc:sldMk cId="447115165" sldId="498"/>
        </pc:sldMkLst>
      </pc:sldChg>
      <pc:sldChg chg="del">
        <pc:chgData name="Anna Sutton" userId="S::anna@strategicdevelopmentnetwork.co.uk::11018ebe-64f0-4ed0-ac80-75187f3efe42" providerId="AD" clId="Web-{7AE2F56A-4AA3-0573-4AD3-BCE50ED35CC2}" dt="2024-02-16T13:18:09.489" v="3"/>
        <pc:sldMkLst>
          <pc:docMk/>
          <pc:sldMk cId="326405989" sldId="499"/>
        </pc:sldMkLst>
      </pc:sldChg>
    </pc:docChg>
  </pc:docChgLst>
  <pc:docChgLst>
    <pc:chgData name="LAVIN, Georgia" userId="S::georgia.lavin@education.gov.uk::c953e58c-e6ac-4f07-a367-1fe287a3b30e" providerId="AD" clId="Web-{69AC5F01-6714-FCE9-B48C-E5D6053A4013}"/>
    <pc:docChg chg="mod modSld">
      <pc:chgData name="LAVIN, Georgia" userId="S::georgia.lavin@education.gov.uk::c953e58c-e6ac-4f07-a367-1fe287a3b30e" providerId="AD" clId="Web-{69AC5F01-6714-FCE9-B48C-E5D6053A4013}" dt="2024-03-12T17:07:38.211" v="40"/>
      <pc:docMkLst>
        <pc:docMk/>
      </pc:docMkLst>
      <pc:sldChg chg="modSp">
        <pc:chgData name="LAVIN, Georgia" userId="S::georgia.lavin@education.gov.uk::c953e58c-e6ac-4f07-a367-1fe287a3b30e" providerId="AD" clId="Web-{69AC5F01-6714-FCE9-B48C-E5D6053A4013}" dt="2024-03-12T16:55:32.457" v="1" actId="20577"/>
        <pc:sldMkLst>
          <pc:docMk/>
          <pc:sldMk cId="268972060" sldId="274"/>
        </pc:sldMkLst>
        <pc:spChg chg="mod">
          <ac:chgData name="LAVIN, Georgia" userId="S::georgia.lavin@education.gov.uk::c953e58c-e6ac-4f07-a367-1fe287a3b30e" providerId="AD" clId="Web-{69AC5F01-6714-FCE9-B48C-E5D6053A4013}" dt="2024-03-12T16:55:32.457" v="1" actId="20577"/>
          <ac:spMkLst>
            <pc:docMk/>
            <pc:sldMk cId="268972060" sldId="274"/>
            <ac:spMk id="3" creationId="{CA58C545-0609-FF96-CFC2-011EF93526CF}"/>
          </ac:spMkLst>
        </pc:spChg>
      </pc:sldChg>
      <pc:sldChg chg="addCm">
        <pc:chgData name="LAVIN, Georgia" userId="S::georgia.lavin@education.gov.uk::c953e58c-e6ac-4f07-a367-1fe287a3b30e" providerId="AD" clId="Web-{69AC5F01-6714-FCE9-B48C-E5D6053A4013}" dt="2024-03-12T17:07:38.211" v="40"/>
        <pc:sldMkLst>
          <pc:docMk/>
          <pc:sldMk cId="1487665041" sldId="471"/>
        </pc:sldMkLst>
        <pc:extLst>
          <p:ext xmlns:p="http://schemas.openxmlformats.org/presentationml/2006/main" uri="{D6D511B9-2390-475A-947B-AFAB55BFBCF1}">
            <pc226:cmChg xmlns:pc226="http://schemas.microsoft.com/office/powerpoint/2022/06/main/command" chg="add">
              <pc226:chgData name="LAVIN, Georgia" userId="S::georgia.lavin@education.gov.uk::c953e58c-e6ac-4f07-a367-1fe287a3b30e" providerId="AD" clId="Web-{69AC5F01-6714-FCE9-B48C-E5D6053A4013}" dt="2024-03-12T17:07:38.211" v="40"/>
              <pc2:cmMkLst xmlns:pc2="http://schemas.microsoft.com/office/powerpoint/2019/9/main/command">
                <pc:docMk/>
                <pc:sldMk cId="1487665041" sldId="471"/>
                <pc2:cmMk id="{9F486049-2034-42F7-AB81-45743E8F3AF5}"/>
              </pc2:cmMkLst>
            </pc226:cmChg>
          </p:ext>
        </pc:extLst>
      </pc:sldChg>
      <pc:sldChg chg="modSp addCm delCm modCm">
        <pc:chgData name="LAVIN, Georgia" userId="S::georgia.lavin@education.gov.uk::c953e58c-e6ac-4f07-a367-1fe287a3b30e" providerId="AD" clId="Web-{69AC5F01-6714-FCE9-B48C-E5D6053A4013}" dt="2024-03-12T17:05:16.316" v="38"/>
        <pc:sldMkLst>
          <pc:docMk/>
          <pc:sldMk cId="4112628370" sldId="488"/>
        </pc:sldMkLst>
        <pc:spChg chg="mod">
          <ac:chgData name="LAVIN, Georgia" userId="S::georgia.lavin@education.gov.uk::c953e58c-e6ac-4f07-a367-1fe287a3b30e" providerId="AD" clId="Web-{69AC5F01-6714-FCE9-B48C-E5D6053A4013}" dt="2024-03-12T17:02:43.500" v="33" actId="20577"/>
          <ac:spMkLst>
            <pc:docMk/>
            <pc:sldMk cId="4112628370" sldId="488"/>
            <ac:spMk id="4" creationId="{8B0C4B39-AE94-DC9B-91CF-1F404AFF7662}"/>
          </ac:spMkLst>
        </pc:spChg>
        <pc:extLst>
          <p:ext xmlns:p="http://schemas.openxmlformats.org/presentationml/2006/main" uri="{D6D511B9-2390-475A-947B-AFAB55BFBCF1}">
            <pc226:cmChg xmlns:pc226="http://schemas.microsoft.com/office/powerpoint/2022/06/main/command" chg="add mod">
              <pc226:chgData name="LAVIN, Georgia" userId="S::georgia.lavin@education.gov.uk::c953e58c-e6ac-4f07-a367-1fe287a3b30e" providerId="AD" clId="Web-{69AC5F01-6714-FCE9-B48C-E5D6053A4013}" dt="2024-03-12T17:05:16.316" v="38"/>
              <pc2:cmMkLst xmlns:pc2="http://schemas.microsoft.com/office/powerpoint/2019/9/main/command">
                <pc:docMk/>
                <pc:sldMk cId="4112628370" sldId="488"/>
                <pc2:cmMk id="{2CB7791C-4DAA-44C3-B39B-1012F6C3D482}"/>
              </pc2:cmMkLst>
            </pc226:cmChg>
            <pc226:cmChg xmlns:pc226="http://schemas.microsoft.com/office/powerpoint/2022/06/main/command" chg="add del mod">
              <pc226:chgData name="LAVIN, Georgia" userId="S::georgia.lavin@education.gov.uk::c953e58c-e6ac-4f07-a367-1fe287a3b30e" providerId="AD" clId="Web-{69AC5F01-6714-FCE9-B48C-E5D6053A4013}" dt="2024-03-12T17:03:22.673" v="36"/>
              <pc2:cmMkLst xmlns:pc2="http://schemas.microsoft.com/office/powerpoint/2019/9/main/command">
                <pc:docMk/>
                <pc:sldMk cId="4112628370" sldId="488"/>
                <pc2:cmMk id="{C7CFF3D4-30C6-42C8-BA25-FA4307639947}"/>
              </pc2:cmMkLst>
            </pc226:cmChg>
          </p:ext>
        </pc:extLst>
      </pc:sldChg>
      <pc:sldChg chg="addCm">
        <pc:chgData name="LAVIN, Georgia" userId="S::georgia.lavin@education.gov.uk::c953e58c-e6ac-4f07-a367-1fe287a3b30e" providerId="AD" clId="Web-{69AC5F01-6714-FCE9-B48C-E5D6053A4013}" dt="2024-03-12T17:06:15.568" v="39"/>
        <pc:sldMkLst>
          <pc:docMk/>
          <pc:sldMk cId="1937234420" sldId="489"/>
        </pc:sldMkLst>
        <pc:extLst>
          <p:ext xmlns:p="http://schemas.openxmlformats.org/presentationml/2006/main" uri="{D6D511B9-2390-475A-947B-AFAB55BFBCF1}">
            <pc226:cmChg xmlns:pc226="http://schemas.microsoft.com/office/powerpoint/2022/06/main/command" chg="add">
              <pc226:chgData name="LAVIN, Georgia" userId="S::georgia.lavin@education.gov.uk::c953e58c-e6ac-4f07-a367-1fe287a3b30e" providerId="AD" clId="Web-{69AC5F01-6714-FCE9-B48C-E5D6053A4013}" dt="2024-03-12T17:06:15.568" v="39"/>
              <pc2:cmMkLst xmlns:pc2="http://schemas.microsoft.com/office/powerpoint/2019/9/main/command">
                <pc:docMk/>
                <pc:sldMk cId="1937234420" sldId="489"/>
                <pc2:cmMk id="{1FEF423D-61E0-4EFC-BBEA-4445232BCB17}"/>
              </pc2:cmMkLst>
            </pc226:cmChg>
          </p:ext>
        </pc:extLst>
      </pc:sldChg>
    </pc:docChg>
  </pc:docChgLst>
  <pc:docChgLst>
    <pc:chgData name="HOLMES, Hazel" userId="S::hazel.holmes@education.gov.uk::a903aea7-9710-4a7c-97b8-d7fc6db14e33" providerId="AD" clId="Web-{3308E910-DA2F-E76A-B034-495865F7F742}"/>
    <pc:docChg chg="mod">
      <pc:chgData name="HOLMES, Hazel" userId="S::hazel.holmes@education.gov.uk::a903aea7-9710-4a7c-97b8-d7fc6db14e33" providerId="AD" clId="Web-{3308E910-DA2F-E76A-B034-495865F7F742}" dt="2024-03-12T14:00:20.936" v="1"/>
      <pc:docMkLst>
        <pc:docMk/>
      </pc:docMkLst>
      <pc:sldChg chg="addCm">
        <pc:chgData name="HOLMES, Hazel" userId="S::hazel.holmes@education.gov.uk::a903aea7-9710-4a7c-97b8-d7fc6db14e33" providerId="AD" clId="Web-{3308E910-DA2F-E76A-B034-495865F7F742}" dt="2024-03-12T14:00:20.936" v="1"/>
        <pc:sldMkLst>
          <pc:docMk/>
          <pc:sldMk cId="1937234420" sldId="489"/>
        </pc:sldMkLst>
        <pc:extLst>
          <p:ext xmlns:p="http://schemas.openxmlformats.org/presentationml/2006/main" uri="{D6D511B9-2390-475A-947B-AFAB55BFBCF1}">
            <pc226:cmChg xmlns:pc226="http://schemas.microsoft.com/office/powerpoint/2022/06/main/command" chg="add">
              <pc226:chgData name="HOLMES, Hazel" userId="S::hazel.holmes@education.gov.uk::a903aea7-9710-4a7c-97b8-d7fc6db14e33" providerId="AD" clId="Web-{3308E910-DA2F-E76A-B034-495865F7F742}" dt="2024-03-12T14:00:20.936" v="1"/>
              <pc2:cmMkLst xmlns:pc2="http://schemas.microsoft.com/office/powerpoint/2019/9/main/command">
                <pc:docMk/>
                <pc:sldMk cId="1937234420" sldId="489"/>
                <pc2:cmMk id="{2F2F7A0F-D9C2-416E-8E4E-6CE26E6CC225}"/>
              </pc2:cmMkLst>
            </pc226:cmChg>
          </p:ext>
        </pc:extLst>
      </pc:sldChg>
    </pc:docChg>
  </pc:docChgLst>
  <pc:docChgLst>
    <pc:chgData name="Karen Kelly" userId="S::karenk@strategicdevelopmentnetwork.co.uk::162eb14f-4c64-45d8-aff0-01eb9a1b4d64" providerId="AD" clId="Web-{CCFD054F-AFAF-9FF2-FAF4-CF8E8E1CA346}"/>
    <pc:docChg chg="mod modSld">
      <pc:chgData name="Karen Kelly" userId="S::karenk@strategicdevelopmentnetwork.co.uk::162eb14f-4c64-45d8-aff0-01eb9a1b4d64" providerId="AD" clId="Web-{CCFD054F-AFAF-9FF2-FAF4-CF8E8E1CA346}" dt="2024-02-02T14:28:11.657" v="5"/>
      <pc:docMkLst>
        <pc:docMk/>
      </pc:docMkLst>
      <pc:sldChg chg="addCm">
        <pc:chgData name="Karen Kelly" userId="S::karenk@strategicdevelopmentnetwork.co.uk::162eb14f-4c64-45d8-aff0-01eb9a1b4d64" providerId="AD" clId="Web-{CCFD054F-AFAF-9FF2-FAF4-CF8E8E1CA346}" dt="2024-02-02T14:28:11.657" v="5"/>
        <pc:sldMkLst>
          <pc:docMk/>
          <pc:sldMk cId="4112628370" sldId="488"/>
        </pc:sldMkLst>
        <pc:extLst>
          <p:ext xmlns:p="http://schemas.openxmlformats.org/presentationml/2006/main" uri="{D6D511B9-2390-475A-947B-AFAB55BFBCF1}">
            <pc226:cmChg xmlns:pc226="http://schemas.microsoft.com/office/powerpoint/2022/06/main/command" chg="add">
              <pc226:chgData name="Karen Kelly" userId="S::karenk@strategicdevelopmentnetwork.co.uk::162eb14f-4c64-45d8-aff0-01eb9a1b4d64" providerId="AD" clId="Web-{CCFD054F-AFAF-9FF2-FAF4-CF8E8E1CA346}" dt="2024-02-02T14:28:11.657" v="5"/>
              <pc2:cmMkLst xmlns:pc2="http://schemas.microsoft.com/office/powerpoint/2019/9/main/command">
                <pc:docMk/>
                <pc:sldMk cId="4112628370" sldId="488"/>
                <pc2:cmMk id="{510EC70C-932D-4504-94E5-F630A42535B7}"/>
              </pc2:cmMkLst>
            </pc226:cmChg>
          </p:ext>
        </pc:extLst>
      </pc:sldChg>
      <pc:sldChg chg="modSp">
        <pc:chgData name="Karen Kelly" userId="S::karenk@strategicdevelopmentnetwork.co.uk::162eb14f-4c64-45d8-aff0-01eb9a1b4d64" providerId="AD" clId="Web-{CCFD054F-AFAF-9FF2-FAF4-CF8E8E1CA346}" dt="2024-02-02T14:26:07.794" v="4" actId="1076"/>
        <pc:sldMkLst>
          <pc:docMk/>
          <pc:sldMk cId="3490301456" sldId="490"/>
        </pc:sldMkLst>
        <pc:spChg chg="mod">
          <ac:chgData name="Karen Kelly" userId="S::karenk@strategicdevelopmentnetwork.co.uk::162eb14f-4c64-45d8-aff0-01eb9a1b4d64" providerId="AD" clId="Web-{CCFD054F-AFAF-9FF2-FAF4-CF8E8E1CA346}" dt="2024-02-02T14:26:01.559" v="3" actId="1076"/>
          <ac:spMkLst>
            <pc:docMk/>
            <pc:sldMk cId="3490301456" sldId="490"/>
            <ac:spMk id="4" creationId="{0A1F0443-91B6-87CF-6E89-CB0A590F9EE5}"/>
          </ac:spMkLst>
        </pc:spChg>
        <pc:picChg chg="mod">
          <ac:chgData name="Karen Kelly" userId="S::karenk@strategicdevelopmentnetwork.co.uk::162eb14f-4c64-45d8-aff0-01eb9a1b4d64" providerId="AD" clId="Web-{CCFD054F-AFAF-9FF2-FAF4-CF8E8E1CA346}" dt="2024-02-02T14:26:07.794" v="4" actId="1076"/>
          <ac:picMkLst>
            <pc:docMk/>
            <pc:sldMk cId="3490301456" sldId="490"/>
            <ac:picMk id="3" creationId="{D12E0C82-F684-2450-2681-8210703265E9}"/>
          </ac:picMkLst>
        </pc:picChg>
      </pc:sldChg>
      <pc:sldChg chg="addCm">
        <pc:chgData name="Karen Kelly" userId="S::karenk@strategicdevelopmentnetwork.co.uk::162eb14f-4c64-45d8-aff0-01eb9a1b4d64" providerId="AD" clId="Web-{CCFD054F-AFAF-9FF2-FAF4-CF8E8E1CA346}" dt="2024-02-02T14:22:59.366" v="1"/>
        <pc:sldMkLst>
          <pc:docMk/>
          <pc:sldMk cId="2289549588" sldId="491"/>
        </pc:sldMkLst>
        <pc:extLst>
          <p:ext xmlns:p="http://schemas.openxmlformats.org/presentationml/2006/main" uri="{D6D511B9-2390-475A-947B-AFAB55BFBCF1}">
            <pc226:cmChg xmlns:pc226="http://schemas.microsoft.com/office/powerpoint/2022/06/main/command" chg="add">
              <pc226:chgData name="Karen Kelly" userId="S::karenk@strategicdevelopmentnetwork.co.uk::162eb14f-4c64-45d8-aff0-01eb9a1b4d64" providerId="AD" clId="Web-{CCFD054F-AFAF-9FF2-FAF4-CF8E8E1CA346}" dt="2024-02-02T14:22:59.366" v="1"/>
              <pc2:cmMkLst xmlns:pc2="http://schemas.microsoft.com/office/powerpoint/2019/9/main/command">
                <pc:docMk/>
                <pc:sldMk cId="2289549588" sldId="491"/>
                <pc2:cmMk id="{8D482F39-BC2B-4400-AFBF-60D6AEAD1AEB}"/>
              </pc2:cmMkLst>
            </pc226:cmChg>
          </p:ext>
        </pc:extLst>
      </pc:sldChg>
      <pc:sldChg chg="addCm">
        <pc:chgData name="Karen Kelly" userId="S::karenk@strategicdevelopmentnetwork.co.uk::162eb14f-4c64-45d8-aff0-01eb9a1b4d64" providerId="AD" clId="Web-{CCFD054F-AFAF-9FF2-FAF4-CF8E8E1CA346}" dt="2024-02-02T14:25:09.089" v="2"/>
        <pc:sldMkLst>
          <pc:docMk/>
          <pc:sldMk cId="3685906721" sldId="494"/>
        </pc:sldMkLst>
        <pc:extLst>
          <p:ext xmlns:p="http://schemas.openxmlformats.org/presentationml/2006/main" uri="{D6D511B9-2390-475A-947B-AFAB55BFBCF1}">
            <pc226:cmChg xmlns:pc226="http://schemas.microsoft.com/office/powerpoint/2022/06/main/command" chg="add">
              <pc226:chgData name="Karen Kelly" userId="S::karenk@strategicdevelopmentnetwork.co.uk::162eb14f-4c64-45d8-aff0-01eb9a1b4d64" providerId="AD" clId="Web-{CCFD054F-AFAF-9FF2-FAF4-CF8E8E1CA346}" dt="2024-02-02T14:25:09.089" v="2"/>
              <pc2:cmMkLst xmlns:pc2="http://schemas.microsoft.com/office/powerpoint/2019/9/main/command">
                <pc:docMk/>
                <pc:sldMk cId="3685906721" sldId="494"/>
                <pc2:cmMk id="{618042F7-ED3A-41DB-A323-6162F84EFFC2}"/>
              </pc2:cmMkLst>
            </pc226:cmChg>
          </p:ext>
        </pc:extLst>
      </pc:sldChg>
    </pc:docChg>
  </pc:docChgLst>
  <pc:docChgLst>
    <pc:chgData name="Anna Sutton" userId="11018ebe-64f0-4ed0-ac80-75187f3efe42" providerId="ADAL" clId="{9B05E45D-6EA8-3245-820D-A8DAE38F6A83}"/>
    <pc:docChg chg="addSld delSld modSld">
      <pc:chgData name="Anna Sutton" userId="11018ebe-64f0-4ed0-ac80-75187f3efe42" providerId="ADAL" clId="{9B05E45D-6EA8-3245-820D-A8DAE38F6A83}" dt="2024-03-18T21:48:04.873" v="3" actId="20577"/>
      <pc:docMkLst>
        <pc:docMk/>
      </pc:docMkLst>
      <pc:sldChg chg="del">
        <pc:chgData name="Anna Sutton" userId="11018ebe-64f0-4ed0-ac80-75187f3efe42" providerId="ADAL" clId="{9B05E45D-6EA8-3245-820D-A8DAE38F6A83}" dt="2024-03-18T21:47:23.661" v="1" actId="2696"/>
        <pc:sldMkLst>
          <pc:docMk/>
          <pc:sldMk cId="167545007" sldId="496"/>
        </pc:sldMkLst>
      </pc:sldChg>
      <pc:sldChg chg="modSp add mod">
        <pc:chgData name="Anna Sutton" userId="11018ebe-64f0-4ed0-ac80-75187f3efe42" providerId="ADAL" clId="{9B05E45D-6EA8-3245-820D-A8DAE38F6A83}" dt="2024-03-18T21:48:04.873" v="3" actId="20577"/>
        <pc:sldMkLst>
          <pc:docMk/>
          <pc:sldMk cId="3685906721" sldId="498"/>
        </pc:sldMkLst>
        <pc:spChg chg="mod">
          <ac:chgData name="Anna Sutton" userId="11018ebe-64f0-4ed0-ac80-75187f3efe42" providerId="ADAL" clId="{9B05E45D-6EA8-3245-820D-A8DAE38F6A83}" dt="2024-03-18T21:48:04.873" v="3" actId="20577"/>
          <ac:spMkLst>
            <pc:docMk/>
            <pc:sldMk cId="3685906721" sldId="498"/>
            <ac:spMk id="2" creationId="{A575FC75-794D-D10E-F390-764FCD43449D}"/>
          </ac:spMkLst>
        </pc:spChg>
      </pc:sldChg>
    </pc:docChg>
  </pc:docChgLst>
  <pc:docChgLst>
    <pc:chgData name="Anna Sutton" userId="11018ebe-64f0-4ed0-ac80-75187f3efe42" providerId="ADAL" clId="{5EB5CBBB-DDCC-A74D-A1A5-77E0D5E79962}"/>
    <pc:docChg chg="undo redo custSel addSld modSld">
      <pc:chgData name="Anna Sutton" userId="11018ebe-64f0-4ed0-ac80-75187f3efe42" providerId="ADAL" clId="{5EB5CBBB-DDCC-A74D-A1A5-77E0D5E79962}" dt="2024-03-18T18:29:37.965" v="259"/>
      <pc:docMkLst>
        <pc:docMk/>
      </pc:docMkLst>
      <pc:sldChg chg="modSp mod">
        <pc:chgData name="Anna Sutton" userId="11018ebe-64f0-4ed0-ac80-75187f3efe42" providerId="ADAL" clId="{5EB5CBBB-DDCC-A74D-A1A5-77E0D5E79962}" dt="2024-03-18T18:07:35.324" v="51" actId="20577"/>
        <pc:sldMkLst>
          <pc:docMk/>
          <pc:sldMk cId="268972060" sldId="274"/>
        </pc:sldMkLst>
        <pc:spChg chg="mod">
          <ac:chgData name="Anna Sutton" userId="11018ebe-64f0-4ed0-ac80-75187f3efe42" providerId="ADAL" clId="{5EB5CBBB-DDCC-A74D-A1A5-77E0D5E79962}" dt="2024-03-18T18:07:35.324" v="51" actId="20577"/>
          <ac:spMkLst>
            <pc:docMk/>
            <pc:sldMk cId="268972060" sldId="274"/>
            <ac:spMk id="3" creationId="{CA58C545-0609-FF96-CFC2-011EF93526CF}"/>
          </ac:spMkLst>
        </pc:spChg>
      </pc:sldChg>
      <pc:sldChg chg="addSp delSp modSp mod">
        <pc:chgData name="Anna Sutton" userId="11018ebe-64f0-4ed0-ac80-75187f3efe42" providerId="ADAL" clId="{5EB5CBBB-DDCC-A74D-A1A5-77E0D5E79962}" dt="2024-03-18T18:08:41.823" v="74" actId="1076"/>
        <pc:sldMkLst>
          <pc:docMk/>
          <pc:sldMk cId="861262731" sldId="468"/>
        </pc:sldMkLst>
        <pc:spChg chg="add mod">
          <ac:chgData name="Anna Sutton" userId="11018ebe-64f0-4ed0-ac80-75187f3efe42" providerId="ADAL" clId="{5EB5CBBB-DDCC-A74D-A1A5-77E0D5E79962}" dt="2024-03-18T18:08:36.024" v="73" actId="20577"/>
          <ac:spMkLst>
            <pc:docMk/>
            <pc:sldMk cId="861262731" sldId="468"/>
            <ac:spMk id="2" creationId="{7450F689-420D-C469-33F0-8F66C5DA441E}"/>
          </ac:spMkLst>
        </pc:spChg>
        <pc:spChg chg="mod">
          <ac:chgData name="Anna Sutton" userId="11018ebe-64f0-4ed0-ac80-75187f3efe42" providerId="ADAL" clId="{5EB5CBBB-DDCC-A74D-A1A5-77E0D5E79962}" dt="2024-03-18T18:08:22.424" v="53" actId="14100"/>
          <ac:spMkLst>
            <pc:docMk/>
            <pc:sldMk cId="861262731" sldId="468"/>
            <ac:spMk id="14" creationId="{710209C1-19DA-43EE-9896-121958E52E4B}"/>
          </ac:spMkLst>
        </pc:spChg>
        <pc:spChg chg="del">
          <ac:chgData name="Anna Sutton" userId="11018ebe-64f0-4ed0-ac80-75187f3efe42" providerId="ADAL" clId="{5EB5CBBB-DDCC-A74D-A1A5-77E0D5E79962}" dt="2024-03-18T17:59:55.266" v="31" actId="478"/>
          <ac:spMkLst>
            <pc:docMk/>
            <pc:sldMk cId="861262731" sldId="468"/>
            <ac:spMk id="15" creationId="{195E7FF4-4352-4349-A2BD-7B092098223B}"/>
          </ac:spMkLst>
        </pc:spChg>
        <pc:spChg chg="mod">
          <ac:chgData name="Anna Sutton" userId="11018ebe-64f0-4ed0-ac80-75187f3efe42" providerId="ADAL" clId="{5EB5CBBB-DDCC-A74D-A1A5-77E0D5E79962}" dt="2024-03-18T18:00:52.743" v="38" actId="1076"/>
          <ac:spMkLst>
            <pc:docMk/>
            <pc:sldMk cId="861262731" sldId="468"/>
            <ac:spMk id="19" creationId="{5C8CCC7B-FA53-4071-93F2-29418A272832}"/>
          </ac:spMkLst>
        </pc:spChg>
        <pc:spChg chg="mod">
          <ac:chgData name="Anna Sutton" userId="11018ebe-64f0-4ed0-ac80-75187f3efe42" providerId="ADAL" clId="{5EB5CBBB-DDCC-A74D-A1A5-77E0D5E79962}" dt="2024-03-18T18:08:41.823" v="74" actId="1076"/>
          <ac:spMkLst>
            <pc:docMk/>
            <pc:sldMk cId="861262731" sldId="468"/>
            <ac:spMk id="23" creationId="{DBEEEDD8-0041-4AE6-B357-E156712AD55F}"/>
          </ac:spMkLst>
        </pc:spChg>
        <pc:spChg chg="mod">
          <ac:chgData name="Anna Sutton" userId="11018ebe-64f0-4ed0-ac80-75187f3efe42" providerId="ADAL" clId="{5EB5CBBB-DDCC-A74D-A1A5-77E0D5E79962}" dt="2024-03-18T18:07:35.127" v="50" actId="1076"/>
          <ac:spMkLst>
            <pc:docMk/>
            <pc:sldMk cId="861262731" sldId="468"/>
            <ac:spMk id="24" creationId="{25B419C4-E515-4976-9FB2-27A372BA717D}"/>
          </ac:spMkLst>
        </pc:spChg>
      </pc:sldChg>
      <pc:sldChg chg="delCm">
        <pc:chgData name="Anna Sutton" userId="11018ebe-64f0-4ed0-ac80-75187f3efe42" providerId="ADAL" clId="{5EB5CBBB-DDCC-A74D-A1A5-77E0D5E79962}" dt="2024-03-18T18:29:37.965" v="259"/>
        <pc:sldMkLst>
          <pc:docMk/>
          <pc:sldMk cId="1487665041" sldId="471"/>
        </pc:sldMkLst>
        <pc:extLst>
          <p:ext xmlns:p="http://schemas.openxmlformats.org/presentationml/2006/main" uri="{D6D511B9-2390-475A-947B-AFAB55BFBCF1}">
            <pc226:cmChg xmlns:pc226="http://schemas.microsoft.com/office/powerpoint/2022/06/main/command" chg="del">
              <pc226:chgData name="Anna Sutton" userId="11018ebe-64f0-4ed0-ac80-75187f3efe42" providerId="ADAL" clId="{5EB5CBBB-DDCC-A74D-A1A5-77E0D5E79962}" dt="2024-03-18T18:29:37.965" v="259"/>
              <pc2:cmMkLst xmlns:pc2="http://schemas.microsoft.com/office/powerpoint/2019/9/main/command">
                <pc:docMk/>
                <pc:sldMk cId="1487665041" sldId="471"/>
                <pc2:cmMk id="{9F486049-2034-42F7-AB81-45743E8F3AF5}"/>
              </pc2:cmMkLst>
            </pc226:cmChg>
          </p:ext>
        </pc:extLst>
      </pc:sldChg>
      <pc:sldChg chg="modSp mod delCm">
        <pc:chgData name="Anna Sutton" userId="11018ebe-64f0-4ed0-ac80-75187f3efe42" providerId="ADAL" clId="{5EB5CBBB-DDCC-A74D-A1A5-77E0D5E79962}" dt="2024-03-18T18:20:17.344" v="119" actId="1076"/>
        <pc:sldMkLst>
          <pc:docMk/>
          <pc:sldMk cId="4112628370" sldId="488"/>
        </pc:sldMkLst>
        <pc:spChg chg="mod">
          <ac:chgData name="Anna Sutton" userId="11018ebe-64f0-4ed0-ac80-75187f3efe42" providerId="ADAL" clId="{5EB5CBBB-DDCC-A74D-A1A5-77E0D5E79962}" dt="2024-03-18T18:20:17.344" v="119" actId="1076"/>
          <ac:spMkLst>
            <pc:docMk/>
            <pc:sldMk cId="4112628370" sldId="488"/>
            <ac:spMk id="4" creationId="{8B0C4B39-AE94-DC9B-91CF-1F404AFF7662}"/>
          </ac:spMkLst>
        </pc:spChg>
        <pc:picChg chg="mod">
          <ac:chgData name="Anna Sutton" userId="11018ebe-64f0-4ed0-ac80-75187f3efe42" providerId="ADAL" clId="{5EB5CBBB-DDCC-A74D-A1A5-77E0D5E79962}" dt="2024-03-18T18:19:15.645" v="114" actId="1076"/>
          <ac:picMkLst>
            <pc:docMk/>
            <pc:sldMk cId="4112628370" sldId="488"/>
            <ac:picMk id="7" creationId="{EC342301-5D11-7137-E314-71BCA1DC5018}"/>
          </ac:picMkLst>
        </pc:picChg>
        <pc:extLst>
          <p:ext xmlns:p="http://schemas.openxmlformats.org/presentationml/2006/main" uri="{D6D511B9-2390-475A-947B-AFAB55BFBCF1}">
            <pc226:cmChg xmlns:pc226="http://schemas.microsoft.com/office/powerpoint/2022/06/main/command" chg="del">
              <pc226:chgData name="Anna Sutton" userId="11018ebe-64f0-4ed0-ac80-75187f3efe42" providerId="ADAL" clId="{5EB5CBBB-DDCC-A74D-A1A5-77E0D5E79962}" dt="2024-03-18T18:17:25.012" v="107"/>
              <pc2:cmMkLst xmlns:pc2="http://schemas.microsoft.com/office/powerpoint/2019/9/main/command">
                <pc:docMk/>
                <pc:sldMk cId="4112628370" sldId="488"/>
                <pc2:cmMk id="{2CB7791C-4DAA-44C3-B39B-1012F6C3D482}"/>
              </pc2:cmMkLst>
            </pc226:cmChg>
          </p:ext>
        </pc:extLst>
      </pc:sldChg>
      <pc:sldChg chg="modSp mod delCm modNotesTx">
        <pc:chgData name="Anna Sutton" userId="11018ebe-64f0-4ed0-ac80-75187f3efe42" providerId="ADAL" clId="{5EB5CBBB-DDCC-A74D-A1A5-77E0D5E79962}" dt="2024-03-18T18:29:08.972" v="258"/>
        <pc:sldMkLst>
          <pc:docMk/>
          <pc:sldMk cId="1937234420" sldId="489"/>
        </pc:sldMkLst>
        <pc:spChg chg="mod">
          <ac:chgData name="Anna Sutton" userId="11018ebe-64f0-4ed0-ac80-75187f3efe42" providerId="ADAL" clId="{5EB5CBBB-DDCC-A74D-A1A5-77E0D5E79962}" dt="2024-03-18T18:23:24.460" v="144" actId="14100"/>
          <ac:spMkLst>
            <pc:docMk/>
            <pc:sldMk cId="1937234420" sldId="489"/>
            <ac:spMk id="4" creationId="{043E1606-61DD-C92E-95F1-23E5A034E318}"/>
          </ac:spMkLst>
        </pc:spChg>
        <pc:extLst>
          <p:ext xmlns:p="http://schemas.openxmlformats.org/presentationml/2006/main" uri="{D6D511B9-2390-475A-947B-AFAB55BFBCF1}">
            <pc226:cmChg xmlns:pc226="http://schemas.microsoft.com/office/powerpoint/2022/06/main/command" chg="del">
              <pc226:chgData name="Anna Sutton" userId="11018ebe-64f0-4ed0-ac80-75187f3efe42" providerId="ADAL" clId="{5EB5CBBB-DDCC-A74D-A1A5-77E0D5E79962}" dt="2024-03-18T18:29:08.972" v="258"/>
              <pc2:cmMkLst xmlns:pc2="http://schemas.microsoft.com/office/powerpoint/2019/9/main/command">
                <pc:docMk/>
                <pc:sldMk cId="1937234420" sldId="489"/>
                <pc2:cmMk id="{2F2F7A0F-D9C2-416E-8E4E-6CE26E6CC225}"/>
              </pc2:cmMkLst>
            </pc226:cmChg>
            <pc226:cmChg xmlns:pc226="http://schemas.microsoft.com/office/powerpoint/2022/06/main/command" chg="del">
              <pc226:chgData name="Anna Sutton" userId="11018ebe-64f0-4ed0-ac80-75187f3efe42" providerId="ADAL" clId="{5EB5CBBB-DDCC-A74D-A1A5-77E0D5E79962}" dt="2024-03-18T18:20:50.827" v="121"/>
              <pc2:cmMkLst xmlns:pc2="http://schemas.microsoft.com/office/powerpoint/2019/9/main/command">
                <pc:docMk/>
                <pc:sldMk cId="1937234420" sldId="489"/>
                <pc2:cmMk id="{1FEF423D-61E0-4EFC-BBEA-4445232BCB17}"/>
              </pc2:cmMkLst>
            </pc226:cmChg>
            <pc226:cmChg xmlns:pc226="http://schemas.microsoft.com/office/powerpoint/2022/06/main/command" chg="del">
              <pc226:chgData name="Anna Sutton" userId="11018ebe-64f0-4ed0-ac80-75187f3efe42" providerId="ADAL" clId="{5EB5CBBB-DDCC-A74D-A1A5-77E0D5E79962}" dt="2024-03-18T18:20:27.194" v="120"/>
              <pc2:cmMkLst xmlns:pc2="http://schemas.microsoft.com/office/powerpoint/2019/9/main/command">
                <pc:docMk/>
                <pc:sldMk cId="1937234420" sldId="489"/>
                <pc2:cmMk id="{23EDF9BE-A5E3-184D-A594-A950D3741954}"/>
              </pc2:cmMkLst>
            </pc226:cmChg>
          </p:ext>
        </pc:extLst>
      </pc:sldChg>
      <pc:sldChg chg="addSp delSp modSp mod delCm modCm">
        <pc:chgData name="Anna Sutton" userId="11018ebe-64f0-4ed0-ac80-75187f3efe42" providerId="ADAL" clId="{5EB5CBBB-DDCC-A74D-A1A5-77E0D5E79962}" dt="2024-03-18T17:59:04.781" v="27"/>
        <pc:sldMkLst>
          <pc:docMk/>
          <pc:sldMk cId="2289549588" sldId="491"/>
        </pc:sldMkLst>
        <pc:spChg chg="mod">
          <ac:chgData name="Anna Sutton" userId="11018ebe-64f0-4ed0-ac80-75187f3efe42" providerId="ADAL" clId="{5EB5CBBB-DDCC-A74D-A1A5-77E0D5E79962}" dt="2024-03-18T17:54:41.963" v="9" actId="20577"/>
          <ac:spMkLst>
            <pc:docMk/>
            <pc:sldMk cId="2289549588" sldId="491"/>
            <ac:spMk id="4" creationId="{F24D38BF-C0F1-19D6-C686-222F7D7B0E9B}"/>
          </ac:spMkLst>
        </pc:spChg>
        <pc:spChg chg="add mod">
          <ac:chgData name="Anna Sutton" userId="11018ebe-64f0-4ed0-ac80-75187f3efe42" providerId="ADAL" clId="{5EB5CBBB-DDCC-A74D-A1A5-77E0D5E79962}" dt="2024-03-18T17:56:51.398" v="14" actId="14100"/>
          <ac:spMkLst>
            <pc:docMk/>
            <pc:sldMk cId="2289549588" sldId="491"/>
            <ac:spMk id="5" creationId="{A1E8EF95-44B3-80BB-2532-955DD1484E6A}"/>
          </ac:spMkLst>
        </pc:spChg>
        <pc:spChg chg="add del">
          <ac:chgData name="Anna Sutton" userId="11018ebe-64f0-4ed0-ac80-75187f3efe42" providerId="ADAL" clId="{5EB5CBBB-DDCC-A74D-A1A5-77E0D5E79962}" dt="2024-03-18T17:56:56.108" v="16" actId="478"/>
          <ac:spMkLst>
            <pc:docMk/>
            <pc:sldMk cId="2289549588" sldId="491"/>
            <ac:spMk id="6" creationId="{2B13C4DD-3196-8728-BF7B-F134C4FB595F}"/>
          </ac:spMkLst>
        </pc:spChg>
        <pc:spChg chg="add del">
          <ac:chgData name="Anna Sutton" userId="11018ebe-64f0-4ed0-ac80-75187f3efe42" providerId="ADAL" clId="{5EB5CBBB-DDCC-A74D-A1A5-77E0D5E79962}" dt="2024-03-18T17:57:14.884" v="18" actId="478"/>
          <ac:spMkLst>
            <pc:docMk/>
            <pc:sldMk cId="2289549588" sldId="491"/>
            <ac:spMk id="7" creationId="{B3932D71-0296-12EB-954E-D91916E22EC4}"/>
          </ac:spMkLst>
        </pc:spChg>
        <pc:picChg chg="del">
          <ac:chgData name="Anna Sutton" userId="11018ebe-64f0-4ed0-ac80-75187f3efe42" providerId="ADAL" clId="{5EB5CBBB-DDCC-A74D-A1A5-77E0D5E79962}" dt="2024-03-18T17:56:43.559" v="11" actId="478"/>
          <ac:picMkLst>
            <pc:docMk/>
            <pc:sldMk cId="2289549588" sldId="491"/>
            <ac:picMk id="3" creationId="{9F1F485C-E937-1369-F9B8-4D0FB0C5F48F}"/>
          </ac:picMkLst>
        </pc:picChg>
        <pc:picChg chg="add mod">
          <ac:chgData name="Anna Sutton" userId="11018ebe-64f0-4ed0-ac80-75187f3efe42" providerId="ADAL" clId="{5EB5CBBB-DDCC-A74D-A1A5-77E0D5E79962}" dt="2024-03-18T17:57:58.628" v="26" actId="1076"/>
          <ac:picMkLst>
            <pc:docMk/>
            <pc:sldMk cId="2289549588" sldId="491"/>
            <ac:picMk id="10" creationId="{A30917A6-312F-31B6-05C4-762AFC4BFC96}"/>
          </ac:picMkLst>
        </pc:picChg>
        <pc:extLst>
          <p:ext xmlns:p="http://schemas.openxmlformats.org/presentationml/2006/main" uri="{D6D511B9-2390-475A-947B-AFAB55BFBCF1}">
            <pc226:cmChg xmlns:pc226="http://schemas.microsoft.com/office/powerpoint/2022/06/main/command" chg="del mod">
              <pc226:chgData name="Anna Sutton" userId="11018ebe-64f0-4ed0-ac80-75187f3efe42" providerId="ADAL" clId="{5EB5CBBB-DDCC-A74D-A1A5-77E0D5E79962}" dt="2024-03-18T17:59:04.781" v="27"/>
              <pc2:cmMkLst xmlns:pc2="http://schemas.microsoft.com/office/powerpoint/2019/9/main/command">
                <pc:docMk/>
                <pc:sldMk cId="2289549588" sldId="491"/>
                <pc2:cmMk id="{F9D841BE-33A6-4CDD-8395-0C077DE9BC7B}"/>
              </pc2:cmMkLst>
            </pc226:cmChg>
            <pc226:cmChg xmlns:pc226="http://schemas.microsoft.com/office/powerpoint/2022/06/main/command" chg="del mod">
              <pc226:chgData name="Anna Sutton" userId="11018ebe-64f0-4ed0-ac80-75187f3efe42" providerId="ADAL" clId="{5EB5CBBB-DDCC-A74D-A1A5-77E0D5E79962}" dt="2024-03-18T17:54:45.696" v="10"/>
              <pc2:cmMkLst xmlns:pc2="http://schemas.microsoft.com/office/powerpoint/2019/9/main/command">
                <pc:docMk/>
                <pc:sldMk cId="2289549588" sldId="491"/>
                <pc2:cmMk id="{642D3DEF-D36B-47B4-8919-23953D51C0B5}"/>
              </pc2:cmMkLst>
            </pc226:cmChg>
          </p:ext>
        </pc:extLst>
      </pc:sldChg>
      <pc:sldChg chg="modSp mod delCm">
        <pc:chgData name="Anna Sutton" userId="11018ebe-64f0-4ed0-ac80-75187f3efe42" providerId="ADAL" clId="{5EB5CBBB-DDCC-A74D-A1A5-77E0D5E79962}" dt="2024-03-18T18:11:10.882" v="91" actId="20577"/>
        <pc:sldMkLst>
          <pc:docMk/>
          <pc:sldMk cId="1071260931" sldId="492"/>
        </pc:sldMkLst>
        <pc:spChg chg="mod">
          <ac:chgData name="Anna Sutton" userId="11018ebe-64f0-4ed0-ac80-75187f3efe42" providerId="ADAL" clId="{5EB5CBBB-DDCC-A74D-A1A5-77E0D5E79962}" dt="2024-03-18T18:11:10.882" v="91" actId="20577"/>
          <ac:spMkLst>
            <pc:docMk/>
            <pc:sldMk cId="1071260931" sldId="492"/>
            <ac:spMk id="11" creationId="{C4056D4B-F3B3-E64A-372B-B12F20CA76F6}"/>
          </ac:spMkLst>
        </pc:spChg>
        <pc:picChg chg="mod">
          <ac:chgData name="Anna Sutton" userId="11018ebe-64f0-4ed0-ac80-75187f3efe42" providerId="ADAL" clId="{5EB5CBBB-DDCC-A74D-A1A5-77E0D5E79962}" dt="2024-03-18T18:10:53.472" v="78" actId="1076"/>
          <ac:picMkLst>
            <pc:docMk/>
            <pc:sldMk cId="1071260931" sldId="492"/>
            <ac:picMk id="3" creationId="{3539F0CE-248B-A7F4-DB2E-8981EC6C49F3}"/>
          </ac:picMkLst>
        </pc:picChg>
        <pc:extLst>
          <p:ext xmlns:p="http://schemas.openxmlformats.org/presentationml/2006/main" uri="{D6D511B9-2390-475A-947B-AFAB55BFBCF1}">
            <pc226:cmChg xmlns:pc226="http://schemas.microsoft.com/office/powerpoint/2022/06/main/command" chg="del">
              <pc226:chgData name="Anna Sutton" userId="11018ebe-64f0-4ed0-ac80-75187f3efe42" providerId="ADAL" clId="{5EB5CBBB-DDCC-A74D-A1A5-77E0D5E79962}" dt="2024-03-18T18:10:59.115" v="79"/>
              <pc2:cmMkLst xmlns:pc2="http://schemas.microsoft.com/office/powerpoint/2019/9/main/command">
                <pc:docMk/>
                <pc:sldMk cId="1071260931" sldId="492"/>
                <pc2:cmMk id="{34FBAF7D-E8D1-4258-B0DE-BED80EA55317}"/>
              </pc2:cmMkLst>
            </pc226:cmChg>
          </p:ext>
        </pc:extLst>
      </pc:sldChg>
      <pc:sldChg chg="modSp mod">
        <pc:chgData name="Anna Sutton" userId="11018ebe-64f0-4ed0-ac80-75187f3efe42" providerId="ADAL" clId="{5EB5CBBB-DDCC-A74D-A1A5-77E0D5E79962}" dt="2024-03-18T18:13:29.233" v="94" actId="20577"/>
        <pc:sldMkLst>
          <pc:docMk/>
          <pc:sldMk cId="167545007" sldId="496"/>
        </pc:sldMkLst>
        <pc:spChg chg="mod">
          <ac:chgData name="Anna Sutton" userId="11018ebe-64f0-4ed0-ac80-75187f3efe42" providerId="ADAL" clId="{5EB5CBBB-DDCC-A74D-A1A5-77E0D5E79962}" dt="2024-03-18T18:13:29.233" v="94" actId="20577"/>
          <ac:spMkLst>
            <pc:docMk/>
            <pc:sldMk cId="167545007" sldId="496"/>
            <ac:spMk id="2" creationId="{A575FC75-794D-D10E-F390-764FCD43449D}"/>
          </ac:spMkLst>
        </pc:spChg>
      </pc:sldChg>
      <pc:sldChg chg="add">
        <pc:chgData name="Anna Sutton" userId="11018ebe-64f0-4ed0-ac80-75187f3efe42" providerId="ADAL" clId="{5EB5CBBB-DDCC-A74D-A1A5-77E0D5E79962}" dt="2024-03-18T18:12:43.292" v="92"/>
        <pc:sldMkLst>
          <pc:docMk/>
          <pc:sldMk cId="1191428987" sldId="497"/>
        </pc:sldMkLst>
      </pc:sldChg>
    </pc:docChg>
  </pc:docChgLst>
  <pc:docChgLst>
    <pc:chgData name="Anna Sutton" userId="11018ebe-64f0-4ed0-ac80-75187f3efe42" providerId="ADAL" clId="{8CD004A0-FE70-3F48-B924-65F810FBA48D}"/>
    <pc:docChg chg="undo custSel addSld modSld modMainMaster">
      <pc:chgData name="Anna Sutton" userId="11018ebe-64f0-4ed0-ac80-75187f3efe42" providerId="ADAL" clId="{8CD004A0-FE70-3F48-B924-65F810FBA48D}" dt="2024-02-22T12:32:03.586" v="1964" actId="20578"/>
      <pc:docMkLst>
        <pc:docMk/>
      </pc:docMkLst>
      <pc:sldChg chg="addSp modSp mod delCm">
        <pc:chgData name="Anna Sutton" userId="11018ebe-64f0-4ed0-ac80-75187f3efe42" providerId="ADAL" clId="{8CD004A0-FE70-3F48-B924-65F810FBA48D}" dt="2024-02-07T12:41:42.711" v="1955" actId="1076"/>
        <pc:sldMkLst>
          <pc:docMk/>
          <pc:sldMk cId="1907742899" sldId="258"/>
        </pc:sldMkLst>
        <pc:spChg chg="mod">
          <ac:chgData name="Anna Sutton" userId="11018ebe-64f0-4ed0-ac80-75187f3efe42" providerId="ADAL" clId="{8CD004A0-FE70-3F48-B924-65F810FBA48D}" dt="2024-02-07T12:41:31.848" v="1953" actId="20577"/>
          <ac:spMkLst>
            <pc:docMk/>
            <pc:sldMk cId="1907742899" sldId="258"/>
            <ac:spMk id="4" creationId="{A8B7CD4B-B4E3-A3CD-BE6C-B7E4AF8D42FB}"/>
          </ac:spMkLst>
        </pc:spChg>
        <pc:spChg chg="mod">
          <ac:chgData name="Anna Sutton" userId="11018ebe-64f0-4ed0-ac80-75187f3efe42" providerId="ADAL" clId="{8CD004A0-FE70-3F48-B924-65F810FBA48D}" dt="2024-02-07T12:41:42.711" v="1955" actId="1076"/>
          <ac:spMkLst>
            <pc:docMk/>
            <pc:sldMk cId="1907742899" sldId="258"/>
            <ac:spMk id="5" creationId="{3223EA5D-E4E2-69C2-AEE0-F8E673187A04}"/>
          </ac:spMkLst>
        </pc:spChg>
        <pc:picChg chg="add mod">
          <ac:chgData name="Anna Sutton" userId="11018ebe-64f0-4ed0-ac80-75187f3efe42" providerId="ADAL" clId="{8CD004A0-FE70-3F48-B924-65F810FBA48D}" dt="2024-02-07T12:41:37.177" v="1954" actId="1076"/>
          <ac:picMkLst>
            <pc:docMk/>
            <pc:sldMk cId="1907742899" sldId="258"/>
            <ac:picMk id="2" creationId="{5F809D33-1892-C7B5-F3FE-43BCEA82F99E}"/>
          </ac:picMkLst>
        </pc:picChg>
        <pc:extLst>
          <p:ext xmlns:p="http://schemas.openxmlformats.org/presentationml/2006/main" uri="{D6D511B9-2390-475A-947B-AFAB55BFBCF1}">
            <pc226:cmChg xmlns:pc226="http://schemas.microsoft.com/office/powerpoint/2022/06/main/command" chg="del">
              <pc226:chgData name="Anna Sutton" userId="11018ebe-64f0-4ed0-ac80-75187f3efe42" providerId="ADAL" clId="{8CD004A0-FE70-3F48-B924-65F810FBA48D}" dt="2024-02-07T12:37:16.754" v="1921"/>
              <pc2:cmMkLst xmlns:pc2="http://schemas.microsoft.com/office/powerpoint/2019/9/main/command">
                <pc:docMk/>
                <pc:sldMk cId="1907742899" sldId="258"/>
                <pc2:cmMk id="{BA9EE46F-0719-F249-BC51-15775C37BDAD}"/>
              </pc2:cmMkLst>
            </pc226:cmChg>
          </p:ext>
        </pc:extLst>
      </pc:sldChg>
      <pc:sldChg chg="add">
        <pc:chgData name="Anna Sutton" userId="11018ebe-64f0-4ed0-ac80-75187f3efe42" providerId="ADAL" clId="{8CD004A0-FE70-3F48-B924-65F810FBA48D}" dt="2024-02-16T13:23:02.960" v="1956"/>
        <pc:sldMkLst>
          <pc:docMk/>
          <pc:sldMk cId="4063306572" sldId="263"/>
        </pc:sldMkLst>
      </pc:sldChg>
      <pc:sldChg chg="add">
        <pc:chgData name="Anna Sutton" userId="11018ebe-64f0-4ed0-ac80-75187f3efe42" providerId="ADAL" clId="{8CD004A0-FE70-3F48-B924-65F810FBA48D}" dt="2024-02-16T13:23:02.960" v="1956"/>
        <pc:sldMkLst>
          <pc:docMk/>
          <pc:sldMk cId="3704020816" sldId="272"/>
        </pc:sldMkLst>
      </pc:sldChg>
      <pc:sldChg chg="modSp mod modNotesTx">
        <pc:chgData name="Anna Sutton" userId="11018ebe-64f0-4ed0-ac80-75187f3efe42" providerId="ADAL" clId="{8CD004A0-FE70-3F48-B924-65F810FBA48D}" dt="2024-02-16T13:23:03.588" v="1957" actId="27636"/>
        <pc:sldMkLst>
          <pc:docMk/>
          <pc:sldMk cId="268972060" sldId="274"/>
        </pc:sldMkLst>
        <pc:spChg chg="mod">
          <ac:chgData name="Anna Sutton" userId="11018ebe-64f0-4ed0-ac80-75187f3efe42" providerId="ADAL" clId="{8CD004A0-FE70-3F48-B924-65F810FBA48D}" dt="2024-02-16T13:23:03.588" v="1957" actId="27636"/>
          <ac:spMkLst>
            <pc:docMk/>
            <pc:sldMk cId="268972060" sldId="274"/>
            <ac:spMk id="3" creationId="{CA58C545-0609-FF96-CFC2-011EF93526CF}"/>
          </ac:spMkLst>
        </pc:spChg>
      </pc:sldChg>
      <pc:sldChg chg="modNotesTx">
        <pc:chgData name="Anna Sutton" userId="11018ebe-64f0-4ed0-ac80-75187f3efe42" providerId="ADAL" clId="{8CD004A0-FE70-3F48-B924-65F810FBA48D}" dt="2024-02-05T13:11:18.408" v="1023" actId="20577"/>
        <pc:sldMkLst>
          <pc:docMk/>
          <pc:sldMk cId="1411268041" sldId="275"/>
        </pc:sldMkLst>
      </pc:sldChg>
      <pc:sldChg chg="modNotesTx">
        <pc:chgData name="Anna Sutton" userId="11018ebe-64f0-4ed0-ac80-75187f3efe42" providerId="ADAL" clId="{8CD004A0-FE70-3F48-B924-65F810FBA48D}" dt="2024-02-05T13:18:24.944" v="1158" actId="20577"/>
        <pc:sldMkLst>
          <pc:docMk/>
          <pc:sldMk cId="861262731" sldId="468"/>
        </pc:sldMkLst>
      </pc:sldChg>
      <pc:sldChg chg="add modNotesTx">
        <pc:chgData name="Anna Sutton" userId="11018ebe-64f0-4ed0-ac80-75187f3efe42" providerId="ADAL" clId="{8CD004A0-FE70-3F48-B924-65F810FBA48D}" dt="2024-02-16T13:23:02.960" v="1956"/>
        <pc:sldMkLst>
          <pc:docMk/>
          <pc:sldMk cId="1487665041" sldId="471"/>
        </pc:sldMkLst>
      </pc:sldChg>
      <pc:sldChg chg="modSp add mod modNotesTx">
        <pc:chgData name="Anna Sutton" userId="11018ebe-64f0-4ed0-ac80-75187f3efe42" providerId="ADAL" clId="{8CD004A0-FE70-3F48-B924-65F810FBA48D}" dt="2024-02-16T13:23:02.960" v="1956"/>
        <pc:sldMkLst>
          <pc:docMk/>
          <pc:sldMk cId="1875141142" sldId="484"/>
        </pc:sldMkLst>
        <pc:spChg chg="mod">
          <ac:chgData name="Anna Sutton" userId="11018ebe-64f0-4ed0-ac80-75187f3efe42" providerId="ADAL" clId="{8CD004A0-FE70-3F48-B924-65F810FBA48D}" dt="2024-02-05T12:55:35.729" v="526" actId="1076"/>
          <ac:spMkLst>
            <pc:docMk/>
            <pc:sldMk cId="1875141142" sldId="484"/>
            <ac:spMk id="4" creationId="{D96E5F2E-AF5F-4579-9421-314B1B05090F}"/>
          </ac:spMkLst>
        </pc:spChg>
      </pc:sldChg>
      <pc:sldChg chg="modSp mod modNotesTx">
        <pc:chgData name="Anna Sutton" userId="11018ebe-64f0-4ed0-ac80-75187f3efe42" providerId="ADAL" clId="{8CD004A0-FE70-3F48-B924-65F810FBA48D}" dt="2024-02-16T13:23:03.823" v="1958" actId="27636"/>
        <pc:sldMkLst>
          <pc:docMk/>
          <pc:sldMk cId="3957661453" sldId="486"/>
        </pc:sldMkLst>
        <pc:spChg chg="mod">
          <ac:chgData name="Anna Sutton" userId="11018ebe-64f0-4ed0-ac80-75187f3efe42" providerId="ADAL" clId="{8CD004A0-FE70-3F48-B924-65F810FBA48D}" dt="2024-02-16T13:23:03.823" v="1958" actId="27636"/>
          <ac:spMkLst>
            <pc:docMk/>
            <pc:sldMk cId="3957661453" sldId="486"/>
            <ac:spMk id="4" creationId="{567E0478-51F6-A5AB-7E43-62D43E8ECF87}"/>
          </ac:spMkLst>
        </pc:spChg>
      </pc:sldChg>
      <pc:sldChg chg="modNotesTx">
        <pc:chgData name="Anna Sutton" userId="11018ebe-64f0-4ed0-ac80-75187f3efe42" providerId="ADAL" clId="{8CD004A0-FE70-3F48-B924-65F810FBA48D}" dt="2024-02-05T13:30:17.724" v="1486"/>
        <pc:sldMkLst>
          <pc:docMk/>
          <pc:sldMk cId="1561147552" sldId="487"/>
        </pc:sldMkLst>
      </pc:sldChg>
      <pc:sldChg chg="modSp add mod delCm modCm modNotesTx">
        <pc:chgData name="Anna Sutton" userId="11018ebe-64f0-4ed0-ac80-75187f3efe42" providerId="ADAL" clId="{8CD004A0-FE70-3F48-B924-65F810FBA48D}" dt="2024-02-16T13:23:02.960" v="1956"/>
        <pc:sldMkLst>
          <pc:docMk/>
          <pc:sldMk cId="4112628370" sldId="488"/>
        </pc:sldMkLst>
        <pc:spChg chg="mod">
          <ac:chgData name="Anna Sutton" userId="11018ebe-64f0-4ed0-ac80-75187f3efe42" providerId="ADAL" clId="{8CD004A0-FE70-3F48-B924-65F810FBA48D}" dt="2024-02-05T12:47:23.256" v="167" actId="14100"/>
          <ac:spMkLst>
            <pc:docMk/>
            <pc:sldMk cId="4112628370" sldId="488"/>
            <ac:spMk id="4" creationId="{8B0C4B39-AE94-DC9B-91CF-1F404AFF7662}"/>
          </ac:spMkLst>
        </pc:spChg>
        <pc:extLst>
          <p:ext xmlns:p="http://schemas.openxmlformats.org/presentationml/2006/main" uri="{D6D511B9-2390-475A-947B-AFAB55BFBCF1}">
            <pc226:cmChg xmlns:pc226="http://schemas.microsoft.com/office/powerpoint/2022/06/main/command" chg="del mod modRxn">
              <pc226:chgData name="Anna Sutton" userId="11018ebe-64f0-4ed0-ac80-75187f3efe42" providerId="ADAL" clId="{8CD004A0-FE70-3F48-B924-65F810FBA48D}" dt="2024-02-05T14:20:50.707" v="1918"/>
              <pc2:cmMkLst xmlns:pc2="http://schemas.microsoft.com/office/powerpoint/2019/9/main/command">
                <pc:docMk/>
                <pc:sldMk cId="4112628370" sldId="488"/>
                <pc2:cmMk id="{510EC70C-932D-4504-94E5-F630A42535B7}"/>
              </pc2:cmMkLst>
            </pc226:cmChg>
          </p:ext>
        </pc:extLst>
      </pc:sldChg>
      <pc:sldChg chg="modSp add mod addCm modNotesTx">
        <pc:chgData name="Anna Sutton" userId="11018ebe-64f0-4ed0-ac80-75187f3efe42" providerId="ADAL" clId="{8CD004A0-FE70-3F48-B924-65F810FBA48D}" dt="2024-02-16T15:34:30.783" v="1963"/>
        <pc:sldMkLst>
          <pc:docMk/>
          <pc:sldMk cId="1937234420" sldId="489"/>
        </pc:sldMkLst>
        <pc:spChg chg="mod">
          <ac:chgData name="Anna Sutton" userId="11018ebe-64f0-4ed0-ac80-75187f3efe42" providerId="ADAL" clId="{8CD004A0-FE70-3F48-B924-65F810FBA48D}" dt="2024-02-05T13:35:01.420" v="1568" actId="20577"/>
          <ac:spMkLst>
            <pc:docMk/>
            <pc:sldMk cId="1937234420" sldId="489"/>
            <ac:spMk id="2" creationId="{E52DBF51-D902-B4C6-C733-B3112477533D}"/>
          </ac:spMkLst>
        </pc:spChg>
        <pc:spChg chg="mod">
          <ac:chgData name="Anna Sutton" userId="11018ebe-64f0-4ed0-ac80-75187f3efe42" providerId="ADAL" clId="{8CD004A0-FE70-3F48-B924-65F810FBA48D}" dt="2024-02-16T15:29:19.517" v="1962" actId="14100"/>
          <ac:spMkLst>
            <pc:docMk/>
            <pc:sldMk cId="1937234420" sldId="489"/>
            <ac:spMk id="4" creationId="{043E1606-61DD-C92E-95F1-23E5A034E318}"/>
          </ac:spMkLst>
        </pc:spChg>
        <pc:extLst>
          <p:ext xmlns:p="http://schemas.openxmlformats.org/presentationml/2006/main" uri="{D6D511B9-2390-475A-947B-AFAB55BFBCF1}">
            <pc226:cmChg xmlns:pc226="http://schemas.microsoft.com/office/powerpoint/2022/06/main/command" chg="add">
              <pc226:chgData name="Anna Sutton" userId="11018ebe-64f0-4ed0-ac80-75187f3efe42" providerId="ADAL" clId="{8CD004A0-FE70-3F48-B924-65F810FBA48D}" dt="2024-02-16T15:34:30.783" v="1963"/>
              <pc2:cmMkLst xmlns:pc2="http://schemas.microsoft.com/office/powerpoint/2019/9/main/command">
                <pc:docMk/>
                <pc:sldMk cId="1937234420" sldId="489"/>
                <pc2:cmMk id="{23EDF9BE-A5E3-184D-A594-A950D3741954}"/>
              </pc2:cmMkLst>
            </pc226:cmChg>
          </p:ext>
        </pc:extLst>
      </pc:sldChg>
      <pc:sldChg chg="add modNotesTx">
        <pc:chgData name="Anna Sutton" userId="11018ebe-64f0-4ed0-ac80-75187f3efe42" providerId="ADAL" clId="{8CD004A0-FE70-3F48-B924-65F810FBA48D}" dt="2024-02-16T13:23:02.960" v="1956"/>
        <pc:sldMkLst>
          <pc:docMk/>
          <pc:sldMk cId="3490301456" sldId="490"/>
        </pc:sldMkLst>
      </pc:sldChg>
      <pc:sldChg chg="modSp mod delCm modCm modNotesTx">
        <pc:chgData name="Anna Sutton" userId="11018ebe-64f0-4ed0-ac80-75187f3efe42" providerId="ADAL" clId="{8CD004A0-FE70-3F48-B924-65F810FBA48D}" dt="2024-02-05T14:20:37.157" v="1916"/>
        <pc:sldMkLst>
          <pc:docMk/>
          <pc:sldMk cId="2289549588" sldId="491"/>
        </pc:sldMkLst>
        <pc:spChg chg="mod">
          <ac:chgData name="Anna Sutton" userId="11018ebe-64f0-4ed0-ac80-75187f3efe42" providerId="ADAL" clId="{8CD004A0-FE70-3F48-B924-65F810FBA48D}" dt="2024-02-05T13:11:53.162" v="1030" actId="13926"/>
          <ac:spMkLst>
            <pc:docMk/>
            <pc:sldMk cId="2289549588" sldId="491"/>
            <ac:spMk id="4" creationId="{F24D38BF-C0F1-19D6-C686-222F7D7B0E9B}"/>
          </ac:spMkLst>
        </pc:spChg>
        <pc:extLst>
          <p:ext xmlns:p="http://schemas.openxmlformats.org/presentationml/2006/main" uri="{D6D511B9-2390-475A-947B-AFAB55BFBCF1}">
            <pc226:cmChg xmlns:pc226="http://schemas.microsoft.com/office/powerpoint/2022/06/main/command" chg="del mod modRxn">
              <pc226:chgData name="Anna Sutton" userId="11018ebe-64f0-4ed0-ac80-75187f3efe42" providerId="ADAL" clId="{8CD004A0-FE70-3F48-B924-65F810FBA48D}" dt="2024-02-05T14:20:37.157" v="1916"/>
              <pc2:cmMkLst xmlns:pc2="http://schemas.microsoft.com/office/powerpoint/2019/9/main/command">
                <pc:docMk/>
                <pc:sldMk cId="2289549588" sldId="491"/>
                <pc2:cmMk id="{8D482F39-BC2B-4400-AFBF-60D6AEAD1AEB}"/>
              </pc2:cmMkLst>
              <pc226:cmRplyChg chg="add">
                <pc226:chgData name="Anna Sutton" userId="11018ebe-64f0-4ed0-ac80-75187f3efe42" providerId="ADAL" clId="{8CD004A0-FE70-3F48-B924-65F810FBA48D}" dt="2024-02-05T12:43:07.826" v="58"/>
                <pc2:cmRplyMkLst xmlns:pc2="http://schemas.microsoft.com/office/powerpoint/2019/9/main/command">
                  <pc:docMk/>
                  <pc:sldMk cId="2289549588" sldId="491"/>
                  <pc2:cmMk id="{8D482F39-BC2B-4400-AFBF-60D6AEAD1AEB}"/>
                  <pc2:cmRplyMk id="{5C19F4AB-9F42-BE4E-8C5C-9E2C94D0F4F8}"/>
                </pc2:cmRplyMkLst>
              </pc226:cmRplyChg>
            </pc226:cmChg>
          </p:ext>
        </pc:extLst>
      </pc:sldChg>
      <pc:sldChg chg="modSp mod modNotesTx">
        <pc:chgData name="Anna Sutton" userId="11018ebe-64f0-4ed0-ac80-75187f3efe42" providerId="ADAL" clId="{8CD004A0-FE70-3F48-B924-65F810FBA48D}" dt="2024-02-05T13:13:29.641" v="1122" actId="13926"/>
        <pc:sldMkLst>
          <pc:docMk/>
          <pc:sldMk cId="1071260931" sldId="492"/>
        </pc:sldMkLst>
        <pc:spChg chg="mod">
          <ac:chgData name="Anna Sutton" userId="11018ebe-64f0-4ed0-ac80-75187f3efe42" providerId="ADAL" clId="{8CD004A0-FE70-3F48-B924-65F810FBA48D}" dt="2024-02-05T13:13:29.641" v="1122" actId="13926"/>
          <ac:spMkLst>
            <pc:docMk/>
            <pc:sldMk cId="1071260931" sldId="492"/>
            <ac:spMk id="11" creationId="{C4056D4B-F3B3-E64A-372B-B12F20CA76F6}"/>
          </ac:spMkLst>
        </pc:spChg>
      </pc:sldChg>
      <pc:sldChg chg="modNotesTx">
        <pc:chgData name="Anna Sutton" userId="11018ebe-64f0-4ed0-ac80-75187f3efe42" providerId="ADAL" clId="{8CD004A0-FE70-3F48-B924-65F810FBA48D}" dt="2024-02-05T13:18:33.875" v="1159"/>
        <pc:sldMkLst>
          <pc:docMk/>
          <pc:sldMk cId="317891260" sldId="493"/>
        </pc:sldMkLst>
      </pc:sldChg>
      <pc:sldChg chg="delCm modNotesTx">
        <pc:chgData name="Anna Sutton" userId="11018ebe-64f0-4ed0-ac80-75187f3efe42" providerId="ADAL" clId="{8CD004A0-FE70-3F48-B924-65F810FBA48D}" dt="2024-02-05T13:21:59.912" v="1407" actId="5793"/>
        <pc:sldMkLst>
          <pc:docMk/>
          <pc:sldMk cId="3685906721" sldId="494"/>
        </pc:sldMkLst>
        <pc:extLst>
          <p:ext xmlns:p="http://schemas.openxmlformats.org/presentationml/2006/main" uri="{D6D511B9-2390-475A-947B-AFAB55BFBCF1}">
            <pc226:cmChg xmlns:pc226="http://schemas.microsoft.com/office/powerpoint/2022/06/main/command" chg="del">
              <pc226:chgData name="Anna Sutton" userId="11018ebe-64f0-4ed0-ac80-75187f3efe42" providerId="ADAL" clId="{8CD004A0-FE70-3F48-B924-65F810FBA48D}" dt="2024-02-05T12:44:36.276" v="60"/>
              <pc2:cmMkLst xmlns:pc2="http://schemas.microsoft.com/office/powerpoint/2019/9/main/command">
                <pc:docMk/>
                <pc:sldMk cId="3685906721" sldId="494"/>
                <pc2:cmMk id="{618042F7-ED3A-41DB-A323-6162F84EFFC2}"/>
              </pc2:cmMkLst>
            </pc226:cmChg>
          </p:ext>
        </pc:extLst>
      </pc:sldChg>
      <pc:sldChg chg="modSp mod modNotesTx">
        <pc:chgData name="Anna Sutton" userId="11018ebe-64f0-4ed0-ac80-75187f3efe42" providerId="ADAL" clId="{8CD004A0-FE70-3F48-B924-65F810FBA48D}" dt="2024-02-16T13:23:03.920" v="1960" actId="27636"/>
        <pc:sldMkLst>
          <pc:docMk/>
          <pc:sldMk cId="854086656" sldId="495"/>
        </pc:sldMkLst>
        <pc:spChg chg="mod">
          <ac:chgData name="Anna Sutton" userId="11018ebe-64f0-4ed0-ac80-75187f3efe42" providerId="ADAL" clId="{8CD004A0-FE70-3F48-B924-65F810FBA48D}" dt="2024-02-16T13:23:03.920" v="1960" actId="27636"/>
          <ac:spMkLst>
            <pc:docMk/>
            <pc:sldMk cId="854086656" sldId="495"/>
            <ac:spMk id="4" creationId="{F3497293-DEC1-0F84-4EE9-AB0C82D6F7DC}"/>
          </ac:spMkLst>
        </pc:spChg>
      </pc:sldChg>
      <pc:sldChg chg="modSp mod">
        <pc:chgData name="Anna Sutton" userId="11018ebe-64f0-4ed0-ac80-75187f3efe42" providerId="ADAL" clId="{8CD004A0-FE70-3F48-B924-65F810FBA48D}" dt="2024-02-22T12:32:03.586" v="1964" actId="20578"/>
        <pc:sldMkLst>
          <pc:docMk/>
          <pc:sldMk cId="167545007" sldId="496"/>
        </pc:sldMkLst>
        <pc:spChg chg="mod">
          <ac:chgData name="Anna Sutton" userId="11018ebe-64f0-4ed0-ac80-75187f3efe42" providerId="ADAL" clId="{8CD004A0-FE70-3F48-B924-65F810FBA48D}" dt="2024-02-22T12:32:03.586" v="1964" actId="20578"/>
          <ac:spMkLst>
            <pc:docMk/>
            <pc:sldMk cId="167545007" sldId="496"/>
            <ac:spMk id="4" creationId="{C8A337F8-F938-8018-8E18-D8C0F2CFFED6}"/>
          </ac:spMkLst>
        </pc:spChg>
      </pc:sldChg>
      <pc:sldMasterChg chg="delSp mod delSldLayout modSldLayout">
        <pc:chgData name="Anna Sutton" userId="11018ebe-64f0-4ed0-ac80-75187f3efe42" providerId="ADAL" clId="{8CD004A0-FE70-3F48-B924-65F810FBA48D}" dt="2024-02-07T12:39:05.865" v="1945" actId="2696"/>
        <pc:sldMasterMkLst>
          <pc:docMk/>
          <pc:sldMasterMk cId="3750550598" sldId="2147483683"/>
        </pc:sldMasterMkLst>
        <pc:spChg chg="del">
          <ac:chgData name="Anna Sutton" userId="11018ebe-64f0-4ed0-ac80-75187f3efe42" providerId="ADAL" clId="{8CD004A0-FE70-3F48-B924-65F810FBA48D}" dt="2024-02-07T12:37:57.716" v="1925" actId="478"/>
          <ac:spMkLst>
            <pc:docMk/>
            <pc:sldMasterMk cId="3750550598" sldId="2147483683"/>
            <ac:spMk id="4" creationId="{B3F12D77-F1B3-3D6B-6829-751B9A50030F}"/>
          </ac:spMkLst>
        </pc:spChg>
        <pc:spChg chg="del">
          <ac:chgData name="Anna Sutton" userId="11018ebe-64f0-4ed0-ac80-75187f3efe42" providerId="ADAL" clId="{8CD004A0-FE70-3F48-B924-65F810FBA48D}" dt="2024-02-07T12:37:58.848" v="1926" actId="478"/>
          <ac:spMkLst>
            <pc:docMk/>
            <pc:sldMasterMk cId="3750550598" sldId="2147483683"/>
            <ac:spMk id="5" creationId="{676E1E28-4024-D5C4-3F4F-2435F3AC214C}"/>
          </ac:spMkLst>
        </pc:spChg>
        <pc:sldLayoutChg chg="delSp mod">
          <pc:chgData name="Anna Sutton" userId="11018ebe-64f0-4ed0-ac80-75187f3efe42" providerId="ADAL" clId="{8CD004A0-FE70-3F48-B924-65F810FBA48D}" dt="2024-02-07T12:37:53.445" v="1924" actId="478"/>
          <pc:sldLayoutMkLst>
            <pc:docMk/>
            <pc:sldMasterMk cId="3750550598" sldId="2147483683"/>
            <pc:sldLayoutMk cId="3535694589" sldId="2147483684"/>
          </pc:sldLayoutMkLst>
          <pc:spChg chg="del">
            <ac:chgData name="Anna Sutton" userId="11018ebe-64f0-4ed0-ac80-75187f3efe42" providerId="ADAL" clId="{8CD004A0-FE70-3F48-B924-65F810FBA48D}" dt="2024-02-07T12:37:52.221" v="1923" actId="478"/>
            <ac:spMkLst>
              <pc:docMk/>
              <pc:sldMasterMk cId="3750550598" sldId="2147483683"/>
              <pc:sldLayoutMk cId="3535694589" sldId="2147483684"/>
              <ac:spMk id="4" creationId="{1C9A36D5-9B1C-8783-75A4-0BD1496C5A32}"/>
            </ac:spMkLst>
          </pc:spChg>
          <pc:spChg chg="del">
            <ac:chgData name="Anna Sutton" userId="11018ebe-64f0-4ed0-ac80-75187f3efe42" providerId="ADAL" clId="{8CD004A0-FE70-3F48-B924-65F810FBA48D}" dt="2024-02-07T12:37:51.179" v="1922" actId="478"/>
            <ac:spMkLst>
              <pc:docMk/>
              <pc:sldMasterMk cId="3750550598" sldId="2147483683"/>
              <pc:sldLayoutMk cId="3535694589" sldId="2147483684"/>
              <ac:spMk id="5" creationId="{0ACDD1AB-5433-0DF9-3544-5E2B6F0B6D44}"/>
            </ac:spMkLst>
          </pc:spChg>
          <pc:picChg chg="del">
            <ac:chgData name="Anna Sutton" userId="11018ebe-64f0-4ed0-ac80-75187f3efe42" providerId="ADAL" clId="{8CD004A0-FE70-3F48-B924-65F810FBA48D}" dt="2024-02-07T12:37:53.445" v="1924" actId="478"/>
            <ac:picMkLst>
              <pc:docMk/>
              <pc:sldMasterMk cId="3750550598" sldId="2147483683"/>
              <pc:sldLayoutMk cId="3535694589" sldId="2147483684"/>
              <ac:picMk id="8" creationId="{CA981CCF-86D0-1899-238E-5025F3FE62DC}"/>
            </ac:picMkLst>
          </pc:picChg>
        </pc:sldLayoutChg>
        <pc:sldLayoutChg chg="delSp mod">
          <pc:chgData name="Anna Sutton" userId="11018ebe-64f0-4ed0-ac80-75187f3efe42" providerId="ADAL" clId="{8CD004A0-FE70-3F48-B924-65F810FBA48D}" dt="2024-02-07T12:38:05.215" v="1929" actId="478"/>
          <pc:sldLayoutMkLst>
            <pc:docMk/>
            <pc:sldMasterMk cId="3750550598" sldId="2147483683"/>
            <pc:sldLayoutMk cId="391618020" sldId="2147483685"/>
          </pc:sldLayoutMkLst>
          <pc:spChg chg="del">
            <ac:chgData name="Anna Sutton" userId="11018ebe-64f0-4ed0-ac80-75187f3efe42" providerId="ADAL" clId="{8CD004A0-FE70-3F48-B924-65F810FBA48D}" dt="2024-02-07T12:38:02.628" v="1927" actId="478"/>
            <ac:spMkLst>
              <pc:docMk/>
              <pc:sldMasterMk cId="3750550598" sldId="2147483683"/>
              <pc:sldLayoutMk cId="391618020" sldId="2147483685"/>
              <ac:spMk id="4" creationId="{08D7C07F-D6BB-168C-9719-8F46574D0451}"/>
            </ac:spMkLst>
          </pc:spChg>
          <pc:spChg chg="del">
            <ac:chgData name="Anna Sutton" userId="11018ebe-64f0-4ed0-ac80-75187f3efe42" providerId="ADAL" clId="{8CD004A0-FE70-3F48-B924-65F810FBA48D}" dt="2024-02-07T12:38:04.168" v="1928" actId="478"/>
            <ac:spMkLst>
              <pc:docMk/>
              <pc:sldMasterMk cId="3750550598" sldId="2147483683"/>
              <pc:sldLayoutMk cId="391618020" sldId="2147483685"/>
              <ac:spMk id="5" creationId="{F5DF972E-F232-AF29-33A2-700FE172B46B}"/>
            </ac:spMkLst>
          </pc:spChg>
          <pc:picChg chg="del">
            <ac:chgData name="Anna Sutton" userId="11018ebe-64f0-4ed0-ac80-75187f3efe42" providerId="ADAL" clId="{8CD004A0-FE70-3F48-B924-65F810FBA48D}" dt="2024-02-07T12:38:05.215" v="1929" actId="478"/>
            <ac:picMkLst>
              <pc:docMk/>
              <pc:sldMasterMk cId="3750550598" sldId="2147483683"/>
              <pc:sldLayoutMk cId="391618020" sldId="2147483685"/>
              <ac:picMk id="8" creationId="{B2D0F35D-C44C-5C7E-9D34-912BDBBE7C6D}"/>
            </ac:picMkLst>
          </pc:picChg>
        </pc:sldLayoutChg>
        <pc:sldLayoutChg chg="delSp mod">
          <pc:chgData name="Anna Sutton" userId="11018ebe-64f0-4ed0-ac80-75187f3efe42" providerId="ADAL" clId="{8CD004A0-FE70-3F48-B924-65F810FBA48D}" dt="2024-02-07T12:38:12.786" v="1932" actId="478"/>
          <pc:sldLayoutMkLst>
            <pc:docMk/>
            <pc:sldMasterMk cId="3750550598" sldId="2147483683"/>
            <pc:sldLayoutMk cId="3555041598" sldId="2147483686"/>
          </pc:sldLayoutMkLst>
          <pc:spChg chg="del">
            <ac:chgData name="Anna Sutton" userId="11018ebe-64f0-4ed0-ac80-75187f3efe42" providerId="ADAL" clId="{8CD004A0-FE70-3F48-B924-65F810FBA48D}" dt="2024-02-07T12:38:11.582" v="1931" actId="478"/>
            <ac:spMkLst>
              <pc:docMk/>
              <pc:sldMasterMk cId="3750550598" sldId="2147483683"/>
              <pc:sldLayoutMk cId="3555041598" sldId="2147483686"/>
              <ac:spMk id="4" creationId="{0871BC9B-A015-E9DE-2EBF-9231AF6CA2EA}"/>
            </ac:spMkLst>
          </pc:spChg>
          <pc:spChg chg="del">
            <ac:chgData name="Anna Sutton" userId="11018ebe-64f0-4ed0-ac80-75187f3efe42" providerId="ADAL" clId="{8CD004A0-FE70-3F48-B924-65F810FBA48D}" dt="2024-02-07T12:38:12.786" v="1932" actId="478"/>
            <ac:spMkLst>
              <pc:docMk/>
              <pc:sldMasterMk cId="3750550598" sldId="2147483683"/>
              <pc:sldLayoutMk cId="3555041598" sldId="2147483686"/>
              <ac:spMk id="5" creationId="{445138B9-57D7-C5C1-9636-241049AFE982}"/>
            </ac:spMkLst>
          </pc:spChg>
          <pc:picChg chg="del">
            <ac:chgData name="Anna Sutton" userId="11018ebe-64f0-4ed0-ac80-75187f3efe42" providerId="ADAL" clId="{8CD004A0-FE70-3F48-B924-65F810FBA48D}" dt="2024-02-07T12:38:08.477" v="1930" actId="478"/>
            <ac:picMkLst>
              <pc:docMk/>
              <pc:sldMasterMk cId="3750550598" sldId="2147483683"/>
              <pc:sldLayoutMk cId="3555041598" sldId="2147483686"/>
              <ac:picMk id="7" creationId="{14E7BE82-C678-9352-56E0-7C369539F7DF}"/>
            </ac:picMkLst>
          </pc:picChg>
        </pc:sldLayoutChg>
        <pc:sldLayoutChg chg="delSp mod">
          <pc:chgData name="Anna Sutton" userId="11018ebe-64f0-4ed0-ac80-75187f3efe42" providerId="ADAL" clId="{8CD004A0-FE70-3F48-B924-65F810FBA48D}" dt="2024-02-07T12:38:59.250" v="1943" actId="478"/>
          <pc:sldLayoutMkLst>
            <pc:docMk/>
            <pc:sldMasterMk cId="3750550598" sldId="2147483683"/>
            <pc:sldLayoutMk cId="1608729839" sldId="2147483687"/>
          </pc:sldLayoutMkLst>
          <pc:spChg chg="del">
            <ac:chgData name="Anna Sutton" userId="11018ebe-64f0-4ed0-ac80-75187f3efe42" providerId="ADAL" clId="{8CD004A0-FE70-3F48-B924-65F810FBA48D}" dt="2024-02-07T12:38:16.071" v="1933" actId="478"/>
            <ac:spMkLst>
              <pc:docMk/>
              <pc:sldMasterMk cId="3750550598" sldId="2147483683"/>
              <pc:sldLayoutMk cId="1608729839" sldId="2147483687"/>
              <ac:spMk id="5" creationId="{17137A25-5CA1-4C02-5328-5C3850A8010C}"/>
            </ac:spMkLst>
          </pc:spChg>
          <pc:spChg chg="del">
            <ac:chgData name="Anna Sutton" userId="11018ebe-64f0-4ed0-ac80-75187f3efe42" providerId="ADAL" clId="{8CD004A0-FE70-3F48-B924-65F810FBA48D}" dt="2024-02-07T12:38:17.208" v="1934" actId="478"/>
            <ac:spMkLst>
              <pc:docMk/>
              <pc:sldMasterMk cId="3750550598" sldId="2147483683"/>
              <pc:sldLayoutMk cId="1608729839" sldId="2147483687"/>
              <ac:spMk id="6" creationId="{23416D4F-7573-C3A7-351F-72A6F08EFA7E}"/>
            </ac:spMkLst>
          </pc:spChg>
          <pc:picChg chg="del">
            <ac:chgData name="Anna Sutton" userId="11018ebe-64f0-4ed0-ac80-75187f3efe42" providerId="ADAL" clId="{8CD004A0-FE70-3F48-B924-65F810FBA48D}" dt="2024-02-07T12:38:59.250" v="1943" actId="478"/>
            <ac:picMkLst>
              <pc:docMk/>
              <pc:sldMasterMk cId="3750550598" sldId="2147483683"/>
              <pc:sldLayoutMk cId="1608729839" sldId="2147483687"/>
              <ac:picMk id="9" creationId="{8B9F3A2E-D907-B07E-3B82-6141C6A1190A}"/>
            </ac:picMkLst>
          </pc:picChg>
        </pc:sldLayoutChg>
        <pc:sldLayoutChg chg="delSp del mod">
          <pc:chgData name="Anna Sutton" userId="11018ebe-64f0-4ed0-ac80-75187f3efe42" providerId="ADAL" clId="{8CD004A0-FE70-3F48-B924-65F810FBA48D}" dt="2024-02-07T12:39:05.865" v="1945" actId="2696"/>
          <pc:sldLayoutMkLst>
            <pc:docMk/>
            <pc:sldMasterMk cId="3750550598" sldId="2147483683"/>
            <pc:sldLayoutMk cId="2928575246" sldId="2147483688"/>
          </pc:sldLayoutMkLst>
          <pc:spChg chg="del">
            <ac:chgData name="Anna Sutton" userId="11018ebe-64f0-4ed0-ac80-75187f3efe42" providerId="ADAL" clId="{8CD004A0-FE70-3F48-B924-65F810FBA48D}" dt="2024-02-07T12:38:20.605" v="1935" actId="478"/>
            <ac:spMkLst>
              <pc:docMk/>
              <pc:sldMasterMk cId="3750550598" sldId="2147483683"/>
              <pc:sldLayoutMk cId="2928575246" sldId="2147483688"/>
              <ac:spMk id="7" creationId="{C9B56282-39DD-BEB3-C43D-E06B4BD0137B}"/>
            </ac:spMkLst>
          </pc:spChg>
          <pc:spChg chg="del">
            <ac:chgData name="Anna Sutton" userId="11018ebe-64f0-4ed0-ac80-75187f3efe42" providerId="ADAL" clId="{8CD004A0-FE70-3F48-B924-65F810FBA48D}" dt="2024-02-07T12:38:21.851" v="1936" actId="478"/>
            <ac:spMkLst>
              <pc:docMk/>
              <pc:sldMasterMk cId="3750550598" sldId="2147483683"/>
              <pc:sldLayoutMk cId="2928575246" sldId="2147483688"/>
              <ac:spMk id="8" creationId="{3AB91056-C0A5-7E5F-409D-3C2939BF210F}"/>
            </ac:spMkLst>
          </pc:spChg>
          <pc:picChg chg="del">
            <ac:chgData name="Anna Sutton" userId="11018ebe-64f0-4ed0-ac80-75187f3efe42" providerId="ADAL" clId="{8CD004A0-FE70-3F48-B924-65F810FBA48D}" dt="2024-02-07T12:39:02.444" v="1944" actId="478"/>
            <ac:picMkLst>
              <pc:docMk/>
              <pc:sldMasterMk cId="3750550598" sldId="2147483683"/>
              <pc:sldLayoutMk cId="2928575246" sldId="2147483688"/>
              <ac:picMk id="11" creationId="{D3EF539A-E662-5721-0F14-44FDB62AE19A}"/>
            </ac:picMkLst>
          </pc:picChg>
        </pc:sldLayoutChg>
        <pc:sldLayoutChg chg="del">
          <pc:chgData name="Anna Sutton" userId="11018ebe-64f0-4ed0-ac80-75187f3efe42" providerId="ADAL" clId="{8CD004A0-FE70-3F48-B924-65F810FBA48D}" dt="2024-02-07T12:38:24.699" v="1937" actId="2696"/>
          <pc:sldLayoutMkLst>
            <pc:docMk/>
            <pc:sldMasterMk cId="3750550598" sldId="2147483683"/>
            <pc:sldLayoutMk cId="813208393" sldId="2147483689"/>
          </pc:sldLayoutMkLst>
        </pc:sldLayoutChg>
        <pc:sldLayoutChg chg="del">
          <pc:chgData name="Anna Sutton" userId="11018ebe-64f0-4ed0-ac80-75187f3efe42" providerId="ADAL" clId="{8CD004A0-FE70-3F48-B924-65F810FBA48D}" dt="2024-02-07T12:38:25.454" v="1938" actId="2696"/>
          <pc:sldLayoutMkLst>
            <pc:docMk/>
            <pc:sldMasterMk cId="3750550598" sldId="2147483683"/>
            <pc:sldLayoutMk cId="969779042" sldId="2147483690"/>
          </pc:sldLayoutMkLst>
        </pc:sldLayoutChg>
        <pc:sldLayoutChg chg="del">
          <pc:chgData name="Anna Sutton" userId="11018ebe-64f0-4ed0-ac80-75187f3efe42" providerId="ADAL" clId="{8CD004A0-FE70-3F48-B924-65F810FBA48D}" dt="2024-02-07T12:38:25.995" v="1939" actId="2696"/>
          <pc:sldLayoutMkLst>
            <pc:docMk/>
            <pc:sldMasterMk cId="3750550598" sldId="2147483683"/>
            <pc:sldLayoutMk cId="4011343095" sldId="2147483691"/>
          </pc:sldLayoutMkLst>
        </pc:sldLayoutChg>
        <pc:sldLayoutChg chg="del">
          <pc:chgData name="Anna Sutton" userId="11018ebe-64f0-4ed0-ac80-75187f3efe42" providerId="ADAL" clId="{8CD004A0-FE70-3F48-B924-65F810FBA48D}" dt="2024-02-07T12:38:26.962" v="1940" actId="2696"/>
          <pc:sldLayoutMkLst>
            <pc:docMk/>
            <pc:sldMasterMk cId="3750550598" sldId="2147483683"/>
            <pc:sldLayoutMk cId="3357983573" sldId="2147483692"/>
          </pc:sldLayoutMkLst>
        </pc:sldLayoutChg>
        <pc:sldLayoutChg chg="del">
          <pc:chgData name="Anna Sutton" userId="11018ebe-64f0-4ed0-ac80-75187f3efe42" providerId="ADAL" clId="{8CD004A0-FE70-3F48-B924-65F810FBA48D}" dt="2024-02-07T12:38:27.290" v="1941" actId="2696"/>
          <pc:sldLayoutMkLst>
            <pc:docMk/>
            <pc:sldMasterMk cId="3750550598" sldId="2147483683"/>
            <pc:sldLayoutMk cId="4278153143" sldId="2147483693"/>
          </pc:sldLayoutMkLst>
        </pc:sldLayoutChg>
        <pc:sldLayoutChg chg="del">
          <pc:chgData name="Anna Sutton" userId="11018ebe-64f0-4ed0-ac80-75187f3efe42" providerId="ADAL" clId="{8CD004A0-FE70-3F48-B924-65F810FBA48D}" dt="2024-02-07T12:38:27.560" v="1942" actId="2696"/>
          <pc:sldLayoutMkLst>
            <pc:docMk/>
            <pc:sldMasterMk cId="3750550598" sldId="2147483683"/>
            <pc:sldLayoutMk cId="3297027986" sldId="2147483694"/>
          </pc:sldLayoutMkLst>
        </pc:sldLayoutChg>
      </pc:sldMasterChg>
    </pc:docChg>
  </pc:docChgLst>
  <pc:docChgLst>
    <pc:chgData name="Anna Sutton" userId="S::anna@strategicdevelopmentnetwork.co.uk::11018ebe-64f0-4ed0-ac80-75187f3efe42" providerId="AD" clId="Web-{96853C16-ACE7-E6B0-76F1-EAE897580739}"/>
    <pc:docChg chg="addSld delSld">
      <pc:chgData name="Anna Sutton" userId="S::anna@strategicdevelopmentnetwork.co.uk::11018ebe-64f0-4ed0-ac80-75187f3efe42" providerId="AD" clId="Web-{96853C16-ACE7-E6B0-76F1-EAE897580739}" dt="2024-02-16T13:20:49.242" v="1"/>
      <pc:docMkLst>
        <pc:docMk/>
      </pc:docMkLst>
      <pc:sldChg chg="add del replId">
        <pc:chgData name="Anna Sutton" userId="S::anna@strategicdevelopmentnetwork.co.uk::11018ebe-64f0-4ed0-ac80-75187f3efe42" providerId="AD" clId="Web-{96853C16-ACE7-E6B0-76F1-EAE897580739}" dt="2024-02-16T13:20:49.242" v="1"/>
        <pc:sldMkLst>
          <pc:docMk/>
          <pc:sldMk cId="2855561653" sldId="497"/>
        </pc:sldMkLst>
      </pc:sldChg>
    </pc:docChg>
  </pc:docChgLst>
  <pc:docChgLst>
    <pc:chgData name="Anna Sutton" userId="11018ebe-64f0-4ed0-ac80-75187f3efe42" providerId="ADAL" clId="{BF20E3C7-7A70-DB41-B7E5-2529D20ABA76}"/>
    <pc:docChg chg="undo custSel modSld sldOrd">
      <pc:chgData name="Anna Sutton" userId="11018ebe-64f0-4ed0-ac80-75187f3efe42" providerId="ADAL" clId="{BF20E3C7-7A70-DB41-B7E5-2529D20ABA76}" dt="2024-03-18T21:37:43.289" v="631" actId="1076"/>
      <pc:docMkLst>
        <pc:docMk/>
      </pc:docMkLst>
      <pc:sldChg chg="delSp modSp mod delCm">
        <pc:chgData name="Anna Sutton" userId="11018ebe-64f0-4ed0-ac80-75187f3efe42" providerId="ADAL" clId="{BF20E3C7-7A70-DB41-B7E5-2529D20ABA76}" dt="2024-03-18T21:16:45.341" v="260" actId="1076"/>
        <pc:sldMkLst>
          <pc:docMk/>
          <pc:sldMk cId="861262731" sldId="468"/>
        </pc:sldMkLst>
        <pc:spChg chg="del mod">
          <ac:chgData name="Anna Sutton" userId="11018ebe-64f0-4ed0-ac80-75187f3efe42" providerId="ADAL" clId="{BF20E3C7-7A70-DB41-B7E5-2529D20ABA76}" dt="2024-03-18T21:16:27.660" v="256" actId="478"/>
          <ac:spMkLst>
            <pc:docMk/>
            <pc:sldMk cId="861262731" sldId="468"/>
            <ac:spMk id="2" creationId="{7450F689-420D-C469-33F0-8F66C5DA441E}"/>
          </ac:spMkLst>
        </pc:spChg>
        <pc:spChg chg="mod">
          <ac:chgData name="Anna Sutton" userId="11018ebe-64f0-4ed0-ac80-75187f3efe42" providerId="ADAL" clId="{BF20E3C7-7A70-DB41-B7E5-2529D20ABA76}" dt="2024-03-18T21:16:41.777" v="259" actId="14100"/>
          <ac:spMkLst>
            <pc:docMk/>
            <pc:sldMk cId="861262731" sldId="468"/>
            <ac:spMk id="14" creationId="{710209C1-19DA-43EE-9896-121958E52E4B}"/>
          </ac:spMkLst>
        </pc:spChg>
        <pc:spChg chg="mod">
          <ac:chgData name="Anna Sutton" userId="11018ebe-64f0-4ed0-ac80-75187f3efe42" providerId="ADAL" clId="{BF20E3C7-7A70-DB41-B7E5-2529D20ABA76}" dt="2024-03-18T21:16:45.341" v="260" actId="1076"/>
          <ac:spMkLst>
            <pc:docMk/>
            <pc:sldMk cId="861262731" sldId="468"/>
            <ac:spMk id="23" creationId="{DBEEEDD8-0041-4AE6-B357-E156712AD55F}"/>
          </ac:spMkLst>
        </pc:spChg>
        <pc:extLst>
          <p:ext xmlns:p="http://schemas.openxmlformats.org/presentationml/2006/main" uri="{D6D511B9-2390-475A-947B-AFAB55BFBCF1}">
            <pc226:cmChg xmlns:pc226="http://schemas.microsoft.com/office/powerpoint/2022/06/main/command" chg="del">
              <pc226:chgData name="Anna Sutton" userId="11018ebe-64f0-4ed0-ac80-75187f3efe42" providerId="ADAL" clId="{BF20E3C7-7A70-DB41-B7E5-2529D20ABA76}" dt="2024-03-18T21:16:32.704" v="257"/>
              <pc2:cmMkLst xmlns:pc2="http://schemas.microsoft.com/office/powerpoint/2019/9/main/command">
                <pc:docMk/>
                <pc:sldMk cId="861262731" sldId="468"/>
                <pc2:cmMk id="{B5A8C5E8-4670-48C9-A4D2-0CA096ADF6E7}"/>
              </pc2:cmMkLst>
            </pc226:cmChg>
          </p:ext>
        </pc:extLst>
      </pc:sldChg>
      <pc:sldChg chg="addSp delSp modSp mod delCm modCm">
        <pc:chgData name="Anna Sutton" userId="11018ebe-64f0-4ed0-ac80-75187f3efe42" providerId="ADAL" clId="{BF20E3C7-7A70-DB41-B7E5-2529D20ABA76}" dt="2024-03-18T21:36:25.424" v="621" actId="1076"/>
        <pc:sldMkLst>
          <pc:docMk/>
          <pc:sldMk cId="3957661453" sldId="486"/>
        </pc:sldMkLst>
        <pc:spChg chg="add del mod">
          <ac:chgData name="Anna Sutton" userId="11018ebe-64f0-4ed0-ac80-75187f3efe42" providerId="ADAL" clId="{BF20E3C7-7A70-DB41-B7E5-2529D20ABA76}" dt="2024-03-18T21:35:45.467" v="609" actId="20577"/>
          <ac:spMkLst>
            <pc:docMk/>
            <pc:sldMk cId="3957661453" sldId="486"/>
            <ac:spMk id="4" creationId="{567E0478-51F6-A5AB-7E43-62D43E8ECF87}"/>
          </ac:spMkLst>
        </pc:spChg>
        <pc:spChg chg="add del mod">
          <ac:chgData name="Anna Sutton" userId="11018ebe-64f0-4ed0-ac80-75187f3efe42" providerId="ADAL" clId="{BF20E3C7-7A70-DB41-B7E5-2529D20ABA76}" dt="2024-03-18T21:35:25.414" v="603" actId="478"/>
          <ac:spMkLst>
            <pc:docMk/>
            <pc:sldMk cId="3957661453" sldId="486"/>
            <ac:spMk id="10" creationId="{6B8BB220-22AF-5013-1BD4-A7B5DC76714A}"/>
          </ac:spMkLst>
        </pc:spChg>
        <pc:picChg chg="del">
          <ac:chgData name="Anna Sutton" userId="11018ebe-64f0-4ed0-ac80-75187f3efe42" providerId="ADAL" clId="{BF20E3C7-7A70-DB41-B7E5-2529D20ABA76}" dt="2024-03-18T21:32:12.526" v="573" actId="478"/>
          <ac:picMkLst>
            <pc:docMk/>
            <pc:sldMk cId="3957661453" sldId="486"/>
            <ac:picMk id="3" creationId="{42E9BB64-0B33-8C1E-662A-1FB2E7E534BD}"/>
          </ac:picMkLst>
        </pc:picChg>
        <pc:picChg chg="add del mod">
          <ac:chgData name="Anna Sutton" userId="11018ebe-64f0-4ed0-ac80-75187f3efe42" providerId="ADAL" clId="{BF20E3C7-7A70-DB41-B7E5-2529D20ABA76}" dt="2024-03-18T21:33:53.174" v="578" actId="478"/>
          <ac:picMkLst>
            <pc:docMk/>
            <pc:sldMk cId="3957661453" sldId="486"/>
            <ac:picMk id="6" creationId="{014418D2-BA1E-CB45-5DE1-3D59C3E8FAF9}"/>
          </ac:picMkLst>
        </pc:picChg>
        <pc:picChg chg="add del mod">
          <ac:chgData name="Anna Sutton" userId="11018ebe-64f0-4ed0-ac80-75187f3efe42" providerId="ADAL" clId="{BF20E3C7-7A70-DB41-B7E5-2529D20ABA76}" dt="2024-03-18T21:35:59.706" v="612" actId="478"/>
          <ac:picMkLst>
            <pc:docMk/>
            <pc:sldMk cId="3957661453" sldId="486"/>
            <ac:picMk id="8" creationId="{9F1FC596-44A2-4E53-FF4A-2117EF1EAA7D}"/>
          </ac:picMkLst>
        </pc:picChg>
        <pc:picChg chg="add mod">
          <ac:chgData name="Anna Sutton" userId="11018ebe-64f0-4ed0-ac80-75187f3efe42" providerId="ADAL" clId="{BF20E3C7-7A70-DB41-B7E5-2529D20ABA76}" dt="2024-03-18T21:36:25.424" v="621" actId="1076"/>
          <ac:picMkLst>
            <pc:docMk/>
            <pc:sldMk cId="3957661453" sldId="486"/>
            <ac:picMk id="12" creationId="{F65B4DDB-2187-E76C-0368-767669D9085A}"/>
          </ac:picMkLst>
        </pc:picChg>
        <pc:extLst>
          <p:ext xmlns:p="http://schemas.openxmlformats.org/presentationml/2006/main" uri="{D6D511B9-2390-475A-947B-AFAB55BFBCF1}">
            <pc226:cmChg xmlns:pc226="http://schemas.microsoft.com/office/powerpoint/2022/06/main/command" chg="del mod">
              <pc226:chgData name="Anna Sutton" userId="11018ebe-64f0-4ed0-ac80-75187f3efe42" providerId="ADAL" clId="{BF20E3C7-7A70-DB41-B7E5-2529D20ABA76}" dt="2024-03-18T21:35:53.829" v="610"/>
              <pc2:cmMkLst xmlns:pc2="http://schemas.microsoft.com/office/powerpoint/2019/9/main/command">
                <pc:docMk/>
                <pc:sldMk cId="3957661453" sldId="486"/>
                <pc2:cmMk id="{8AE2681F-27E9-418E-B9CB-EA48E476BB80}"/>
              </pc2:cmMkLst>
            </pc226:cmChg>
          </p:ext>
        </pc:extLst>
      </pc:sldChg>
      <pc:sldChg chg="modSp mod modNotesTx">
        <pc:chgData name="Anna Sutton" userId="11018ebe-64f0-4ed0-ac80-75187f3efe42" providerId="ADAL" clId="{BF20E3C7-7A70-DB41-B7E5-2529D20ABA76}" dt="2024-03-18T21:23:07.123" v="480" actId="20577"/>
        <pc:sldMkLst>
          <pc:docMk/>
          <pc:sldMk cId="1937234420" sldId="489"/>
        </pc:sldMkLst>
        <pc:spChg chg="mod">
          <ac:chgData name="Anna Sutton" userId="11018ebe-64f0-4ed0-ac80-75187f3efe42" providerId="ADAL" clId="{BF20E3C7-7A70-DB41-B7E5-2529D20ABA76}" dt="2024-03-18T21:23:07.123" v="480" actId="20577"/>
          <ac:spMkLst>
            <pc:docMk/>
            <pc:sldMk cId="1937234420" sldId="489"/>
            <ac:spMk id="4" creationId="{043E1606-61DD-C92E-95F1-23E5A034E318}"/>
          </ac:spMkLst>
        </pc:spChg>
      </pc:sldChg>
      <pc:sldChg chg="addSp delSp modSp mod">
        <pc:chgData name="Anna Sutton" userId="11018ebe-64f0-4ed0-ac80-75187f3efe42" providerId="ADAL" clId="{BF20E3C7-7A70-DB41-B7E5-2529D20ABA76}" dt="2024-03-18T21:37:43.289" v="631" actId="1076"/>
        <pc:sldMkLst>
          <pc:docMk/>
          <pc:sldMk cId="1071260931" sldId="492"/>
        </pc:sldMkLst>
        <pc:spChg chg="mod">
          <ac:chgData name="Anna Sutton" userId="11018ebe-64f0-4ed0-ac80-75187f3efe42" providerId="ADAL" clId="{BF20E3C7-7A70-DB41-B7E5-2529D20ABA76}" dt="2024-03-18T21:28:01.081" v="540" actId="1076"/>
          <ac:spMkLst>
            <pc:docMk/>
            <pc:sldMk cId="1071260931" sldId="492"/>
            <ac:spMk id="8" creationId="{A7FC2CCB-94F0-BDF9-7314-457B33C6D126}"/>
          </ac:spMkLst>
        </pc:spChg>
        <pc:spChg chg="mod">
          <ac:chgData name="Anna Sutton" userId="11018ebe-64f0-4ed0-ac80-75187f3efe42" providerId="ADAL" clId="{BF20E3C7-7A70-DB41-B7E5-2529D20ABA76}" dt="2024-03-18T21:28:03.813" v="541" actId="1076"/>
          <ac:spMkLst>
            <pc:docMk/>
            <pc:sldMk cId="1071260931" sldId="492"/>
            <ac:spMk id="11" creationId="{C4056D4B-F3B3-E64A-372B-B12F20CA76F6}"/>
          </ac:spMkLst>
        </pc:spChg>
        <pc:picChg chg="del mod">
          <ac:chgData name="Anna Sutton" userId="11018ebe-64f0-4ed0-ac80-75187f3efe42" providerId="ADAL" clId="{BF20E3C7-7A70-DB41-B7E5-2529D20ABA76}" dt="2024-03-18T21:36:42.168" v="622" actId="478"/>
          <ac:picMkLst>
            <pc:docMk/>
            <pc:sldMk cId="1071260931" sldId="492"/>
            <ac:picMk id="3" creationId="{3539F0CE-248B-A7F4-DB2E-8981EC6C49F3}"/>
          </ac:picMkLst>
        </pc:picChg>
        <pc:picChg chg="add mod">
          <ac:chgData name="Anna Sutton" userId="11018ebe-64f0-4ed0-ac80-75187f3efe42" providerId="ADAL" clId="{BF20E3C7-7A70-DB41-B7E5-2529D20ABA76}" dt="2024-03-18T21:37:43.289" v="631" actId="1076"/>
          <ac:picMkLst>
            <pc:docMk/>
            <pc:sldMk cId="1071260931" sldId="492"/>
            <ac:picMk id="5" creationId="{7316CFA4-2FF4-6597-EF39-58D0933BBF1C}"/>
          </ac:picMkLst>
        </pc:picChg>
      </pc:sldChg>
      <pc:sldChg chg="delSp modSp mod delCm">
        <pc:chgData name="Anna Sutton" userId="11018ebe-64f0-4ed0-ac80-75187f3efe42" providerId="ADAL" clId="{BF20E3C7-7A70-DB41-B7E5-2529D20ABA76}" dt="2024-03-18T21:29:07.068" v="553"/>
        <pc:sldMkLst>
          <pc:docMk/>
          <pc:sldMk cId="317891260" sldId="493"/>
        </pc:sldMkLst>
        <pc:spChg chg="mod">
          <ac:chgData name="Anna Sutton" userId="11018ebe-64f0-4ed0-ac80-75187f3efe42" providerId="ADAL" clId="{BF20E3C7-7A70-DB41-B7E5-2529D20ABA76}" dt="2024-03-18T21:29:00.830" v="551" actId="14100"/>
          <ac:spMkLst>
            <pc:docMk/>
            <pc:sldMk cId="317891260" sldId="493"/>
            <ac:spMk id="14" creationId="{A284A7AD-D525-C62B-B0B3-FC582BE6F958}"/>
          </ac:spMkLst>
        </pc:spChg>
        <pc:spChg chg="del mod">
          <ac:chgData name="Anna Sutton" userId="11018ebe-64f0-4ed0-ac80-75187f3efe42" providerId="ADAL" clId="{BF20E3C7-7A70-DB41-B7E5-2529D20ABA76}" dt="2024-03-18T21:28:56.747" v="550" actId="478"/>
          <ac:spMkLst>
            <pc:docMk/>
            <pc:sldMk cId="317891260" sldId="493"/>
            <ac:spMk id="15" creationId="{B5929352-FFCB-5EFA-032F-21D4606EBA65}"/>
          </ac:spMkLst>
        </pc:spChg>
        <pc:spChg chg="mod">
          <ac:chgData name="Anna Sutton" userId="11018ebe-64f0-4ed0-ac80-75187f3efe42" providerId="ADAL" clId="{BF20E3C7-7A70-DB41-B7E5-2529D20ABA76}" dt="2024-03-18T21:29:04.761" v="552" actId="14100"/>
          <ac:spMkLst>
            <pc:docMk/>
            <pc:sldMk cId="317891260" sldId="493"/>
            <ac:spMk id="23" creationId="{2C74000D-6AC8-73C4-C270-739965CC9C96}"/>
          </ac:spMkLst>
        </pc:spChg>
        <pc:extLst>
          <p:ext xmlns:p="http://schemas.openxmlformats.org/presentationml/2006/main" uri="{D6D511B9-2390-475A-947B-AFAB55BFBCF1}">
            <pc226:cmChg xmlns:pc226="http://schemas.microsoft.com/office/powerpoint/2022/06/main/command" chg="del">
              <pc226:chgData name="Anna Sutton" userId="11018ebe-64f0-4ed0-ac80-75187f3efe42" providerId="ADAL" clId="{BF20E3C7-7A70-DB41-B7E5-2529D20ABA76}" dt="2024-03-18T21:29:07.068" v="553"/>
              <pc2:cmMkLst xmlns:pc2="http://schemas.microsoft.com/office/powerpoint/2019/9/main/command">
                <pc:docMk/>
                <pc:sldMk cId="317891260" sldId="493"/>
                <pc2:cmMk id="{1A090DD6-02AB-4429-B2BD-1BE10414B20B}"/>
              </pc2:cmMkLst>
            </pc226:cmChg>
          </p:ext>
        </pc:extLst>
      </pc:sldChg>
      <pc:sldChg chg="addSp delSp modSp mod ord delCm">
        <pc:chgData name="Anna Sutton" userId="11018ebe-64f0-4ed0-ac80-75187f3efe42" providerId="ADAL" clId="{BF20E3C7-7A70-DB41-B7E5-2529D20ABA76}" dt="2024-03-18T21:31:51.550" v="572" actId="27636"/>
        <pc:sldMkLst>
          <pc:docMk/>
          <pc:sldMk cId="854086656" sldId="495"/>
        </pc:sldMkLst>
        <pc:spChg chg="mod">
          <ac:chgData name="Anna Sutton" userId="11018ebe-64f0-4ed0-ac80-75187f3efe42" providerId="ADAL" clId="{BF20E3C7-7A70-DB41-B7E5-2529D20ABA76}" dt="2024-03-18T21:29:39.557" v="559" actId="20577"/>
          <ac:spMkLst>
            <pc:docMk/>
            <pc:sldMk cId="854086656" sldId="495"/>
            <ac:spMk id="2" creationId="{39D88D49-8FBF-774C-6AC8-8F8525ED1305}"/>
          </ac:spMkLst>
        </pc:spChg>
        <pc:spChg chg="mod">
          <ac:chgData name="Anna Sutton" userId="11018ebe-64f0-4ed0-ac80-75187f3efe42" providerId="ADAL" clId="{BF20E3C7-7A70-DB41-B7E5-2529D20ABA76}" dt="2024-03-18T21:31:51.550" v="572" actId="27636"/>
          <ac:spMkLst>
            <pc:docMk/>
            <pc:sldMk cId="854086656" sldId="495"/>
            <ac:spMk id="4" creationId="{F3497293-DEC1-0F84-4EE9-AB0C82D6F7DC}"/>
          </ac:spMkLst>
        </pc:spChg>
        <pc:spChg chg="add del mod">
          <ac:chgData name="Anna Sutton" userId="11018ebe-64f0-4ed0-ac80-75187f3efe42" providerId="ADAL" clId="{BF20E3C7-7A70-DB41-B7E5-2529D20ABA76}" dt="2024-03-18T21:31:33.817" v="562" actId="931"/>
          <ac:spMkLst>
            <pc:docMk/>
            <pc:sldMk cId="854086656" sldId="495"/>
            <ac:spMk id="5" creationId="{814E5A7F-65FB-8492-5B7D-135ACF355276}"/>
          </ac:spMkLst>
        </pc:spChg>
        <pc:picChg chg="del">
          <ac:chgData name="Anna Sutton" userId="11018ebe-64f0-4ed0-ac80-75187f3efe42" providerId="ADAL" clId="{BF20E3C7-7A70-DB41-B7E5-2529D20ABA76}" dt="2024-03-18T21:29:26.172" v="554" actId="478"/>
          <ac:picMkLst>
            <pc:docMk/>
            <pc:sldMk cId="854086656" sldId="495"/>
            <ac:picMk id="7" creationId="{6ED2BDE2-0C81-CE60-5384-91DE80E85545}"/>
          </ac:picMkLst>
        </pc:picChg>
        <pc:picChg chg="add mod">
          <ac:chgData name="Anna Sutton" userId="11018ebe-64f0-4ed0-ac80-75187f3efe42" providerId="ADAL" clId="{BF20E3C7-7A70-DB41-B7E5-2529D20ABA76}" dt="2024-03-18T21:31:49.059" v="570" actId="1076"/>
          <ac:picMkLst>
            <pc:docMk/>
            <pc:sldMk cId="854086656" sldId="495"/>
            <ac:picMk id="8" creationId="{D38BF63E-7DAB-5892-B9BD-DBD1E8F5FA30}"/>
          </ac:picMkLst>
        </pc:picChg>
        <pc:extLst>
          <p:ext xmlns:p="http://schemas.openxmlformats.org/presentationml/2006/main" uri="{D6D511B9-2390-475A-947B-AFAB55BFBCF1}">
            <pc226:cmChg xmlns:pc226="http://schemas.microsoft.com/office/powerpoint/2022/06/main/command" chg="del">
              <pc226:chgData name="Anna Sutton" userId="11018ebe-64f0-4ed0-ac80-75187f3efe42" providerId="ADAL" clId="{BF20E3C7-7A70-DB41-B7E5-2529D20ABA76}" dt="2024-03-18T21:28:43.451" v="547"/>
              <pc2:cmMkLst xmlns:pc2="http://schemas.microsoft.com/office/powerpoint/2019/9/main/command">
                <pc:docMk/>
                <pc:sldMk cId="854086656" sldId="495"/>
                <pc2:cmMk id="{1AD6BC6F-13BF-4ACB-8BD4-ECB4EC36AF6B}"/>
              </pc2:cmMkLst>
            </pc226:cmChg>
          </p:ext>
        </pc:extLst>
      </pc:sldChg>
      <pc:sldChg chg="modSp mod ord delCm modCm">
        <pc:chgData name="Anna Sutton" userId="11018ebe-64f0-4ed0-ac80-75187f3efe42" providerId="ADAL" clId="{BF20E3C7-7A70-DB41-B7E5-2529D20ABA76}" dt="2024-03-18T21:27:50.658" v="539" actId="5793"/>
        <pc:sldMkLst>
          <pc:docMk/>
          <pc:sldMk cId="1191428987" sldId="497"/>
        </pc:sldMkLst>
        <pc:spChg chg="mod">
          <ac:chgData name="Anna Sutton" userId="11018ebe-64f0-4ed0-ac80-75187f3efe42" providerId="ADAL" clId="{BF20E3C7-7A70-DB41-B7E5-2529D20ABA76}" dt="2024-03-18T21:23:21.498" v="488" actId="20577"/>
          <ac:spMkLst>
            <pc:docMk/>
            <pc:sldMk cId="1191428987" sldId="497"/>
            <ac:spMk id="2" creationId="{39D88D49-8FBF-774C-6AC8-8F8525ED1305}"/>
          </ac:spMkLst>
        </pc:spChg>
        <pc:spChg chg="mod">
          <ac:chgData name="Anna Sutton" userId="11018ebe-64f0-4ed0-ac80-75187f3efe42" providerId="ADAL" clId="{BF20E3C7-7A70-DB41-B7E5-2529D20ABA76}" dt="2024-03-18T21:27:50.658" v="539" actId="5793"/>
          <ac:spMkLst>
            <pc:docMk/>
            <pc:sldMk cId="1191428987" sldId="497"/>
            <ac:spMk id="4" creationId="{F3497293-DEC1-0F84-4EE9-AB0C82D6F7DC}"/>
          </ac:spMkLst>
        </pc:spChg>
        <pc:picChg chg="mod">
          <ac:chgData name="Anna Sutton" userId="11018ebe-64f0-4ed0-ac80-75187f3efe42" providerId="ADAL" clId="{BF20E3C7-7A70-DB41-B7E5-2529D20ABA76}" dt="2024-03-18T21:26:23.980" v="520" actId="1076"/>
          <ac:picMkLst>
            <pc:docMk/>
            <pc:sldMk cId="1191428987" sldId="497"/>
            <ac:picMk id="7" creationId="{6ED2BDE2-0C81-CE60-5384-91DE80E85545}"/>
          </ac:picMkLst>
        </pc:picChg>
        <pc:extLst>
          <p:ext xmlns:p="http://schemas.openxmlformats.org/presentationml/2006/main" uri="{D6D511B9-2390-475A-947B-AFAB55BFBCF1}">
            <pc226:cmChg xmlns:pc226="http://schemas.microsoft.com/office/powerpoint/2022/06/main/command" chg="del mod">
              <pc226:chgData name="Anna Sutton" userId="11018ebe-64f0-4ed0-ac80-75187f3efe42" providerId="ADAL" clId="{BF20E3C7-7A70-DB41-B7E5-2529D20ABA76}" dt="2024-03-18T21:27:33.385" v="535"/>
              <pc2:cmMkLst xmlns:pc2="http://schemas.microsoft.com/office/powerpoint/2019/9/main/command">
                <pc:docMk/>
                <pc:sldMk cId="1191428987" sldId="497"/>
                <pc2:cmMk id="{1820EA89-95DF-6F4E-82BF-070E20C7CA51}"/>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9EDA6A-A053-4C40-9B93-395610B48BD9}" type="datetimeFigureOut">
              <a:rPr lang="en-GB" smtClean="0"/>
              <a:t>18/03/2024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43F48B-3A48-9244-B0B5-D26A6BFFB480}" type="slidenum">
              <a:rPr lang="en-GB" smtClean="0"/>
              <a:t>‹#›</a:t>
            </a:fld>
            <a:endParaRPr lang="en-GB"/>
          </a:p>
        </p:txBody>
      </p:sp>
    </p:spTree>
    <p:extLst>
      <p:ext uri="{BB962C8B-B14F-4D97-AF65-F5344CB8AC3E}">
        <p14:creationId xmlns:p14="http://schemas.microsoft.com/office/powerpoint/2010/main" val="1824173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SPEAKER NOTES:</a:t>
            </a:r>
          </a:p>
          <a:p>
            <a:endParaRPr lang="en-GB"/>
          </a:p>
          <a:p>
            <a:pPr marL="171450" indent="-171450">
              <a:buFont typeface="Arial" panose="020B0604020202020204" pitchFamily="34" charset="0"/>
              <a:buChar char="•"/>
            </a:pPr>
            <a:r>
              <a:rPr lang="en-GB"/>
              <a:t>Welcome audience and carry out any required introductions. </a:t>
            </a:r>
          </a:p>
        </p:txBody>
      </p:sp>
      <p:sp>
        <p:nvSpPr>
          <p:cNvPr id="4" name="Slide Number Placeholder 3"/>
          <p:cNvSpPr>
            <a:spLocks noGrp="1"/>
          </p:cNvSpPr>
          <p:nvPr>
            <p:ph type="sldNum" sz="quarter" idx="5"/>
          </p:nvPr>
        </p:nvSpPr>
        <p:spPr/>
        <p:txBody>
          <a:bodyPr/>
          <a:lstStyle/>
          <a:p>
            <a:fld id="{EFF8DC11-5811-E54C-93FB-BDA3EAE90651}" type="slidenum">
              <a:rPr lang="en-GB" smtClean="0"/>
              <a:t>1</a:t>
            </a:fld>
            <a:endParaRPr lang="en-GB"/>
          </a:p>
        </p:txBody>
      </p:sp>
    </p:spTree>
    <p:extLst>
      <p:ext uri="{BB962C8B-B14F-4D97-AF65-F5344CB8AC3E}">
        <p14:creationId xmlns:p14="http://schemas.microsoft.com/office/powerpoint/2010/main" val="3001421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NOTES:</a:t>
            </a:r>
          </a:p>
          <a:p>
            <a:endParaRPr lang="en-GB"/>
          </a:p>
          <a:p>
            <a:pPr marL="171450" indent="-171450">
              <a:buFont typeface="Arial" panose="020B0604020202020204" pitchFamily="34" charset="0"/>
              <a:buChar char="•"/>
            </a:pPr>
            <a:r>
              <a:rPr lang="en-GB"/>
              <a:t>Use this slide to demonstrate to employers what value your students will bring, if you have some real examples or profiles of your students you could add this here. </a:t>
            </a:r>
          </a:p>
        </p:txBody>
      </p:sp>
      <p:sp>
        <p:nvSpPr>
          <p:cNvPr id="4" name="Slide Number Placeholder 3"/>
          <p:cNvSpPr>
            <a:spLocks noGrp="1"/>
          </p:cNvSpPr>
          <p:nvPr>
            <p:ph type="sldNum" sz="quarter" idx="5"/>
          </p:nvPr>
        </p:nvSpPr>
        <p:spPr/>
        <p:txBody>
          <a:bodyPr/>
          <a:lstStyle/>
          <a:p>
            <a:fld id="{6143F48B-3A48-9244-B0B5-D26A6BFFB480}" type="slidenum">
              <a:rPr lang="en-GB" smtClean="0"/>
              <a:t>10</a:t>
            </a:fld>
            <a:endParaRPr lang="en-GB"/>
          </a:p>
        </p:txBody>
      </p:sp>
    </p:spTree>
    <p:extLst>
      <p:ext uri="{BB962C8B-B14F-4D97-AF65-F5344CB8AC3E}">
        <p14:creationId xmlns:p14="http://schemas.microsoft.com/office/powerpoint/2010/main" val="4184263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3F3F3F"/>
                </a:solidFill>
                <a:effectLst/>
                <a:latin typeface="Helvetica" pitchFamily="2" charset="0"/>
              </a:rPr>
              <a:t>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3F3F3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3F3F3F"/>
                </a:solidFill>
                <a:effectLst/>
                <a:latin typeface="Helvetica" pitchFamily="2" charset="0"/>
              </a:rPr>
              <a:t>If you have feedback from your employers about benefits they have found in hosting your students, add this into the slide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3F3F3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3F3F3F"/>
                </a:solidFill>
                <a:effectLst/>
                <a:latin typeface="Helvetica" pitchFamily="2" charset="0"/>
              </a:rPr>
              <a:t>SPEAKERS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3F3F3F"/>
              </a:solidFill>
              <a:effectLst/>
              <a:latin typeface="Helvetica"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rgbClr val="3F3F3F"/>
                </a:solidFill>
                <a:effectLst/>
                <a:latin typeface="Helvetica" pitchFamily="2" charset="0"/>
              </a:rPr>
              <a:t>Here's what other employers say about hosting industry placements…</a:t>
            </a:r>
          </a:p>
          <a:p>
            <a:endParaRPr lang="en-GB" dirty="0"/>
          </a:p>
        </p:txBody>
      </p:sp>
      <p:sp>
        <p:nvSpPr>
          <p:cNvPr id="4" name="Slide Number Placeholder 3"/>
          <p:cNvSpPr>
            <a:spLocks noGrp="1"/>
          </p:cNvSpPr>
          <p:nvPr>
            <p:ph type="sldNum" sz="quarter" idx="5"/>
          </p:nvPr>
        </p:nvSpPr>
        <p:spPr/>
        <p:txBody>
          <a:bodyPr/>
          <a:lstStyle/>
          <a:p>
            <a:fld id="{6143F48B-3A48-9244-B0B5-D26A6BFFB480}" type="slidenum">
              <a:rPr lang="en-GB" smtClean="0"/>
              <a:t>11</a:t>
            </a:fld>
            <a:endParaRPr lang="en-GB"/>
          </a:p>
        </p:txBody>
      </p:sp>
    </p:spTree>
    <p:extLst>
      <p:ext uri="{BB962C8B-B14F-4D97-AF65-F5344CB8AC3E}">
        <p14:creationId xmlns:p14="http://schemas.microsoft.com/office/powerpoint/2010/main" val="26474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SPEAKERS NOTES:</a:t>
            </a:r>
          </a:p>
          <a:p>
            <a:endParaRPr lang="en-GB"/>
          </a:p>
          <a:p>
            <a:pPr marL="171450" indent="-171450">
              <a:buFont typeface="Arial" panose="020B0604020202020204" pitchFamily="34" charset="0"/>
              <a:buChar char="•"/>
            </a:pPr>
            <a:r>
              <a:rPr lang="en-GB"/>
              <a:t>Industry placements can be delivered in a number of ways, depending on the needs of the employer and the student. </a:t>
            </a:r>
          </a:p>
          <a:p>
            <a:pPr marL="171450" indent="-171450">
              <a:buFont typeface="Arial" panose="020B0604020202020204" pitchFamily="34" charset="0"/>
              <a:buChar char="•"/>
            </a:pPr>
            <a:r>
              <a:rPr lang="en-GB"/>
              <a:t>There are several delivery models that can be used, including block placements, day-release placements, and staggered placements. </a:t>
            </a:r>
          </a:p>
          <a:p>
            <a:pPr marL="171450" indent="-171450">
              <a:buFont typeface="Arial" panose="020B0604020202020204" pitchFamily="34" charset="0"/>
              <a:buChar char="•"/>
            </a:pPr>
            <a:r>
              <a:rPr lang="en-GB"/>
              <a:t>Block placements involve the student working full-time for an extended period of time, usually 6-8 weeks, while day-release placements involve the student attending work one or two days per week over a longer period of time. </a:t>
            </a:r>
          </a:p>
          <a:p>
            <a:pPr marL="171450" indent="-171450">
              <a:buFont typeface="Arial" panose="020B0604020202020204" pitchFamily="34" charset="0"/>
              <a:buChar char="•"/>
            </a:pPr>
            <a:r>
              <a:rPr lang="en-GB"/>
              <a:t>Staggered placements involve the student working part-time over a longer period of time. </a:t>
            </a:r>
          </a:p>
          <a:p>
            <a:pPr marL="171450" indent="-171450">
              <a:buFont typeface="Arial" panose="020B0604020202020204" pitchFamily="34" charset="0"/>
              <a:buChar char="•"/>
            </a:pPr>
            <a:r>
              <a:rPr lang="en-GB"/>
              <a:t>Placements can also be project-based, with a specific focus on a particular project or task. Employers should work with the school or college to determine the most appropriate delivery model for their needs and the needs of the student.</a:t>
            </a:r>
          </a:p>
          <a:p>
            <a:pPr marL="171450" indent="-171450">
              <a:buFont typeface="Arial" panose="020B0604020202020204" pitchFamily="34" charset="0"/>
              <a:buChar char="•"/>
            </a:pPr>
            <a:r>
              <a:rPr lang="en-GB"/>
              <a:t>Ask the employer if they, even at this early stage would have any preferences / would your model work for them? (BE CAREFUL NOT TO MAKE THIS A BARRIER – THEIR RESPONSE MAY MEAN FURTHER DISCUSSION ABOUT FLEXIBILITIES OF YOUR DELIVERY MODEL IS NECESSARY.) </a:t>
            </a:r>
          </a:p>
        </p:txBody>
      </p:sp>
      <p:sp>
        <p:nvSpPr>
          <p:cNvPr id="4" name="Slide Number Placeholder 3"/>
          <p:cNvSpPr>
            <a:spLocks noGrp="1"/>
          </p:cNvSpPr>
          <p:nvPr>
            <p:ph type="sldNum" sz="quarter" idx="5"/>
          </p:nvPr>
        </p:nvSpPr>
        <p:spPr/>
        <p:txBody>
          <a:bodyPr/>
          <a:lstStyle/>
          <a:p>
            <a:fld id="{6143F48B-3A48-9244-B0B5-D26A6BFFB480}" type="slidenum">
              <a:rPr lang="en-GB" smtClean="0"/>
              <a:t>12</a:t>
            </a:fld>
            <a:endParaRPr lang="en-GB"/>
          </a:p>
        </p:txBody>
      </p:sp>
    </p:spTree>
    <p:extLst>
      <p:ext uri="{BB962C8B-B14F-4D97-AF65-F5344CB8AC3E}">
        <p14:creationId xmlns:p14="http://schemas.microsoft.com/office/powerpoint/2010/main" val="3308305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SPEAKER NOTES:</a:t>
            </a:r>
          </a:p>
          <a:p>
            <a:endParaRPr lang="en-GB" dirty="0"/>
          </a:p>
          <a:p>
            <a:pPr marL="171450" indent="-171450">
              <a:buFont typeface="Arial" panose="020B0604020202020204" pitchFamily="34" charset="0"/>
              <a:buChar char="•"/>
            </a:pPr>
            <a:r>
              <a:rPr lang="en-GB" dirty="0"/>
              <a:t>Employers who offer industry placements make a commitment to provide valuable training and work experience to T-Level students. </a:t>
            </a:r>
          </a:p>
          <a:p>
            <a:pPr marL="171450" indent="-171450">
              <a:buFont typeface="Arial" panose="020B0604020202020204" pitchFamily="34" charset="0"/>
              <a:buChar char="•"/>
            </a:pPr>
            <a:r>
              <a:rPr lang="en-GB" dirty="0"/>
              <a:t>Employers are responsible for ensuring that the student is treated fairly and respectfully, and is provided with meaningful tasks and responsibilities. </a:t>
            </a:r>
          </a:p>
          <a:p>
            <a:pPr marL="171450" indent="-171450">
              <a:buFont typeface="Arial" panose="020B0604020202020204" pitchFamily="34" charset="0"/>
              <a:buChar char="•"/>
            </a:pPr>
            <a:r>
              <a:rPr lang="en-GB" dirty="0"/>
              <a:t>Employers will also need to provide regular feedback and support, and help the student develop employability skills. It is important to adhere to relevant laws and regulations, including health and safety, data protection, and equality and diversity. </a:t>
            </a:r>
          </a:p>
          <a:p>
            <a:pPr marL="171450" indent="-171450">
              <a:buFont typeface="Arial" panose="020B0604020202020204" pitchFamily="34" charset="0"/>
              <a:buChar char="•"/>
            </a:pPr>
            <a:r>
              <a:rPr lang="en-GB" dirty="0"/>
              <a:t>By offering an industry placement, employers can help develop the next generation of skilled workers and benefit from fresh perspectives and new talent in their organisation.</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You may also wish to explain there are no requirements for payment, offer of a job longer-term etc.</a:t>
            </a:r>
          </a:p>
        </p:txBody>
      </p:sp>
      <p:sp>
        <p:nvSpPr>
          <p:cNvPr id="4" name="Slide Number Placeholder 3"/>
          <p:cNvSpPr>
            <a:spLocks noGrp="1"/>
          </p:cNvSpPr>
          <p:nvPr>
            <p:ph type="sldNum" sz="quarter" idx="5"/>
          </p:nvPr>
        </p:nvSpPr>
        <p:spPr/>
        <p:txBody>
          <a:bodyPr/>
          <a:lstStyle/>
          <a:p>
            <a:fld id="{6143F48B-3A48-9244-B0B5-D26A6BFFB480}" type="slidenum">
              <a:rPr lang="en-GB" smtClean="0"/>
              <a:t>13</a:t>
            </a:fld>
            <a:endParaRPr lang="en-GB"/>
          </a:p>
        </p:txBody>
      </p:sp>
    </p:spTree>
    <p:extLst>
      <p:ext uri="{BB962C8B-B14F-4D97-AF65-F5344CB8AC3E}">
        <p14:creationId xmlns:p14="http://schemas.microsoft.com/office/powerpoint/2010/main" val="3244146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 </a:t>
            </a:r>
          </a:p>
          <a:p>
            <a:endParaRPr lang="en-GB" dirty="0"/>
          </a:p>
          <a:p>
            <a:r>
              <a:rPr lang="en-GB" dirty="0"/>
              <a:t>During an industry placement, it is important that both employer and student are supported to ensure a successful outcome. In this slide, discuss how you will support both parties during the placement. You may wish to edit this slide with your specific approach however, this sets out the minimum expectations.</a:t>
            </a:r>
          </a:p>
        </p:txBody>
      </p:sp>
      <p:sp>
        <p:nvSpPr>
          <p:cNvPr id="4" name="Slide Number Placeholder 3"/>
          <p:cNvSpPr>
            <a:spLocks noGrp="1"/>
          </p:cNvSpPr>
          <p:nvPr>
            <p:ph type="sldNum" sz="quarter" idx="5"/>
          </p:nvPr>
        </p:nvSpPr>
        <p:spPr/>
        <p:txBody>
          <a:bodyPr/>
          <a:lstStyle/>
          <a:p>
            <a:fld id="{6143F48B-3A48-9244-B0B5-D26A6BFFB480}" type="slidenum">
              <a:rPr lang="en-GB" smtClean="0"/>
              <a:t>14</a:t>
            </a:fld>
            <a:endParaRPr lang="en-GB"/>
          </a:p>
        </p:txBody>
      </p:sp>
    </p:spTree>
    <p:extLst>
      <p:ext uri="{BB962C8B-B14F-4D97-AF65-F5344CB8AC3E}">
        <p14:creationId xmlns:p14="http://schemas.microsoft.com/office/powerpoint/2010/main" val="4048430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u="none" strike="noStrike" dirty="0">
                <a:solidFill>
                  <a:srgbClr val="000000"/>
                </a:solidFill>
                <a:effectLst/>
                <a:highlight>
                  <a:srgbClr val="FFFF00"/>
                </a:highlight>
                <a:latin typeface="Segoe UI" panose="020B0502040204020203" pitchFamily="34" charset="0"/>
              </a:rPr>
              <a:t>If you offer a progression route such as an apprenticeship, make sure to make this part of the information – you want to demonstrate you can develop their workforce pipeline with T Levels and your wider skills offer.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u="none" strike="noStrike" dirty="0">
                <a:solidFill>
                  <a:srgbClr val="000000"/>
                </a:solidFill>
                <a:effectLst/>
                <a:highlight>
                  <a:srgbClr val="FFFF00"/>
                </a:highlight>
                <a:latin typeface="Segoe UI" panose="020B0502040204020203" pitchFamily="34" charset="0"/>
              </a:rPr>
              <a:t>Examples provided cover both T Levels, you may wish to edit to be relevant to just one T Level if you don’t offer both or if this is a targeted pitch at a particular employer. </a:t>
            </a:r>
          </a:p>
          <a:p>
            <a:pPr marL="0" indent="0">
              <a:buFont typeface="Arial" panose="020B0604020202020204" pitchFamily="34" charset="0"/>
              <a:buNone/>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There are a broad range of progression routes including: </a:t>
            </a:r>
            <a:r>
              <a:rPr lang="en-GB" dirty="0">
                <a:solidFill>
                  <a:srgbClr val="3F3F3F"/>
                </a:solidFill>
                <a:effectLst/>
                <a:latin typeface="Helvetica" pitchFamily="2" charset="0"/>
              </a:rPr>
              <a:t>HTQs, University, Skilled Employment, Apprenticeships and Accelerated Apprenticeships for more information go to https://</a:t>
            </a:r>
            <a:r>
              <a:rPr lang="en-GB" dirty="0" err="1">
                <a:solidFill>
                  <a:srgbClr val="3F3F3F"/>
                </a:solidFill>
                <a:effectLst/>
                <a:latin typeface="Helvetica" pitchFamily="2" charset="0"/>
              </a:rPr>
              <a:t>www.instituteforapprenticeships.org</a:t>
            </a:r>
            <a:r>
              <a:rPr lang="en-GB" dirty="0">
                <a:solidFill>
                  <a:srgbClr val="3F3F3F"/>
                </a:solidFill>
                <a:effectLst/>
                <a:latin typeface="Helvetica" pitchFamily="2" charset="0"/>
              </a:rPr>
              <a:t>/qualifications/t-levels/t-level-progression-profiles/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solidFill>
                <a:srgbClr val="3F3F3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solidFill>
                  <a:srgbClr val="3F3F3F"/>
                </a:solidFill>
                <a:effectLst/>
                <a:latin typeface="Helvetica" pitchFamily="2" charset="0"/>
              </a:rPr>
              <a:t>Media, Broadcast and Production</a:t>
            </a:r>
          </a:p>
          <a:p>
            <a:r>
              <a:rPr lang="en-GB" dirty="0">
                <a:effectLst/>
                <a:latin typeface="Arial" panose="020B0604020202020204" pitchFamily="34" charset="0"/>
              </a:rPr>
              <a:t>This Technical Qualification aligns to the Creative Venue Technician and Live Event Technician (Events and Venues Technician), Broadcast production assistant and junior content producer (content creation and production), Broadcast and media system technical operator (creative media technician) Level 3 Apprenticeships and, therefore, supports progression to entry-level job opportunities in Media, Broadcast and Production. </a:t>
            </a:r>
          </a:p>
          <a:p>
            <a:r>
              <a:rPr lang="en-GB" dirty="0">
                <a:effectLst/>
                <a:latin typeface="Arial" panose="020B0604020202020204" pitchFamily="34" charset="0"/>
              </a:rPr>
              <a:t>Job roles could include: operating broadcast systems in TV/radio, outside broadcast operation and outdoor transmission, audio production assistant, broadcast assistant, production management assistant, programme assistant, runner, TV production assistant, junior content assistant, social media assistant/co-ordinator, junior media executive, junior events and venues technician, live events production assistant, </a:t>
            </a:r>
            <a:br>
              <a:rPr lang="en-GB" dirty="0">
                <a:effectLst/>
                <a:latin typeface="Arial" panose="020B0604020202020204" pitchFamily="34" charset="0"/>
              </a:rPr>
            </a:br>
            <a:endParaRPr lang="en-GB" dirty="0">
              <a:effectLst/>
              <a:latin typeface="Arial" panose="020B0604020202020204" pitchFamily="34" charset="0"/>
            </a:endParaRPr>
          </a:p>
          <a:p>
            <a:r>
              <a:rPr lang="en-GB" dirty="0">
                <a:effectLst/>
                <a:latin typeface="Arial" panose="020B0604020202020204" pitchFamily="34" charset="0"/>
              </a:rPr>
              <a:t>Alternatively, students could progress to Level 3 apprenticeships such as those mentioned above to develop and gain certification of full occupational competence, or they could progress to higher-level Apprenticeships such as the Level 4 Postproduction Technical Operator, Assistant Technical Director (visual effects), Media Production Co-Ordinator and Assistant Recording Technician depending on their skills or experience. </a:t>
            </a:r>
          </a:p>
          <a:p>
            <a:endParaRPr lang="en-GB" dirty="0">
              <a:effectLst/>
              <a:latin typeface="Arial" panose="020B0604020202020204" pitchFamily="34" charset="0"/>
            </a:endParaRPr>
          </a:p>
          <a:p>
            <a:endParaRPr lang="en-GB" b="1" dirty="0">
              <a:effectLst/>
              <a:latin typeface="Arial" panose="020B0604020202020204" pitchFamily="34" charset="0"/>
            </a:endParaRPr>
          </a:p>
          <a:p>
            <a:r>
              <a:rPr lang="en-GB" b="1" dirty="0">
                <a:effectLst/>
                <a:latin typeface="Arial" panose="020B0604020202020204" pitchFamily="34" charset="0"/>
              </a:rPr>
              <a:t>Craft and design</a:t>
            </a:r>
            <a:endParaRPr lang="en-GB" dirty="0">
              <a:effectLst/>
              <a:latin typeface="Arial" panose="020B0604020202020204" pitchFamily="34" charset="0"/>
            </a:endParaRPr>
          </a:p>
          <a:p>
            <a:r>
              <a:rPr lang="en-GB" dirty="0">
                <a:effectLst/>
                <a:latin typeface="Arial" panose="020B0604020202020204" pitchFamily="34" charset="0"/>
              </a:rPr>
              <a:t>This Technical Qualification aligns to the Bespoke Furniture Maker, Craft Assistant, Garment Maker and Jewellery and Silversmithing Level 3 Apprenticeships and, therefore, supports progression to entry-level job, which could include: Jewellery designer, Jewellery maker, Furniture restorer, Furniture designers, Furniture maker, Wardrobe assistant, Dressmaker, Fashion design assistant, Tailor, Textile designer, Interior designer, Ceramics designer, Ceramics maker. </a:t>
            </a:r>
          </a:p>
          <a:p>
            <a:br>
              <a:rPr lang="en-GB" dirty="0">
                <a:effectLst/>
                <a:latin typeface="Arial" panose="020B0604020202020204" pitchFamily="34" charset="0"/>
              </a:rPr>
            </a:br>
            <a:r>
              <a:rPr lang="en-GB" dirty="0">
                <a:effectLst/>
                <a:latin typeface="Arial" panose="020B0604020202020204" pitchFamily="34" charset="0"/>
              </a:rPr>
              <a:t>Alternatively, students could progress to the Level 3 Bespoke Furniture Maker, Craft Assistant, Garment Maker and Jewellery and Silversmithing Apprenticeships to develop and gain certification of their occupational competence, or they could progress to higher-level Apprenticeships. </a:t>
            </a:r>
          </a:p>
          <a:p>
            <a:endParaRPr lang="en-GB" dirty="0">
              <a:effectLst/>
              <a:latin typeface="Arial" panose="020B0604020202020204" pitchFamily="34" charset="0"/>
            </a:endParaRPr>
          </a:p>
          <a:p>
            <a:endParaRPr lang="en-GB" dirty="0">
              <a:effectLst/>
              <a:latin typeface="Arial" panose="020B0604020202020204" pitchFamily="34" charset="0"/>
            </a:endParaRPr>
          </a:p>
          <a:p>
            <a:r>
              <a:rPr lang="en-GB" dirty="0">
                <a:effectLst/>
                <a:latin typeface="Arial" panose="020B0604020202020204" pitchFamily="34" charset="0"/>
              </a:rPr>
              <a:t>Where students may not have access to an Apprenticeship or would prefer a more academic route, they could progress to relevant Higher National Certificate (HNC) or Higher National Diploma (HND) programmes or degree programmes. </a:t>
            </a:r>
          </a:p>
          <a:p>
            <a:pPr marL="0" indent="0">
              <a:buFont typeface="Arial" panose="020B0604020202020204" pitchFamily="34" charset="0"/>
              <a:buNone/>
            </a:pPr>
            <a:endParaRPr lang="en-GB" dirty="0"/>
          </a:p>
          <a:p>
            <a:pPr marL="0" indent="0">
              <a:buFont typeface="Arial" panose="020B0604020202020204" pitchFamily="34" charset="0"/>
              <a:buNone/>
            </a:pPr>
            <a:endParaRPr lang="en-GB" dirty="0"/>
          </a:p>
          <a:p>
            <a:pPr marL="0" indent="0">
              <a:buFont typeface="Arial" panose="020B0604020202020204" pitchFamily="34" charset="0"/>
              <a:buNone/>
            </a:pPr>
            <a:r>
              <a:rPr lang="en-GB" dirty="0"/>
              <a:t>SPEAKER NOTES:</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This slide outlines the various progression routes available to Creative and Design T Level students. Students can pursue higher education in a related field or enter the workforce directly. Various career options are available, </a:t>
            </a:r>
          </a:p>
        </p:txBody>
      </p:sp>
      <p:sp>
        <p:nvSpPr>
          <p:cNvPr id="4" name="Slide Number Placeholder 3"/>
          <p:cNvSpPr>
            <a:spLocks noGrp="1"/>
          </p:cNvSpPr>
          <p:nvPr>
            <p:ph type="sldNum" sz="quarter" idx="5"/>
          </p:nvPr>
        </p:nvSpPr>
        <p:spPr/>
        <p:txBody>
          <a:bodyPr/>
          <a:lstStyle/>
          <a:p>
            <a:fld id="{6143F48B-3A48-9244-B0B5-D26A6BFFB480}" type="slidenum">
              <a:rPr lang="en-GB" smtClean="0"/>
              <a:t>15</a:t>
            </a:fld>
            <a:endParaRPr lang="en-GB"/>
          </a:p>
        </p:txBody>
      </p:sp>
    </p:spTree>
    <p:extLst>
      <p:ext uri="{BB962C8B-B14F-4D97-AF65-F5344CB8AC3E}">
        <p14:creationId xmlns:p14="http://schemas.microsoft.com/office/powerpoint/2010/main" val="1705666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260350"/>
            <a:ext cx="6008687" cy="3381375"/>
          </a:xfrm>
        </p:spPr>
      </p:sp>
      <p:sp>
        <p:nvSpPr>
          <p:cNvPr id="3" name="Notes Placeholder 2"/>
          <p:cNvSpPr>
            <a:spLocks noGrp="1"/>
          </p:cNvSpPr>
          <p:nvPr>
            <p:ph type="body" idx="1"/>
          </p:nvPr>
        </p:nvSpPr>
        <p:spPr>
          <a:xfrm>
            <a:off x="407988" y="3929237"/>
            <a:ext cx="5791359" cy="4837138"/>
          </a:xfrm>
        </p:spPr>
        <p:txBody>
          <a:bodyPr/>
          <a:lstStyle/>
          <a:p>
            <a:endParaRPr lang="en-GB" sz="1050" dirty="0"/>
          </a:p>
          <a:p>
            <a:endParaRPr lang="en-GB" sz="1050" dirty="0"/>
          </a:p>
          <a:p>
            <a:r>
              <a:rPr lang="en-GB" dirty="0"/>
              <a:t>SPEAKERS NOTES:</a:t>
            </a:r>
          </a:p>
          <a:p>
            <a:endParaRPr lang="en-GB" dirty="0"/>
          </a:p>
          <a:p>
            <a:pPr marL="171450" indent="-171450">
              <a:buFont typeface="Arial" panose="020B0604020202020204" pitchFamily="34" charset="0"/>
              <a:buChar char="•"/>
            </a:pPr>
            <a:r>
              <a:rPr lang="en-GB" dirty="0"/>
              <a:t>Open the discussion up for any questions…</a:t>
            </a:r>
          </a:p>
          <a:p>
            <a:endParaRPr lang="en-GB" dirty="0"/>
          </a:p>
        </p:txBody>
      </p:sp>
      <p:sp>
        <p:nvSpPr>
          <p:cNvPr id="4" name="Slide Number Placeholder 3"/>
          <p:cNvSpPr>
            <a:spLocks noGrp="1"/>
          </p:cNvSpPr>
          <p:nvPr>
            <p:ph type="sldNum" sz="quarter" idx="5"/>
          </p:nvPr>
        </p:nvSpPr>
        <p:spPr/>
        <p:txBody>
          <a:bodyPr/>
          <a:lstStyle/>
          <a:p>
            <a:fld id="{A43584B4-5C97-4A4F-8376-21A6D0FC9A32}" type="slidenum">
              <a:rPr lang="en-GB" smtClean="0"/>
              <a:t>16</a:t>
            </a:fld>
            <a:endParaRPr lang="en-GB"/>
          </a:p>
        </p:txBody>
      </p:sp>
    </p:spTree>
    <p:extLst>
      <p:ext uri="{BB962C8B-B14F-4D97-AF65-F5344CB8AC3E}">
        <p14:creationId xmlns:p14="http://schemas.microsoft.com/office/powerpoint/2010/main" val="813820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Arial" panose="020B0604020202020204" pitchFamily="34" charset="0"/>
                <a:cs typeface="Arial" panose="020B0604020202020204" pitchFamily="34" charset="0"/>
              </a:rPr>
              <a:t>NOTES: Edit this slide as appropriate. This is the call for action for the employer this will depend on whether you are presenting this to a group of employers, or an individual employer.  </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SPEAKER NOTES:</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&lt;To be inserted by presenter&gt;</a:t>
            </a:r>
          </a:p>
        </p:txBody>
      </p:sp>
      <p:sp>
        <p:nvSpPr>
          <p:cNvPr id="4" name="Slide Number Placeholder 3"/>
          <p:cNvSpPr>
            <a:spLocks noGrp="1"/>
          </p:cNvSpPr>
          <p:nvPr>
            <p:ph type="sldNum" sz="quarter" idx="5"/>
          </p:nvPr>
        </p:nvSpPr>
        <p:spPr/>
        <p:txBody>
          <a:bodyPr/>
          <a:lstStyle/>
          <a:p>
            <a:fld id="{EFF8DC11-5811-E54C-93FB-BDA3EAE90651}" type="slidenum">
              <a:rPr lang="en-GB" smtClean="0"/>
              <a:t>17</a:t>
            </a:fld>
            <a:endParaRPr lang="en-GB"/>
          </a:p>
        </p:txBody>
      </p:sp>
    </p:spTree>
    <p:extLst>
      <p:ext uri="{BB962C8B-B14F-4D97-AF65-F5344CB8AC3E}">
        <p14:creationId xmlns:p14="http://schemas.microsoft.com/office/powerpoint/2010/main" val="1706319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260350"/>
            <a:ext cx="6008687" cy="3381375"/>
          </a:xfrm>
        </p:spPr>
      </p:sp>
      <p:sp>
        <p:nvSpPr>
          <p:cNvPr id="3" name="Notes Placeholder 2"/>
          <p:cNvSpPr>
            <a:spLocks noGrp="1"/>
          </p:cNvSpPr>
          <p:nvPr>
            <p:ph type="body" idx="1"/>
          </p:nvPr>
        </p:nvSpPr>
        <p:spPr>
          <a:xfrm>
            <a:off x="407095" y="3929236"/>
            <a:ext cx="6008686" cy="4309291"/>
          </a:xfrm>
        </p:spPr>
        <p:txBody>
          <a:bodyPr/>
          <a:lstStyle/>
          <a:p>
            <a:r>
              <a:rPr lang="en-GB" dirty="0"/>
              <a:t>NOTES:</a:t>
            </a:r>
          </a:p>
          <a:p>
            <a:endParaRPr lang="en-GB" dirty="0"/>
          </a:p>
          <a:p>
            <a:r>
              <a:rPr lang="en-GB" dirty="0"/>
              <a:t>If you have relevant case studies – provide links etc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3584B4-5C97-4A4F-8376-21A6D0FC9A3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967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Arial" panose="020B0604020202020204" pitchFamily="34" charset="0"/>
                <a:cs typeface="Arial" panose="020B0604020202020204" pitchFamily="34" charset="0"/>
              </a:rPr>
              <a:t>NOTES: Make sure the contact details you provide (phone and email) are manned and will be responded to in a timely way. </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SPEAKER NOTES:</a:t>
            </a:r>
          </a:p>
          <a:p>
            <a:endParaRPr lang="en-GB">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a:latin typeface="Arial" panose="020B0604020202020204" pitchFamily="34" charset="0"/>
                <a:cs typeface="Arial" panose="020B0604020202020204" pitchFamily="34" charset="0"/>
              </a:rPr>
              <a:t>Thank audience for their time and ensure there is a clear route for further engagement.</a:t>
            </a:r>
          </a:p>
        </p:txBody>
      </p:sp>
      <p:sp>
        <p:nvSpPr>
          <p:cNvPr id="4" name="Slide Number Placeholder 3"/>
          <p:cNvSpPr>
            <a:spLocks noGrp="1"/>
          </p:cNvSpPr>
          <p:nvPr>
            <p:ph type="sldNum" sz="quarter" idx="5"/>
          </p:nvPr>
        </p:nvSpPr>
        <p:spPr/>
        <p:txBody>
          <a:bodyPr/>
          <a:lstStyle/>
          <a:p>
            <a:fld id="{EFF8DC11-5811-E54C-93FB-BDA3EAE90651}" type="slidenum">
              <a:rPr lang="en-GB" smtClean="0"/>
              <a:t>19</a:t>
            </a:fld>
            <a:endParaRPr lang="en-GB"/>
          </a:p>
        </p:txBody>
      </p:sp>
    </p:spTree>
    <p:extLst>
      <p:ext uri="{BB962C8B-B14F-4D97-AF65-F5344CB8AC3E}">
        <p14:creationId xmlns:p14="http://schemas.microsoft.com/office/powerpoint/2010/main" val="3981443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Arial" panose="020B0604020202020204" pitchFamily="34" charset="0"/>
                <a:cs typeface="Arial" panose="020B0604020202020204" pitchFamily="34" charset="0"/>
              </a:rPr>
              <a:t>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a:latin typeface="Arial" panose="020B0604020202020204" pitchFamily="34" charset="0"/>
                <a:cs typeface="Arial" panose="020B0604020202020204" pitchFamily="34" charset="0"/>
              </a:rPr>
              <a:t>This session is aimed to give you an overview of the Creative and Design T Level, the occupational specialisms and the industry placements</a:t>
            </a:r>
          </a:p>
          <a:p>
            <a:pPr marL="171450" indent="-171450">
              <a:buFont typeface="Arial" panose="020B0604020202020204" pitchFamily="34" charset="0"/>
              <a:buChar char="•"/>
            </a:pPr>
            <a:endParaRPr lang="en-GB">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a:latin typeface="Arial" panose="020B0604020202020204" pitchFamily="34" charset="0"/>
                <a:cs typeface="Arial" panose="020B0604020202020204" pitchFamily="34" charset="0"/>
              </a:rPr>
              <a:t>I will provide you with an overview of the programme, tell you a little about our students and why you might be interested in hosting a student in your workplace.  We will explore the types and projects and tasks a student would typically be involved in whilst on their industry placement, describe how our placement model works and answer any questions. </a:t>
            </a:r>
          </a:p>
          <a:p>
            <a:pPr marL="171450" indent="-171450">
              <a:buFont typeface="Arial" panose="020B0604020202020204" pitchFamily="34" charset="0"/>
              <a:buChar char="•"/>
            </a:pPr>
            <a:endParaRPr lang="en-GB">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a:latin typeface="Arial" panose="020B0604020202020204" pitchFamily="34" charset="0"/>
                <a:cs typeface="Arial" panose="020B0604020202020204" pitchFamily="34" charset="0"/>
              </a:rPr>
              <a:t>Finally, I am keen to understand if you remain interested and if you would like to progress this further.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FF8DC11-5811-E54C-93FB-BDA3EAE90651}" type="slidenum">
              <a:rPr lang="en-GB" smtClean="0"/>
              <a:t>2</a:t>
            </a:fld>
            <a:endParaRPr lang="en-GB"/>
          </a:p>
        </p:txBody>
      </p:sp>
    </p:spTree>
    <p:extLst>
      <p:ext uri="{BB962C8B-B14F-4D97-AF65-F5344CB8AC3E}">
        <p14:creationId xmlns:p14="http://schemas.microsoft.com/office/powerpoint/2010/main" val="423653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rPr>
              <a:t>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rPr>
              <a:t>You may need to edit this slide to reflect the T Levels that your organisation offers, if you choose to do this you may also want to edit the whole slide pack to be relevant to just one.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rPr>
              <a:t>There may however be some value in sharing the wider offer with employers as you may gain some useful intelligence and understanding on which T Levels employers would be most interested in, which could support future curriculum planning.</a:t>
            </a:r>
          </a:p>
          <a:p>
            <a:endParaRPr lang="en-GB"/>
          </a:p>
        </p:txBody>
      </p:sp>
      <p:sp>
        <p:nvSpPr>
          <p:cNvPr id="4" name="Slide Number Placeholder 3"/>
          <p:cNvSpPr>
            <a:spLocks noGrp="1"/>
          </p:cNvSpPr>
          <p:nvPr>
            <p:ph type="sldNum" sz="quarter" idx="5"/>
          </p:nvPr>
        </p:nvSpPr>
        <p:spPr/>
        <p:txBody>
          <a:bodyPr/>
          <a:lstStyle/>
          <a:p>
            <a:fld id="{6143F48B-3A48-9244-B0B5-D26A6BFFB480}" type="slidenum">
              <a:rPr lang="en-GB" smtClean="0"/>
              <a:t>3</a:t>
            </a:fld>
            <a:endParaRPr lang="en-GB"/>
          </a:p>
        </p:txBody>
      </p:sp>
    </p:spTree>
    <p:extLst>
      <p:ext uri="{BB962C8B-B14F-4D97-AF65-F5344CB8AC3E}">
        <p14:creationId xmlns:p14="http://schemas.microsoft.com/office/powerpoint/2010/main" val="2304498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rPr>
              <a:t>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rPr>
              <a:t>You may need to edit this slide to reflect the occupational specialisms that your organisation offers.  Whilst you could remove those you don’t there could be some value in understanding which employers would be most interested in to support your future curriculum planning.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rPr>
              <a:t>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a:solidFill>
                  <a:srgbClr val="E8462B"/>
                </a:solidFill>
                <a:effectLst/>
              </a:rPr>
              <a:t>Provide a high-level overview of the Media, Broadcast and Production T Level. </a:t>
            </a:r>
          </a:p>
          <a:p>
            <a:endParaRPr lang="en-GB"/>
          </a:p>
        </p:txBody>
      </p:sp>
      <p:sp>
        <p:nvSpPr>
          <p:cNvPr id="4" name="Slide Number Placeholder 3"/>
          <p:cNvSpPr>
            <a:spLocks noGrp="1"/>
          </p:cNvSpPr>
          <p:nvPr>
            <p:ph type="sldNum" sz="quarter" idx="5"/>
          </p:nvPr>
        </p:nvSpPr>
        <p:spPr/>
        <p:txBody>
          <a:bodyPr/>
          <a:lstStyle/>
          <a:p>
            <a:fld id="{6143F48B-3A48-9244-B0B5-D26A6BFFB480}" type="slidenum">
              <a:rPr lang="en-GB" smtClean="0"/>
              <a:t>4</a:t>
            </a:fld>
            <a:endParaRPr lang="en-GB"/>
          </a:p>
        </p:txBody>
      </p:sp>
    </p:spTree>
    <p:extLst>
      <p:ext uri="{BB962C8B-B14F-4D97-AF65-F5344CB8AC3E}">
        <p14:creationId xmlns:p14="http://schemas.microsoft.com/office/powerpoint/2010/main" val="473897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260350"/>
            <a:ext cx="6008687" cy="3381375"/>
          </a:xfrm>
        </p:spPr>
      </p:sp>
      <p:sp>
        <p:nvSpPr>
          <p:cNvPr id="3" name="Notes Placeholder 2"/>
          <p:cNvSpPr>
            <a:spLocks noGrp="1"/>
          </p:cNvSpPr>
          <p:nvPr>
            <p:ph type="body" idx="1"/>
          </p:nvPr>
        </p:nvSpPr>
        <p:spPr>
          <a:xfrm>
            <a:off x="407988" y="3857228"/>
            <a:ext cx="6008686" cy="5832648"/>
          </a:xfrm>
        </p:spPr>
        <p:txBody>
          <a:bodyPr/>
          <a:lstStyle/>
          <a:p>
            <a:pPr>
              <a:lnSpc>
                <a:spcPct val="110000"/>
              </a:lnSpc>
            </a:pPr>
            <a:r>
              <a:rPr lang="en-GB" sz="1050"/>
              <a:t>NOTES:</a:t>
            </a:r>
          </a:p>
          <a:p>
            <a:pPr marL="171450" indent="-171450">
              <a:lnSpc>
                <a:spcPct val="110000"/>
              </a:lnSpc>
              <a:buFont typeface="Arial" panose="020B0604020202020204" pitchFamily="34" charset="0"/>
              <a:buChar char="•"/>
            </a:pPr>
            <a:r>
              <a:rPr lang="en-GB" sz="1050"/>
              <a:t>Choice to edit occupational specialisms, in line with your offer</a:t>
            </a:r>
          </a:p>
          <a:p>
            <a:pPr>
              <a:lnSpc>
                <a:spcPct val="110000"/>
              </a:lnSpc>
            </a:pPr>
            <a:endParaRPr lang="en-GB" sz="1050"/>
          </a:p>
          <a:p>
            <a:pPr>
              <a:lnSpc>
                <a:spcPct val="110000"/>
              </a:lnSpc>
            </a:pPr>
            <a:r>
              <a:rPr lang="en-GB" sz="1050"/>
              <a:t>SPEAKERS NOTES:</a:t>
            </a:r>
          </a:p>
          <a:p>
            <a:pPr>
              <a:lnSpc>
                <a:spcPct val="110000"/>
              </a:lnSpc>
            </a:pPr>
            <a:endParaRPr lang="en-GB" sz="1050"/>
          </a:p>
          <a:p>
            <a:pPr>
              <a:lnSpc>
                <a:spcPct val="110000"/>
              </a:lnSpc>
            </a:pPr>
            <a:r>
              <a:rPr lang="en-GB" sz="1050"/>
              <a:t>What makes up Media, Broadcast and Production T Level</a:t>
            </a:r>
          </a:p>
          <a:p>
            <a:pPr>
              <a:lnSpc>
                <a:spcPct val="110000"/>
              </a:lnSpc>
            </a:pPr>
            <a:endParaRPr lang="en-GB" sz="1050"/>
          </a:p>
          <a:p>
            <a:pPr>
              <a:lnSpc>
                <a:spcPct val="110000"/>
              </a:lnSpc>
            </a:pPr>
            <a:r>
              <a:rPr lang="en-GB" sz="1050" b="1">
                <a:solidFill>
                  <a:srgbClr val="E8472B"/>
                </a:solidFill>
              </a:rPr>
              <a:t>Core</a:t>
            </a:r>
          </a:p>
          <a:p>
            <a:pPr>
              <a:lnSpc>
                <a:spcPct val="110000"/>
              </a:lnSpc>
            </a:pPr>
            <a:r>
              <a:rPr lang="en-GB" sz="1050"/>
              <a:t>Students learn knowledge, concepts, and principles about the route</a:t>
            </a:r>
          </a:p>
          <a:p>
            <a:pPr>
              <a:lnSpc>
                <a:spcPct val="110000"/>
              </a:lnSpc>
            </a:pPr>
            <a:r>
              <a:rPr lang="en-GB" sz="1050"/>
              <a:t>The Core will be assessed through an exam and a project</a:t>
            </a:r>
          </a:p>
          <a:p>
            <a:pPr>
              <a:lnSpc>
                <a:spcPct val="110000"/>
              </a:lnSpc>
            </a:pPr>
            <a:endParaRPr lang="en-GB" sz="1050"/>
          </a:p>
          <a:p>
            <a:pPr>
              <a:lnSpc>
                <a:spcPct val="110000"/>
              </a:lnSpc>
            </a:pPr>
            <a:endParaRPr lang="en-GB" sz="1050" b="1"/>
          </a:p>
          <a:p>
            <a:pPr>
              <a:lnSpc>
                <a:spcPct val="110000"/>
              </a:lnSpc>
            </a:pPr>
            <a:r>
              <a:rPr lang="en-GB" sz="1050" b="1">
                <a:solidFill>
                  <a:srgbClr val="E8472B"/>
                </a:solidFill>
              </a:rPr>
              <a:t>Occupational specialism</a:t>
            </a:r>
          </a:p>
          <a:p>
            <a:pPr>
              <a:lnSpc>
                <a:spcPct val="110000"/>
              </a:lnSpc>
            </a:pPr>
            <a:r>
              <a:rPr lang="en-GB" sz="1050"/>
              <a:t>Students choose a specialism</a:t>
            </a:r>
          </a:p>
          <a:p>
            <a:pPr>
              <a:lnSpc>
                <a:spcPct val="110000"/>
              </a:lnSpc>
            </a:pPr>
            <a:r>
              <a:rPr lang="en-GB" sz="1050"/>
              <a:t>They will learn and be assessed on the knowledge and skills needed to do a specific job</a:t>
            </a:r>
          </a:p>
          <a:p>
            <a:pPr>
              <a:lnSpc>
                <a:spcPct val="110000"/>
              </a:lnSpc>
            </a:pPr>
            <a:r>
              <a:rPr lang="en-GB" sz="1050"/>
              <a:t>This will be assessed through assignments and tasks, which might be part of the industry placement</a:t>
            </a:r>
          </a:p>
          <a:p>
            <a:pPr>
              <a:lnSpc>
                <a:spcPct val="110000"/>
              </a:lnSpc>
            </a:pPr>
            <a:endParaRPr lang="en-GB" sz="1050" b="1"/>
          </a:p>
          <a:p>
            <a:pPr>
              <a:lnSpc>
                <a:spcPct val="110000"/>
              </a:lnSpc>
            </a:pPr>
            <a:r>
              <a:rPr lang="en-GB" sz="1050" b="1">
                <a:solidFill>
                  <a:srgbClr val="E8472B"/>
                </a:solidFill>
              </a:rPr>
              <a:t>Industry placement</a:t>
            </a:r>
          </a:p>
          <a:p>
            <a:pPr>
              <a:lnSpc>
                <a:spcPct val="110000"/>
              </a:lnSpc>
            </a:pPr>
            <a:r>
              <a:rPr lang="en-GB" sz="1050" b="0"/>
              <a:t>This is time spent with an employer like you, making a meaningful contribution to your organisation </a:t>
            </a:r>
          </a:p>
          <a:p>
            <a:pPr>
              <a:lnSpc>
                <a:spcPct val="110000"/>
              </a:lnSpc>
            </a:pPr>
            <a:endParaRPr lang="en-GB" sz="1050"/>
          </a:p>
          <a:p>
            <a:pPr>
              <a:lnSpc>
                <a:spcPct val="110000"/>
              </a:lnSpc>
            </a:pPr>
            <a:endParaRPr lang="en-GB" sz="1050">
              <a:solidFill>
                <a:srgbClr val="E8472B"/>
              </a:solidFill>
            </a:endParaRPr>
          </a:p>
          <a:p>
            <a:pPr>
              <a:lnSpc>
                <a:spcPct val="110000"/>
              </a:lnSpc>
            </a:pPr>
            <a:r>
              <a:rPr lang="en-GB" sz="1050" b="1">
                <a:solidFill>
                  <a:srgbClr val="E8472B"/>
                </a:solidFill>
              </a:rPr>
              <a:t>English and Maths</a:t>
            </a:r>
          </a:p>
          <a:p>
            <a:pPr>
              <a:lnSpc>
                <a:spcPct val="110000"/>
              </a:lnSpc>
            </a:pPr>
            <a:r>
              <a:rPr lang="en-GB" sz="1050"/>
              <a:t>Student needs Level 2 in both to pass their T Level </a:t>
            </a:r>
          </a:p>
          <a:p>
            <a:pPr>
              <a:lnSpc>
                <a:spcPct val="110000"/>
              </a:lnSpc>
            </a:pPr>
            <a:endParaRPr lang="en-GB" sz="1050"/>
          </a:p>
          <a:p>
            <a:pPr>
              <a:lnSpc>
                <a:spcPct val="110000"/>
              </a:lnSpc>
            </a:pPr>
            <a:r>
              <a:rPr lang="en-GB" sz="1050" b="1">
                <a:solidFill>
                  <a:srgbClr val="E8472B"/>
                </a:solidFill>
              </a:rPr>
              <a:t>Other requirements</a:t>
            </a:r>
          </a:p>
          <a:p>
            <a:pPr>
              <a:lnSpc>
                <a:spcPct val="110000"/>
              </a:lnSpc>
            </a:pPr>
            <a:r>
              <a:rPr lang="en-GB" sz="1050"/>
              <a:t>The employer panels who designed the T Level included specific requirements and accreditations that students will need in the workplace, again getting them ready for work. These could include additional training, certifications or memberships</a:t>
            </a:r>
          </a:p>
          <a:p>
            <a:endParaRPr lang="en-GB" sz="1050"/>
          </a:p>
        </p:txBody>
      </p:sp>
      <p:sp>
        <p:nvSpPr>
          <p:cNvPr id="4" name="Slide Number Placeholder 3"/>
          <p:cNvSpPr>
            <a:spLocks noGrp="1"/>
          </p:cNvSpPr>
          <p:nvPr>
            <p:ph type="sldNum" sz="quarter" idx="5"/>
          </p:nvPr>
        </p:nvSpPr>
        <p:spPr/>
        <p:txBody>
          <a:bodyPr/>
          <a:lstStyle/>
          <a:p>
            <a:fld id="{A43584B4-5C97-4A4F-8376-21A6D0FC9A32}" type="slidenum">
              <a:rPr lang="en-GB" smtClean="0"/>
              <a:t>5</a:t>
            </a:fld>
            <a:endParaRPr lang="en-GB"/>
          </a:p>
        </p:txBody>
      </p:sp>
    </p:spTree>
    <p:extLst>
      <p:ext uri="{BB962C8B-B14F-4D97-AF65-F5344CB8AC3E}">
        <p14:creationId xmlns:p14="http://schemas.microsoft.com/office/powerpoint/2010/main" val="3042559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NOTES:</a:t>
            </a:r>
          </a:p>
          <a:p>
            <a:endParaRPr lang="en-GB"/>
          </a:p>
          <a:p>
            <a:r>
              <a:rPr lang="en-GB"/>
              <a:t>This slide provides examples for both T Levels – if you only offer one or are pitching about only one please edit the examples. </a:t>
            </a:r>
          </a:p>
          <a:p>
            <a:endParaRPr lang="en-GB"/>
          </a:p>
          <a:p>
            <a:r>
              <a:rPr lang="en-GB"/>
              <a:t>SPEAKERS NOTES:</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Industry placements provide students with the opportunity to work on a variety of projects that can directly contribute to business operations. </a:t>
            </a:r>
          </a:p>
          <a:p>
            <a:pPr marL="171450" indent="-171450">
              <a:buFont typeface="Arial" panose="020B0604020202020204" pitchFamily="34" charset="0"/>
              <a:buChar char="•"/>
            </a:pPr>
            <a:r>
              <a:rPr lang="en-GB"/>
              <a:t>Creative and Design T-Level student can undertake a variety of tasks during their industry placement. </a:t>
            </a:r>
          </a:p>
          <a:p>
            <a:pPr marL="171450" indent="-171450">
              <a:buFont typeface="Arial" panose="020B0604020202020204" pitchFamily="34" charset="0"/>
              <a:buChar char="•"/>
            </a:pPr>
            <a:r>
              <a:rPr lang="en-GB"/>
              <a:t>Explore some of the bullets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You could also ask the employer about the typical work they undertake and establish if this in in line with the T Level.</a:t>
            </a:r>
          </a:p>
        </p:txBody>
      </p:sp>
      <p:sp>
        <p:nvSpPr>
          <p:cNvPr id="4" name="Slide Number Placeholder 3"/>
          <p:cNvSpPr>
            <a:spLocks noGrp="1"/>
          </p:cNvSpPr>
          <p:nvPr>
            <p:ph type="sldNum" sz="quarter" idx="5"/>
          </p:nvPr>
        </p:nvSpPr>
        <p:spPr/>
        <p:txBody>
          <a:bodyPr/>
          <a:lstStyle/>
          <a:p>
            <a:fld id="{6143F48B-3A48-9244-B0B5-D26A6BFFB480}" type="slidenum">
              <a:rPr lang="en-GB" smtClean="0"/>
              <a:t>6</a:t>
            </a:fld>
            <a:endParaRPr lang="en-GB"/>
          </a:p>
        </p:txBody>
      </p:sp>
    </p:spTree>
    <p:extLst>
      <p:ext uri="{BB962C8B-B14F-4D97-AF65-F5344CB8AC3E}">
        <p14:creationId xmlns:p14="http://schemas.microsoft.com/office/powerpoint/2010/main" val="3374404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rPr>
              <a:t>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rPr>
              <a:t>You may need to edit this slide to reflect the occupational specialisms that your organisation offers.  Whilst you could remove those you don’t there could be some value in understanding which employers would be most interested in to support your future curriculum planning.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rPr>
              <a:t>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a:solidFill>
                  <a:srgbClr val="E8462B"/>
                </a:solidFill>
                <a:effectLst/>
              </a:rPr>
              <a:t>Provide a high-level overview of the Craft and Design T Level.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Craft and Design T Level is a highly immersive course that provides students with practical knowledge and skills required for employment in the craft and design industry.</a:t>
            </a:r>
          </a:p>
        </p:txBody>
      </p:sp>
      <p:sp>
        <p:nvSpPr>
          <p:cNvPr id="4" name="Slide Number Placeholder 3"/>
          <p:cNvSpPr>
            <a:spLocks noGrp="1"/>
          </p:cNvSpPr>
          <p:nvPr>
            <p:ph type="sldNum" sz="quarter" idx="5"/>
          </p:nvPr>
        </p:nvSpPr>
        <p:spPr/>
        <p:txBody>
          <a:bodyPr/>
          <a:lstStyle/>
          <a:p>
            <a:fld id="{6143F48B-3A48-9244-B0B5-D26A6BFFB480}" type="slidenum">
              <a:rPr lang="en-GB" smtClean="0"/>
              <a:t>7</a:t>
            </a:fld>
            <a:endParaRPr lang="en-GB"/>
          </a:p>
        </p:txBody>
      </p:sp>
    </p:spTree>
    <p:extLst>
      <p:ext uri="{BB962C8B-B14F-4D97-AF65-F5344CB8AC3E}">
        <p14:creationId xmlns:p14="http://schemas.microsoft.com/office/powerpoint/2010/main" val="775557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F16D7-6BED-CA9C-7401-C2AAAAB961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221D51-AA10-6DB8-8B7A-45967FBDCC88}"/>
              </a:ext>
            </a:extLst>
          </p:cNvPr>
          <p:cNvSpPr>
            <a:spLocks noGrp="1" noRot="1" noChangeAspect="1"/>
          </p:cNvSpPr>
          <p:nvPr>
            <p:ph type="sldImg"/>
          </p:nvPr>
        </p:nvSpPr>
        <p:spPr>
          <a:xfrm>
            <a:off x="407988" y="260350"/>
            <a:ext cx="6008687" cy="3381375"/>
          </a:xfrm>
        </p:spPr>
      </p:sp>
      <p:sp>
        <p:nvSpPr>
          <p:cNvPr id="3" name="Notes Placeholder 2">
            <a:extLst>
              <a:ext uri="{FF2B5EF4-FFF2-40B4-BE49-F238E27FC236}">
                <a16:creationId xmlns:a16="http://schemas.microsoft.com/office/drawing/2014/main" id="{EF635C56-5AB0-EC53-A193-395C04957BAE}"/>
              </a:ext>
            </a:extLst>
          </p:cNvPr>
          <p:cNvSpPr>
            <a:spLocks noGrp="1"/>
          </p:cNvSpPr>
          <p:nvPr>
            <p:ph type="body" idx="1"/>
          </p:nvPr>
        </p:nvSpPr>
        <p:spPr>
          <a:xfrm>
            <a:off x="407988" y="3857228"/>
            <a:ext cx="6008686" cy="5832648"/>
          </a:xfrm>
        </p:spPr>
        <p:txBody>
          <a:bodyPr/>
          <a:lstStyle/>
          <a:p>
            <a:pPr>
              <a:lnSpc>
                <a:spcPct val="110000"/>
              </a:lnSpc>
            </a:pPr>
            <a:r>
              <a:rPr lang="en-GB" sz="1050"/>
              <a:t>NOTES:</a:t>
            </a:r>
          </a:p>
          <a:p>
            <a:pPr marL="171450" indent="-171450">
              <a:lnSpc>
                <a:spcPct val="110000"/>
              </a:lnSpc>
              <a:buFont typeface="Arial" panose="020B0604020202020204" pitchFamily="34" charset="0"/>
              <a:buChar char="•"/>
            </a:pPr>
            <a:r>
              <a:rPr lang="en-GB" sz="1050"/>
              <a:t>Choice to edit occupational specialisms, in line with your offer</a:t>
            </a:r>
          </a:p>
          <a:p>
            <a:pPr>
              <a:lnSpc>
                <a:spcPct val="110000"/>
              </a:lnSpc>
            </a:pPr>
            <a:endParaRPr lang="en-GB" sz="1050"/>
          </a:p>
          <a:p>
            <a:pPr>
              <a:lnSpc>
                <a:spcPct val="110000"/>
              </a:lnSpc>
            </a:pPr>
            <a:r>
              <a:rPr lang="en-GB" sz="1050"/>
              <a:t>SPEAKERS NOTES:</a:t>
            </a:r>
          </a:p>
          <a:p>
            <a:pPr>
              <a:lnSpc>
                <a:spcPct val="110000"/>
              </a:lnSpc>
            </a:pPr>
            <a:endParaRPr lang="en-GB" sz="1050"/>
          </a:p>
          <a:p>
            <a:pPr>
              <a:lnSpc>
                <a:spcPct val="110000"/>
              </a:lnSpc>
            </a:pPr>
            <a:r>
              <a:rPr lang="en-GB" sz="1050"/>
              <a:t>What makes up Media, Broadcast and Production T Level</a:t>
            </a:r>
          </a:p>
          <a:p>
            <a:pPr>
              <a:lnSpc>
                <a:spcPct val="110000"/>
              </a:lnSpc>
            </a:pPr>
            <a:endParaRPr lang="en-GB" sz="1050"/>
          </a:p>
          <a:p>
            <a:pPr>
              <a:lnSpc>
                <a:spcPct val="110000"/>
              </a:lnSpc>
            </a:pPr>
            <a:r>
              <a:rPr lang="en-GB" sz="1050" b="1">
                <a:solidFill>
                  <a:srgbClr val="E8472B"/>
                </a:solidFill>
              </a:rPr>
              <a:t>Core</a:t>
            </a:r>
          </a:p>
          <a:p>
            <a:pPr>
              <a:lnSpc>
                <a:spcPct val="110000"/>
              </a:lnSpc>
            </a:pPr>
            <a:r>
              <a:rPr lang="en-GB" sz="1050"/>
              <a:t>Students learn knowledge, concepts, and principles about the route</a:t>
            </a:r>
          </a:p>
          <a:p>
            <a:pPr>
              <a:lnSpc>
                <a:spcPct val="110000"/>
              </a:lnSpc>
            </a:pPr>
            <a:r>
              <a:rPr lang="en-GB" sz="1050"/>
              <a:t>The Core will be assessed through an exam and a project</a:t>
            </a:r>
          </a:p>
          <a:p>
            <a:pPr>
              <a:lnSpc>
                <a:spcPct val="110000"/>
              </a:lnSpc>
            </a:pPr>
            <a:endParaRPr lang="en-GB" sz="1050"/>
          </a:p>
          <a:p>
            <a:pPr>
              <a:lnSpc>
                <a:spcPct val="110000"/>
              </a:lnSpc>
            </a:pPr>
            <a:endParaRPr lang="en-GB" sz="1050" b="1"/>
          </a:p>
          <a:p>
            <a:pPr>
              <a:lnSpc>
                <a:spcPct val="110000"/>
              </a:lnSpc>
            </a:pPr>
            <a:r>
              <a:rPr lang="en-GB" sz="1050" b="1">
                <a:solidFill>
                  <a:srgbClr val="E8472B"/>
                </a:solidFill>
              </a:rPr>
              <a:t>Occupational specialism</a:t>
            </a:r>
          </a:p>
          <a:p>
            <a:pPr>
              <a:lnSpc>
                <a:spcPct val="110000"/>
              </a:lnSpc>
            </a:pPr>
            <a:r>
              <a:rPr lang="en-GB" sz="1050"/>
              <a:t>Students choose a specialism</a:t>
            </a:r>
          </a:p>
          <a:p>
            <a:pPr>
              <a:lnSpc>
                <a:spcPct val="110000"/>
              </a:lnSpc>
            </a:pPr>
            <a:r>
              <a:rPr lang="en-GB" sz="1050"/>
              <a:t>They will learn and be assessed on the knowledge and skills needed to do a specific job</a:t>
            </a:r>
          </a:p>
          <a:p>
            <a:pPr>
              <a:lnSpc>
                <a:spcPct val="110000"/>
              </a:lnSpc>
            </a:pPr>
            <a:r>
              <a:rPr lang="en-GB" sz="1050"/>
              <a:t>This will be assessed through assignments and tasks, which might be part of the industry placement</a:t>
            </a:r>
          </a:p>
          <a:p>
            <a:pPr>
              <a:lnSpc>
                <a:spcPct val="110000"/>
              </a:lnSpc>
            </a:pPr>
            <a:endParaRPr lang="en-GB" sz="1050" b="1"/>
          </a:p>
          <a:p>
            <a:pPr>
              <a:lnSpc>
                <a:spcPct val="110000"/>
              </a:lnSpc>
            </a:pPr>
            <a:r>
              <a:rPr lang="en-GB" sz="1050" b="1">
                <a:solidFill>
                  <a:srgbClr val="E8472B"/>
                </a:solidFill>
              </a:rPr>
              <a:t>Industry placement</a:t>
            </a:r>
          </a:p>
          <a:p>
            <a:pPr>
              <a:lnSpc>
                <a:spcPct val="110000"/>
              </a:lnSpc>
            </a:pPr>
            <a:r>
              <a:rPr lang="en-GB" sz="1050" b="0"/>
              <a:t>This is time spent with an employer like you, making a meaningful contribution to your organisation </a:t>
            </a:r>
          </a:p>
          <a:p>
            <a:pPr>
              <a:lnSpc>
                <a:spcPct val="110000"/>
              </a:lnSpc>
            </a:pPr>
            <a:endParaRPr lang="en-GB" sz="1050"/>
          </a:p>
          <a:p>
            <a:pPr>
              <a:lnSpc>
                <a:spcPct val="110000"/>
              </a:lnSpc>
            </a:pPr>
            <a:endParaRPr lang="en-GB" sz="1050">
              <a:solidFill>
                <a:srgbClr val="E8472B"/>
              </a:solidFill>
            </a:endParaRPr>
          </a:p>
          <a:p>
            <a:pPr>
              <a:lnSpc>
                <a:spcPct val="110000"/>
              </a:lnSpc>
            </a:pPr>
            <a:r>
              <a:rPr lang="en-GB" sz="1050" b="1">
                <a:solidFill>
                  <a:srgbClr val="E8472B"/>
                </a:solidFill>
              </a:rPr>
              <a:t>English and Maths</a:t>
            </a:r>
          </a:p>
          <a:p>
            <a:pPr>
              <a:lnSpc>
                <a:spcPct val="110000"/>
              </a:lnSpc>
            </a:pPr>
            <a:r>
              <a:rPr lang="en-GB" sz="1050"/>
              <a:t>Student needs Level 2 in both to pass their T Level </a:t>
            </a:r>
          </a:p>
          <a:p>
            <a:pPr>
              <a:lnSpc>
                <a:spcPct val="110000"/>
              </a:lnSpc>
            </a:pPr>
            <a:endParaRPr lang="en-GB" sz="1050"/>
          </a:p>
          <a:p>
            <a:pPr>
              <a:lnSpc>
                <a:spcPct val="110000"/>
              </a:lnSpc>
            </a:pPr>
            <a:r>
              <a:rPr lang="en-GB" sz="1050" b="1">
                <a:solidFill>
                  <a:srgbClr val="E8472B"/>
                </a:solidFill>
              </a:rPr>
              <a:t>Other requirements</a:t>
            </a:r>
          </a:p>
          <a:p>
            <a:pPr>
              <a:lnSpc>
                <a:spcPct val="110000"/>
              </a:lnSpc>
            </a:pPr>
            <a:r>
              <a:rPr lang="en-GB" sz="1050"/>
              <a:t>The employer panels who designed the T Level included specific requirements and accreditations that students will need in the workplace, again getting them ready for work. These could include additional training, certifications or memberships</a:t>
            </a:r>
          </a:p>
          <a:p>
            <a:endParaRPr lang="en-GB" sz="1050"/>
          </a:p>
        </p:txBody>
      </p:sp>
      <p:sp>
        <p:nvSpPr>
          <p:cNvPr id="4" name="Slide Number Placeholder 3">
            <a:extLst>
              <a:ext uri="{FF2B5EF4-FFF2-40B4-BE49-F238E27FC236}">
                <a16:creationId xmlns:a16="http://schemas.microsoft.com/office/drawing/2014/main" id="{D1573DE1-2D7F-00CC-49B7-B635CCF33BF0}"/>
              </a:ext>
            </a:extLst>
          </p:cNvPr>
          <p:cNvSpPr>
            <a:spLocks noGrp="1"/>
          </p:cNvSpPr>
          <p:nvPr>
            <p:ph type="sldNum" sz="quarter" idx="5"/>
          </p:nvPr>
        </p:nvSpPr>
        <p:spPr/>
        <p:txBody>
          <a:bodyPr/>
          <a:lstStyle/>
          <a:p>
            <a:fld id="{A43584B4-5C97-4A4F-8376-21A6D0FC9A32}" type="slidenum">
              <a:rPr lang="en-GB" smtClean="0"/>
              <a:t>8</a:t>
            </a:fld>
            <a:endParaRPr lang="en-GB"/>
          </a:p>
        </p:txBody>
      </p:sp>
    </p:spTree>
    <p:extLst>
      <p:ext uri="{BB962C8B-B14F-4D97-AF65-F5344CB8AC3E}">
        <p14:creationId xmlns:p14="http://schemas.microsoft.com/office/powerpoint/2010/main" val="3086868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NOTES:</a:t>
            </a:r>
          </a:p>
          <a:p>
            <a:endParaRPr lang="en-GB"/>
          </a:p>
          <a:p>
            <a:r>
              <a:rPr lang="en-GB"/>
              <a:t>This slide provides examples for both T Levels – if you only offer one or are pitching about only one please edit the examples. </a:t>
            </a:r>
          </a:p>
          <a:p>
            <a:endParaRPr lang="en-GB"/>
          </a:p>
          <a:p>
            <a:r>
              <a:rPr lang="en-GB"/>
              <a:t>SPEAKERS NOTES:</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Industry placements provide students with the opportunity to work on a variety of projects that can directly contribute to business operations. </a:t>
            </a:r>
          </a:p>
          <a:p>
            <a:pPr marL="171450" indent="-171450">
              <a:buFont typeface="Arial" panose="020B0604020202020204" pitchFamily="34" charset="0"/>
              <a:buChar char="•"/>
            </a:pPr>
            <a:r>
              <a:rPr lang="en-GB"/>
              <a:t>Creative and Design T-Level student can undertake a variety of tasks during their industry placement. </a:t>
            </a:r>
          </a:p>
          <a:p>
            <a:pPr marL="171450" indent="-171450">
              <a:buFont typeface="Arial" panose="020B0604020202020204" pitchFamily="34" charset="0"/>
              <a:buChar char="•"/>
            </a:pPr>
            <a:r>
              <a:rPr lang="en-GB"/>
              <a:t>Explore some of the bullets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You could also ask the employer about the typical work they undertake and establish if this in in line with the T Level.</a:t>
            </a:r>
          </a:p>
        </p:txBody>
      </p:sp>
      <p:sp>
        <p:nvSpPr>
          <p:cNvPr id="4" name="Slide Number Placeholder 3"/>
          <p:cNvSpPr>
            <a:spLocks noGrp="1"/>
          </p:cNvSpPr>
          <p:nvPr>
            <p:ph type="sldNum" sz="quarter" idx="5"/>
          </p:nvPr>
        </p:nvSpPr>
        <p:spPr/>
        <p:txBody>
          <a:bodyPr/>
          <a:lstStyle/>
          <a:p>
            <a:fld id="{6143F48B-3A48-9244-B0B5-D26A6BFFB480}" type="slidenum">
              <a:rPr lang="en-GB" smtClean="0"/>
              <a:t>9</a:t>
            </a:fld>
            <a:endParaRPr lang="en-GB"/>
          </a:p>
        </p:txBody>
      </p:sp>
    </p:spTree>
    <p:extLst>
      <p:ext uri="{BB962C8B-B14F-4D97-AF65-F5344CB8AC3E}">
        <p14:creationId xmlns:p14="http://schemas.microsoft.com/office/powerpoint/2010/main" val="3848371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215F7-B893-F335-398C-0DB86EDC518F}"/>
              </a:ext>
            </a:extLst>
          </p:cNvPr>
          <p:cNvSpPr>
            <a:spLocks noGrp="1"/>
          </p:cNvSpPr>
          <p:nvPr>
            <p:ph type="ctrTitle"/>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GB"/>
              <a:t>Click to edit Master title style</a:t>
            </a:r>
          </a:p>
        </p:txBody>
      </p:sp>
      <p:sp>
        <p:nvSpPr>
          <p:cNvPr id="3" name="Subtitle 2">
            <a:extLst>
              <a:ext uri="{FF2B5EF4-FFF2-40B4-BE49-F238E27FC236}">
                <a16:creationId xmlns:a16="http://schemas.microsoft.com/office/drawing/2014/main" id="{D02ACF1A-900F-C99C-924F-F3FE0545FE2D}"/>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6" name="Slide Number Placeholder 5">
            <a:extLst>
              <a:ext uri="{FF2B5EF4-FFF2-40B4-BE49-F238E27FC236}">
                <a16:creationId xmlns:a16="http://schemas.microsoft.com/office/drawing/2014/main" id="{CD790A13-A12C-3086-7E67-58C057775D26}"/>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F590588-3972-B14A-B434-98F7B01B42C7}" type="slidenum">
              <a:rPr lang="en-GB" smtClean="0"/>
              <a:pPr/>
              <a:t>‹#›</a:t>
            </a:fld>
            <a:endParaRPr lang="en-GB"/>
          </a:p>
        </p:txBody>
      </p:sp>
      <p:sp>
        <p:nvSpPr>
          <p:cNvPr id="7" name="Freeform 6">
            <a:extLst>
              <a:ext uri="{FF2B5EF4-FFF2-40B4-BE49-F238E27FC236}">
                <a16:creationId xmlns:a16="http://schemas.microsoft.com/office/drawing/2014/main" id="{70A69C31-D06C-1A0B-454E-A0AE91A0D4A0}"/>
              </a:ext>
            </a:extLst>
          </p:cNvPr>
          <p:cNvSpPr/>
          <p:nvPr userDrawn="1"/>
        </p:nvSpPr>
        <p:spPr>
          <a:xfrm>
            <a:off x="1" y="1712830"/>
            <a:ext cx="1149349" cy="4152608"/>
          </a:xfrm>
          <a:custGeom>
            <a:avLst/>
            <a:gdLst>
              <a:gd name="connsiteX0" fmla="*/ 654640 w 1895230"/>
              <a:gd name="connsiteY0" fmla="*/ 2137108 h 6847958"/>
              <a:gd name="connsiteX1" fmla="*/ 847409 w 1895230"/>
              <a:gd name="connsiteY1" fmla="*/ 2137108 h 6847958"/>
              <a:gd name="connsiteX2" fmla="*/ 1901618 w 1895230"/>
              <a:gd name="connsiteY2" fmla="*/ 2137108 h 6847958"/>
              <a:gd name="connsiteX3" fmla="*/ 0 w 1895230"/>
              <a:gd name="connsiteY3" fmla="*/ 0 h 6847958"/>
              <a:gd name="connsiteX4" fmla="*/ 0 w 1895230"/>
              <a:gd name="connsiteY4" fmla="*/ 6852462 h 6847958"/>
              <a:gd name="connsiteX5" fmla="*/ 654640 w 1895230"/>
              <a:gd name="connsiteY5" fmla="*/ 6852462 h 6847958"/>
              <a:gd name="connsiteX6" fmla="*/ 654640 w 1895230"/>
              <a:gd name="connsiteY6" fmla="*/ 2137108 h 684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5230" h="6847958">
                <a:moveTo>
                  <a:pt x="654640" y="2137108"/>
                </a:moveTo>
                <a:lnTo>
                  <a:pt x="847409" y="2137108"/>
                </a:lnTo>
                <a:lnTo>
                  <a:pt x="1901618" y="2137108"/>
                </a:lnTo>
                <a:lnTo>
                  <a:pt x="0" y="0"/>
                </a:lnTo>
                <a:lnTo>
                  <a:pt x="0" y="6852462"/>
                </a:lnTo>
                <a:lnTo>
                  <a:pt x="654640" y="6852462"/>
                </a:lnTo>
                <a:lnTo>
                  <a:pt x="654640" y="2137108"/>
                </a:lnTo>
                <a:close/>
              </a:path>
            </a:pathLst>
          </a:custGeom>
          <a:solidFill>
            <a:srgbClr val="12110C"/>
          </a:solidFill>
          <a:ln w="10468" cap="flat">
            <a:noFill/>
            <a:prstDash val="solid"/>
            <a:miter/>
          </a:ln>
        </p:spPr>
        <p:txBody>
          <a:bodyPr rtlCol="0" anchor="ctr"/>
          <a:lstStyle/>
          <a:p>
            <a:endParaRPr lang="en-US" sz="1092"/>
          </a:p>
        </p:txBody>
      </p:sp>
    </p:spTree>
    <p:extLst>
      <p:ext uri="{BB962C8B-B14F-4D97-AF65-F5344CB8AC3E}">
        <p14:creationId xmlns:p14="http://schemas.microsoft.com/office/powerpoint/2010/main" val="3535694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3813B-646E-BC0F-7D70-66A375187B4D}"/>
              </a:ext>
            </a:extLst>
          </p:cNvPr>
          <p:cNvSpPr>
            <a:spLocks noGrp="1"/>
          </p:cNvSpPr>
          <p:nvPr>
            <p:ph type="title"/>
          </p:nvPr>
        </p:nvSpPr>
        <p:spPr/>
        <p:txBody>
          <a:bodyPr>
            <a:normAutofit/>
          </a:bodyPr>
          <a:lstStyle>
            <a:lvl1pPr>
              <a:defRPr lang="en-GB" sz="4400" b="1" i="1" kern="0" cap="all" baseline="0" dirty="0">
                <a:solidFill>
                  <a:srgbClr val="E8462B"/>
                </a:solidFill>
                <a:latin typeface="Arial" panose="020B0604020202020204" pitchFamily="34" charset="0"/>
                <a:ea typeface="+mj-ea"/>
                <a:cs typeface="Arial" panose="020B0604020202020204" pitchFamily="34" charset="0"/>
              </a:defRPr>
            </a:lvl1pPr>
          </a:lstStyle>
          <a:p>
            <a:r>
              <a:rPr lang="en-GB"/>
              <a:t>Click to edit Master title style</a:t>
            </a:r>
          </a:p>
        </p:txBody>
      </p:sp>
      <p:sp>
        <p:nvSpPr>
          <p:cNvPr id="3" name="Content Placeholder 2">
            <a:extLst>
              <a:ext uri="{FF2B5EF4-FFF2-40B4-BE49-F238E27FC236}">
                <a16:creationId xmlns:a16="http://schemas.microsoft.com/office/drawing/2014/main" id="{2987C673-3935-1D75-8EF9-2C5B6158E210}"/>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a:extLst>
              <a:ext uri="{FF2B5EF4-FFF2-40B4-BE49-F238E27FC236}">
                <a16:creationId xmlns:a16="http://schemas.microsoft.com/office/drawing/2014/main" id="{462F96DF-809F-AB3D-0C96-9B2EAFC68D51}"/>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F590588-3972-B14A-B434-98F7B01B42C7}" type="slidenum">
              <a:rPr lang="en-GB" smtClean="0"/>
              <a:pPr/>
              <a:t>‹#›</a:t>
            </a:fld>
            <a:endParaRPr lang="en-GB"/>
          </a:p>
        </p:txBody>
      </p:sp>
      <p:sp>
        <p:nvSpPr>
          <p:cNvPr id="7" name="Freeform 6">
            <a:extLst>
              <a:ext uri="{FF2B5EF4-FFF2-40B4-BE49-F238E27FC236}">
                <a16:creationId xmlns:a16="http://schemas.microsoft.com/office/drawing/2014/main" id="{BF41F464-E226-7F3B-0A43-7175A1671634}"/>
              </a:ext>
            </a:extLst>
          </p:cNvPr>
          <p:cNvSpPr/>
          <p:nvPr userDrawn="1"/>
        </p:nvSpPr>
        <p:spPr>
          <a:xfrm>
            <a:off x="1" y="1712830"/>
            <a:ext cx="1149349" cy="4152608"/>
          </a:xfrm>
          <a:custGeom>
            <a:avLst/>
            <a:gdLst>
              <a:gd name="connsiteX0" fmla="*/ 654640 w 1895230"/>
              <a:gd name="connsiteY0" fmla="*/ 2137108 h 6847958"/>
              <a:gd name="connsiteX1" fmla="*/ 847409 w 1895230"/>
              <a:gd name="connsiteY1" fmla="*/ 2137108 h 6847958"/>
              <a:gd name="connsiteX2" fmla="*/ 1901618 w 1895230"/>
              <a:gd name="connsiteY2" fmla="*/ 2137108 h 6847958"/>
              <a:gd name="connsiteX3" fmla="*/ 0 w 1895230"/>
              <a:gd name="connsiteY3" fmla="*/ 0 h 6847958"/>
              <a:gd name="connsiteX4" fmla="*/ 0 w 1895230"/>
              <a:gd name="connsiteY4" fmla="*/ 6852462 h 6847958"/>
              <a:gd name="connsiteX5" fmla="*/ 654640 w 1895230"/>
              <a:gd name="connsiteY5" fmla="*/ 6852462 h 6847958"/>
              <a:gd name="connsiteX6" fmla="*/ 654640 w 1895230"/>
              <a:gd name="connsiteY6" fmla="*/ 2137108 h 684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5230" h="6847958">
                <a:moveTo>
                  <a:pt x="654640" y="2137108"/>
                </a:moveTo>
                <a:lnTo>
                  <a:pt x="847409" y="2137108"/>
                </a:lnTo>
                <a:lnTo>
                  <a:pt x="1901618" y="2137108"/>
                </a:lnTo>
                <a:lnTo>
                  <a:pt x="0" y="0"/>
                </a:lnTo>
                <a:lnTo>
                  <a:pt x="0" y="6852462"/>
                </a:lnTo>
                <a:lnTo>
                  <a:pt x="654640" y="6852462"/>
                </a:lnTo>
                <a:lnTo>
                  <a:pt x="654640" y="2137108"/>
                </a:lnTo>
                <a:close/>
              </a:path>
            </a:pathLst>
          </a:custGeom>
          <a:solidFill>
            <a:srgbClr val="12110C"/>
          </a:solidFill>
          <a:ln w="10468" cap="flat">
            <a:noFill/>
            <a:prstDash val="solid"/>
            <a:miter/>
          </a:ln>
        </p:spPr>
        <p:txBody>
          <a:bodyPr rtlCol="0" anchor="ctr"/>
          <a:lstStyle/>
          <a:p>
            <a:endParaRPr lang="en-US" sz="1092"/>
          </a:p>
        </p:txBody>
      </p:sp>
    </p:spTree>
    <p:extLst>
      <p:ext uri="{BB962C8B-B14F-4D97-AF65-F5344CB8AC3E}">
        <p14:creationId xmlns:p14="http://schemas.microsoft.com/office/powerpoint/2010/main" val="391618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FAAE7-E19B-31B8-F641-10F7C00BECCC}"/>
              </a:ext>
            </a:extLst>
          </p:cNvPr>
          <p:cNvSpPr>
            <a:spLocks noGrp="1"/>
          </p:cNvSpPr>
          <p:nvPr>
            <p:ph type="title"/>
          </p:nvPr>
        </p:nvSpPr>
        <p:spPr>
          <a:xfrm>
            <a:off x="831850" y="1709738"/>
            <a:ext cx="10515600" cy="2852737"/>
          </a:xfrm>
        </p:spPr>
        <p:txBody>
          <a:bodyPr anchor="b"/>
          <a:lstStyle>
            <a:lvl1pPr>
              <a:defRPr sz="6000">
                <a:solidFill>
                  <a:srgbClr val="E8462B"/>
                </a:solidFill>
              </a:defRPr>
            </a:lvl1pPr>
          </a:lstStyle>
          <a:p>
            <a:r>
              <a:rPr lang="en-GB"/>
              <a:t>Click to edit Master title style</a:t>
            </a:r>
          </a:p>
        </p:txBody>
      </p:sp>
      <p:sp>
        <p:nvSpPr>
          <p:cNvPr id="3" name="Text Placeholder 2">
            <a:extLst>
              <a:ext uri="{FF2B5EF4-FFF2-40B4-BE49-F238E27FC236}">
                <a16:creationId xmlns:a16="http://schemas.microsoft.com/office/drawing/2014/main" id="{CDBF9910-82B9-8B24-7A94-168548BFB3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13254E89-F0F3-72FC-EBCC-7D64AE3DB955}"/>
              </a:ext>
            </a:extLst>
          </p:cNvPr>
          <p:cNvSpPr>
            <a:spLocks noGrp="1"/>
          </p:cNvSpPr>
          <p:nvPr>
            <p:ph type="sldNum" sz="quarter" idx="12"/>
          </p:nvPr>
        </p:nvSpPr>
        <p:spPr/>
        <p:txBody>
          <a:bodyPr/>
          <a:lstStyle/>
          <a:p>
            <a:fld id="{0F590588-3972-B14A-B434-98F7B01B42C7}" type="slidenum">
              <a:rPr lang="en-GB" smtClean="0"/>
              <a:t>‹#›</a:t>
            </a:fld>
            <a:endParaRPr lang="en-GB"/>
          </a:p>
        </p:txBody>
      </p:sp>
      <p:sp>
        <p:nvSpPr>
          <p:cNvPr id="8" name="Freeform 7">
            <a:extLst>
              <a:ext uri="{FF2B5EF4-FFF2-40B4-BE49-F238E27FC236}">
                <a16:creationId xmlns:a16="http://schemas.microsoft.com/office/drawing/2014/main" id="{76CD94F9-FFEF-4145-62BA-12125F320709}"/>
              </a:ext>
            </a:extLst>
          </p:cNvPr>
          <p:cNvSpPr/>
          <p:nvPr userDrawn="1"/>
        </p:nvSpPr>
        <p:spPr>
          <a:xfrm>
            <a:off x="1" y="1712830"/>
            <a:ext cx="1149349" cy="4152608"/>
          </a:xfrm>
          <a:custGeom>
            <a:avLst/>
            <a:gdLst>
              <a:gd name="connsiteX0" fmla="*/ 654640 w 1895230"/>
              <a:gd name="connsiteY0" fmla="*/ 2137108 h 6847958"/>
              <a:gd name="connsiteX1" fmla="*/ 847409 w 1895230"/>
              <a:gd name="connsiteY1" fmla="*/ 2137108 h 6847958"/>
              <a:gd name="connsiteX2" fmla="*/ 1901618 w 1895230"/>
              <a:gd name="connsiteY2" fmla="*/ 2137108 h 6847958"/>
              <a:gd name="connsiteX3" fmla="*/ 0 w 1895230"/>
              <a:gd name="connsiteY3" fmla="*/ 0 h 6847958"/>
              <a:gd name="connsiteX4" fmla="*/ 0 w 1895230"/>
              <a:gd name="connsiteY4" fmla="*/ 6852462 h 6847958"/>
              <a:gd name="connsiteX5" fmla="*/ 654640 w 1895230"/>
              <a:gd name="connsiteY5" fmla="*/ 6852462 h 6847958"/>
              <a:gd name="connsiteX6" fmla="*/ 654640 w 1895230"/>
              <a:gd name="connsiteY6" fmla="*/ 2137108 h 684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5230" h="6847958">
                <a:moveTo>
                  <a:pt x="654640" y="2137108"/>
                </a:moveTo>
                <a:lnTo>
                  <a:pt x="847409" y="2137108"/>
                </a:lnTo>
                <a:lnTo>
                  <a:pt x="1901618" y="2137108"/>
                </a:lnTo>
                <a:lnTo>
                  <a:pt x="0" y="0"/>
                </a:lnTo>
                <a:lnTo>
                  <a:pt x="0" y="6852462"/>
                </a:lnTo>
                <a:lnTo>
                  <a:pt x="654640" y="6852462"/>
                </a:lnTo>
                <a:lnTo>
                  <a:pt x="654640" y="2137108"/>
                </a:lnTo>
                <a:close/>
              </a:path>
            </a:pathLst>
          </a:custGeom>
          <a:solidFill>
            <a:srgbClr val="12110C"/>
          </a:solidFill>
          <a:ln w="10468" cap="flat">
            <a:noFill/>
            <a:prstDash val="solid"/>
            <a:miter/>
          </a:ln>
        </p:spPr>
        <p:txBody>
          <a:bodyPr rtlCol="0" anchor="ctr"/>
          <a:lstStyle/>
          <a:p>
            <a:endParaRPr lang="en-US" sz="1092"/>
          </a:p>
        </p:txBody>
      </p:sp>
    </p:spTree>
    <p:extLst>
      <p:ext uri="{BB962C8B-B14F-4D97-AF65-F5344CB8AC3E}">
        <p14:creationId xmlns:p14="http://schemas.microsoft.com/office/powerpoint/2010/main" val="3555041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1ABB1-4741-E507-792A-EB4AC76BE7E8}"/>
              </a:ext>
            </a:extLst>
          </p:cNvPr>
          <p:cNvSpPr>
            <a:spLocks noGrp="1"/>
          </p:cNvSpPr>
          <p:nvPr>
            <p:ph type="title"/>
          </p:nvPr>
        </p:nvSpPr>
        <p:spPr/>
        <p:txBody>
          <a:bodyPr>
            <a:normAutofit/>
          </a:bodyPr>
          <a:lstStyle>
            <a:lvl1pPr algn="l" defTabSz="914400" rtl="0" eaLnBrk="1" latinLnBrk="0" hangingPunct="1">
              <a:lnSpc>
                <a:spcPct val="90000"/>
              </a:lnSpc>
              <a:spcBef>
                <a:spcPct val="0"/>
              </a:spcBef>
              <a:buNone/>
              <a:defRPr lang="en-GB" sz="4400" b="1" i="1" kern="0" cap="all" baseline="0" dirty="0">
                <a:solidFill>
                  <a:srgbClr val="E8462B"/>
                </a:solidFill>
                <a:latin typeface="+mj-lt"/>
                <a:ea typeface="+mj-ea"/>
                <a:cs typeface="Arial" panose="020B0604020202020204" pitchFamily="34" charset="0"/>
              </a:defRPr>
            </a:lvl1pPr>
          </a:lstStyle>
          <a:p>
            <a:r>
              <a:rPr lang="en-GB"/>
              <a:t>Click to edit Master title style</a:t>
            </a:r>
          </a:p>
        </p:txBody>
      </p:sp>
      <p:sp>
        <p:nvSpPr>
          <p:cNvPr id="3" name="Content Placeholder 2">
            <a:extLst>
              <a:ext uri="{FF2B5EF4-FFF2-40B4-BE49-F238E27FC236}">
                <a16:creationId xmlns:a16="http://schemas.microsoft.com/office/drawing/2014/main" id="{846456A3-1C1E-D214-7739-9CD1B24DC03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ABF614F4-DEB2-D2C8-F7EF-96D43EFC14C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a:extLst>
              <a:ext uri="{FF2B5EF4-FFF2-40B4-BE49-F238E27FC236}">
                <a16:creationId xmlns:a16="http://schemas.microsoft.com/office/drawing/2014/main" id="{564E57A1-148D-2771-9EF1-F6DCAD9B03DF}"/>
              </a:ext>
            </a:extLst>
          </p:cNvPr>
          <p:cNvSpPr>
            <a:spLocks noGrp="1"/>
          </p:cNvSpPr>
          <p:nvPr>
            <p:ph type="sldNum" sz="quarter" idx="12"/>
          </p:nvPr>
        </p:nvSpPr>
        <p:spPr/>
        <p:txBody>
          <a:bodyPr/>
          <a:lstStyle/>
          <a:p>
            <a:fld id="{0F590588-3972-B14A-B434-98F7B01B42C7}" type="slidenum">
              <a:rPr lang="en-GB" smtClean="0"/>
              <a:t>‹#›</a:t>
            </a:fld>
            <a:endParaRPr lang="en-GB"/>
          </a:p>
        </p:txBody>
      </p:sp>
      <p:sp>
        <p:nvSpPr>
          <p:cNvPr id="8" name="Freeform 7">
            <a:extLst>
              <a:ext uri="{FF2B5EF4-FFF2-40B4-BE49-F238E27FC236}">
                <a16:creationId xmlns:a16="http://schemas.microsoft.com/office/drawing/2014/main" id="{94FD8B57-957E-494A-0EEA-B0AE3702F0A4}"/>
              </a:ext>
            </a:extLst>
          </p:cNvPr>
          <p:cNvSpPr/>
          <p:nvPr userDrawn="1"/>
        </p:nvSpPr>
        <p:spPr>
          <a:xfrm>
            <a:off x="1" y="1712830"/>
            <a:ext cx="1149349" cy="4152608"/>
          </a:xfrm>
          <a:custGeom>
            <a:avLst/>
            <a:gdLst>
              <a:gd name="connsiteX0" fmla="*/ 654640 w 1895230"/>
              <a:gd name="connsiteY0" fmla="*/ 2137108 h 6847958"/>
              <a:gd name="connsiteX1" fmla="*/ 847409 w 1895230"/>
              <a:gd name="connsiteY1" fmla="*/ 2137108 h 6847958"/>
              <a:gd name="connsiteX2" fmla="*/ 1901618 w 1895230"/>
              <a:gd name="connsiteY2" fmla="*/ 2137108 h 6847958"/>
              <a:gd name="connsiteX3" fmla="*/ 0 w 1895230"/>
              <a:gd name="connsiteY3" fmla="*/ 0 h 6847958"/>
              <a:gd name="connsiteX4" fmla="*/ 0 w 1895230"/>
              <a:gd name="connsiteY4" fmla="*/ 6852462 h 6847958"/>
              <a:gd name="connsiteX5" fmla="*/ 654640 w 1895230"/>
              <a:gd name="connsiteY5" fmla="*/ 6852462 h 6847958"/>
              <a:gd name="connsiteX6" fmla="*/ 654640 w 1895230"/>
              <a:gd name="connsiteY6" fmla="*/ 2137108 h 684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5230" h="6847958">
                <a:moveTo>
                  <a:pt x="654640" y="2137108"/>
                </a:moveTo>
                <a:lnTo>
                  <a:pt x="847409" y="2137108"/>
                </a:lnTo>
                <a:lnTo>
                  <a:pt x="1901618" y="2137108"/>
                </a:lnTo>
                <a:lnTo>
                  <a:pt x="0" y="0"/>
                </a:lnTo>
                <a:lnTo>
                  <a:pt x="0" y="6852462"/>
                </a:lnTo>
                <a:lnTo>
                  <a:pt x="654640" y="6852462"/>
                </a:lnTo>
                <a:lnTo>
                  <a:pt x="654640" y="2137108"/>
                </a:lnTo>
                <a:close/>
              </a:path>
            </a:pathLst>
          </a:custGeom>
          <a:solidFill>
            <a:srgbClr val="12110C"/>
          </a:solidFill>
          <a:ln w="10468" cap="flat">
            <a:noFill/>
            <a:prstDash val="solid"/>
            <a:miter/>
          </a:ln>
        </p:spPr>
        <p:txBody>
          <a:bodyPr rtlCol="0" anchor="ctr"/>
          <a:lstStyle/>
          <a:p>
            <a:endParaRPr lang="en-US" sz="1092"/>
          </a:p>
        </p:txBody>
      </p:sp>
    </p:spTree>
    <p:extLst>
      <p:ext uri="{BB962C8B-B14F-4D97-AF65-F5344CB8AC3E}">
        <p14:creationId xmlns:p14="http://schemas.microsoft.com/office/powerpoint/2010/main" val="1608729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only-white">
    <p:spTree>
      <p:nvGrpSpPr>
        <p:cNvPr id="1" name=""/>
        <p:cNvGrpSpPr/>
        <p:nvPr/>
      </p:nvGrpSpPr>
      <p:grpSpPr>
        <a:xfrm>
          <a:off x="0" y="0"/>
          <a:ext cx="0" cy="0"/>
          <a:chOff x="0" y="0"/>
          <a:chExt cx="0" cy="0"/>
        </a:xfrm>
      </p:grpSpPr>
      <p:sp>
        <p:nvSpPr>
          <p:cNvPr id="37" name="Title 6">
            <a:extLst>
              <a:ext uri="{FF2B5EF4-FFF2-40B4-BE49-F238E27FC236}">
                <a16:creationId xmlns:a16="http://schemas.microsoft.com/office/drawing/2014/main" id="{8DB2D349-8FE2-0848-82B2-5C80737EA677}"/>
              </a:ext>
            </a:extLst>
          </p:cNvPr>
          <p:cNvSpPr>
            <a:spLocks noGrp="1"/>
          </p:cNvSpPr>
          <p:nvPr>
            <p:ph type="title"/>
          </p:nvPr>
        </p:nvSpPr>
        <p:spPr>
          <a:xfrm>
            <a:off x="1204443" y="1038332"/>
            <a:ext cx="9782221" cy="503663"/>
          </a:xfrm>
          <a:prstGeom prst="rect">
            <a:avLst/>
          </a:prstGeom>
        </p:spPr>
        <p:txBody>
          <a:bodyPr wrap="square" lIns="0" tIns="0" rIns="0" bIns="0" anchor="t" anchorCtr="0">
            <a:noAutofit/>
          </a:bodyPr>
          <a:lstStyle>
            <a:lvl1pPr algn="l">
              <a:defRPr sz="1637" cap="all" baseline="0">
                <a:solidFill>
                  <a:schemeClr val="tx1"/>
                </a:solidFill>
              </a:defRPr>
            </a:lvl1pPr>
          </a:lstStyle>
          <a:p>
            <a:r>
              <a:rPr lang="en-US"/>
              <a:t>Click to edit Master title style</a:t>
            </a:r>
          </a:p>
        </p:txBody>
      </p:sp>
      <p:sp>
        <p:nvSpPr>
          <p:cNvPr id="5" name="Freeform 4">
            <a:extLst>
              <a:ext uri="{FF2B5EF4-FFF2-40B4-BE49-F238E27FC236}">
                <a16:creationId xmlns:a16="http://schemas.microsoft.com/office/drawing/2014/main" id="{A6EE97E9-8615-5641-BA96-50B5F1568314}"/>
              </a:ext>
            </a:extLst>
          </p:cNvPr>
          <p:cNvSpPr/>
          <p:nvPr/>
        </p:nvSpPr>
        <p:spPr>
          <a:xfrm>
            <a:off x="0" y="481"/>
            <a:ext cx="12192000" cy="6857519"/>
          </a:xfrm>
          <a:custGeom>
            <a:avLst/>
            <a:gdLst>
              <a:gd name="connsiteX0" fmla="*/ 0 w 20104100"/>
              <a:gd name="connsiteY0" fmla="*/ 0 h 11308556"/>
              <a:gd name="connsiteX1" fmla="*/ 0 w 20104100"/>
              <a:gd name="connsiteY1" fmla="*/ 2823788 h 11308556"/>
              <a:gd name="connsiteX2" fmla="*/ 1901618 w 20104100"/>
              <a:gd name="connsiteY2" fmla="*/ 4960896 h 11308556"/>
              <a:gd name="connsiteX3" fmla="*/ 654640 w 20104100"/>
              <a:gd name="connsiteY3" fmla="*/ 4960896 h 11308556"/>
              <a:gd name="connsiteX4" fmla="*/ 654640 w 20104100"/>
              <a:gd name="connsiteY4" fmla="*/ 9676250 h 11308556"/>
              <a:gd name="connsiteX5" fmla="*/ 0 w 20104100"/>
              <a:gd name="connsiteY5" fmla="*/ 9676250 h 11308556"/>
              <a:gd name="connsiteX6" fmla="*/ 0 w 20104100"/>
              <a:gd name="connsiteY6" fmla="*/ 11308556 h 11308556"/>
              <a:gd name="connsiteX7" fmla="*/ 20104100 w 20104100"/>
              <a:gd name="connsiteY7" fmla="*/ 11308556 h 11308556"/>
              <a:gd name="connsiteX8" fmla="*/ 20104100 w 20104100"/>
              <a:gd name="connsiteY8" fmla="*/ 0 h 11308556"/>
              <a:gd name="connsiteX9" fmla="*/ 19378154 w 20104100"/>
              <a:gd name="connsiteY9" fmla="*/ 1879000 h 11308556"/>
              <a:gd name="connsiteX10" fmla="*/ 19295956 w 20104100"/>
              <a:gd name="connsiteY10" fmla="*/ 1879000 h 11308556"/>
              <a:gd name="connsiteX11" fmla="*/ 19295956 w 20104100"/>
              <a:gd name="connsiteY11" fmla="*/ 3928990 h 11308556"/>
              <a:gd name="connsiteX12" fmla="*/ 18537550 w 20104100"/>
              <a:gd name="connsiteY12" fmla="*/ 3928990 h 11308556"/>
              <a:gd name="connsiteX13" fmla="*/ 18537550 w 20104100"/>
              <a:gd name="connsiteY13" fmla="*/ 1879000 h 11308556"/>
              <a:gd name="connsiteX14" fmla="*/ 18005840 w 20104100"/>
              <a:gd name="connsiteY14" fmla="*/ 1879000 h 11308556"/>
              <a:gd name="connsiteX15" fmla="*/ 18916806 w 20104100"/>
              <a:gd name="connsiteY15" fmla="*/ 835263 h 11308556"/>
              <a:gd name="connsiteX16" fmla="*/ 19827774 w 20104100"/>
              <a:gd name="connsiteY16" fmla="*/ 1879000 h 1130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104100" h="11308556">
                <a:moveTo>
                  <a:pt x="0" y="0"/>
                </a:moveTo>
                <a:lnTo>
                  <a:pt x="0" y="2823788"/>
                </a:lnTo>
                <a:lnTo>
                  <a:pt x="1901618" y="4960896"/>
                </a:lnTo>
                <a:lnTo>
                  <a:pt x="654640" y="4960896"/>
                </a:lnTo>
                <a:lnTo>
                  <a:pt x="654640" y="9676250"/>
                </a:lnTo>
                <a:lnTo>
                  <a:pt x="0" y="9676250"/>
                </a:lnTo>
                <a:lnTo>
                  <a:pt x="0" y="11308556"/>
                </a:lnTo>
                <a:lnTo>
                  <a:pt x="20104100" y="11308556"/>
                </a:lnTo>
                <a:lnTo>
                  <a:pt x="20104100" y="0"/>
                </a:lnTo>
                <a:close/>
                <a:moveTo>
                  <a:pt x="19378154" y="1879000"/>
                </a:moveTo>
                <a:lnTo>
                  <a:pt x="19295956" y="1879000"/>
                </a:lnTo>
                <a:lnTo>
                  <a:pt x="19295956" y="3928990"/>
                </a:lnTo>
                <a:lnTo>
                  <a:pt x="18537550" y="3928990"/>
                </a:lnTo>
                <a:lnTo>
                  <a:pt x="18537550" y="1879000"/>
                </a:lnTo>
                <a:lnTo>
                  <a:pt x="18005840" y="1879000"/>
                </a:lnTo>
                <a:lnTo>
                  <a:pt x="18916806" y="835263"/>
                </a:lnTo>
                <a:lnTo>
                  <a:pt x="19827774" y="1879000"/>
                </a:lnTo>
                <a:close/>
              </a:path>
            </a:pathLst>
          </a:custGeom>
          <a:noFill/>
          <a:ln w="10468" cap="flat">
            <a:noFill/>
            <a:prstDash val="solid"/>
            <a:miter/>
          </a:ln>
        </p:spPr>
        <p:txBody>
          <a:bodyPr rtlCol="0" anchor="ctr"/>
          <a:lstStyle/>
          <a:p>
            <a:endParaRPr lang="en-US" sz="1092"/>
          </a:p>
        </p:txBody>
      </p:sp>
      <p:sp>
        <p:nvSpPr>
          <p:cNvPr id="7" name="Freeform 6">
            <a:extLst>
              <a:ext uri="{FF2B5EF4-FFF2-40B4-BE49-F238E27FC236}">
                <a16:creationId xmlns:a16="http://schemas.microsoft.com/office/drawing/2014/main" id="{4C7ADA1A-7896-E442-830A-907F10FB58E2}"/>
              </a:ext>
            </a:extLst>
          </p:cNvPr>
          <p:cNvSpPr/>
          <p:nvPr/>
        </p:nvSpPr>
        <p:spPr>
          <a:xfrm>
            <a:off x="0" y="1712830"/>
            <a:ext cx="1149350" cy="4152608"/>
          </a:xfrm>
          <a:custGeom>
            <a:avLst/>
            <a:gdLst>
              <a:gd name="connsiteX0" fmla="*/ 654640 w 1895230"/>
              <a:gd name="connsiteY0" fmla="*/ 2137108 h 6847958"/>
              <a:gd name="connsiteX1" fmla="*/ 847409 w 1895230"/>
              <a:gd name="connsiteY1" fmla="*/ 2137108 h 6847958"/>
              <a:gd name="connsiteX2" fmla="*/ 1901618 w 1895230"/>
              <a:gd name="connsiteY2" fmla="*/ 2137108 h 6847958"/>
              <a:gd name="connsiteX3" fmla="*/ 0 w 1895230"/>
              <a:gd name="connsiteY3" fmla="*/ 0 h 6847958"/>
              <a:gd name="connsiteX4" fmla="*/ 0 w 1895230"/>
              <a:gd name="connsiteY4" fmla="*/ 6852462 h 6847958"/>
              <a:gd name="connsiteX5" fmla="*/ 654640 w 1895230"/>
              <a:gd name="connsiteY5" fmla="*/ 6852462 h 6847958"/>
              <a:gd name="connsiteX6" fmla="*/ 654640 w 1895230"/>
              <a:gd name="connsiteY6" fmla="*/ 2137108 h 684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5230" h="6847958">
                <a:moveTo>
                  <a:pt x="654640" y="2137108"/>
                </a:moveTo>
                <a:lnTo>
                  <a:pt x="847409" y="2137108"/>
                </a:lnTo>
                <a:lnTo>
                  <a:pt x="1901618" y="2137108"/>
                </a:lnTo>
                <a:lnTo>
                  <a:pt x="0" y="0"/>
                </a:lnTo>
                <a:lnTo>
                  <a:pt x="0" y="6852462"/>
                </a:lnTo>
                <a:lnTo>
                  <a:pt x="654640" y="6852462"/>
                </a:lnTo>
                <a:lnTo>
                  <a:pt x="654640" y="2137108"/>
                </a:lnTo>
                <a:close/>
              </a:path>
            </a:pathLst>
          </a:custGeom>
          <a:solidFill>
            <a:srgbClr val="12110C"/>
          </a:solidFill>
          <a:ln w="10468" cap="flat">
            <a:noFill/>
            <a:prstDash val="solid"/>
            <a:miter/>
          </a:ln>
        </p:spPr>
        <p:txBody>
          <a:bodyPr rtlCol="0" anchor="ctr"/>
          <a:lstStyle/>
          <a:p>
            <a:endParaRPr lang="en-US" sz="1092"/>
          </a:p>
        </p:txBody>
      </p:sp>
    </p:spTree>
    <p:extLst>
      <p:ext uri="{BB962C8B-B14F-4D97-AF65-F5344CB8AC3E}">
        <p14:creationId xmlns:p14="http://schemas.microsoft.com/office/powerpoint/2010/main" val="3435322698"/>
      </p:ext>
    </p:extLst>
  </p:cSld>
  <p:clrMapOvr>
    <a:masterClrMapping/>
  </p:clrMapOvr>
  <p:extLst>
    <p:ext uri="{DCECCB84-F9BA-43D5-87BE-67443E8EF086}">
      <p15:sldGuideLst xmlns:p15="http://schemas.microsoft.com/office/powerpoint/2012/main">
        <p15:guide id="1" orient="horz" pos="3562">
          <p15:clr>
            <a:srgbClr val="FBAE40"/>
          </p15:clr>
        </p15:guide>
        <p15:guide id="2" pos="1274">
          <p15:clr>
            <a:srgbClr val="FBAE40"/>
          </p15:clr>
        </p15:guide>
        <p15:guide id="3" pos="11412">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529C7A-97CA-338D-D9C7-80C70A996D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C34439A0-8E22-FBE4-21BB-2027FF0181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a:extLst>
              <a:ext uri="{FF2B5EF4-FFF2-40B4-BE49-F238E27FC236}">
                <a16:creationId xmlns:a16="http://schemas.microsoft.com/office/drawing/2014/main" id="{22FB23BE-4F78-8555-D0F7-EB6A9F28B8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F590588-3972-B14A-B434-98F7B01B42C7}" type="slidenum">
              <a:rPr lang="en-GB" smtClean="0"/>
              <a:pPr/>
              <a:t>‹#›</a:t>
            </a:fld>
            <a:endParaRPr lang="en-GB"/>
          </a:p>
        </p:txBody>
      </p:sp>
      <p:pic>
        <p:nvPicPr>
          <p:cNvPr id="7" name="Picture 6" descr="A black background with a black square&#10;&#10;Description automatically generated with medium confidence">
            <a:extLst>
              <a:ext uri="{FF2B5EF4-FFF2-40B4-BE49-F238E27FC236}">
                <a16:creationId xmlns:a16="http://schemas.microsoft.com/office/drawing/2014/main" id="{B070656B-8B1B-19B7-1970-2425493AEF69}"/>
              </a:ext>
            </a:extLst>
          </p:cNvPr>
          <p:cNvPicPr>
            <a:picLocks noChangeAspect="1"/>
          </p:cNvPicPr>
          <p:nvPr userDrawn="1"/>
        </p:nvPicPr>
        <p:blipFill>
          <a:blip r:embed="rId7"/>
          <a:stretch>
            <a:fillRect/>
          </a:stretch>
        </p:blipFill>
        <p:spPr>
          <a:xfrm>
            <a:off x="254000" y="6055360"/>
            <a:ext cx="753570" cy="611664"/>
          </a:xfrm>
          <a:prstGeom prst="rect">
            <a:avLst/>
          </a:prstGeom>
        </p:spPr>
      </p:pic>
    </p:spTree>
    <p:extLst>
      <p:ext uri="{BB962C8B-B14F-4D97-AF65-F5344CB8AC3E}">
        <p14:creationId xmlns:p14="http://schemas.microsoft.com/office/powerpoint/2010/main" val="375055059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95" r:id="rId5"/>
  </p:sldLayoutIdLst>
  <p:hf sldNum="0" hdr="0"/>
  <p:txStyles>
    <p:titleStyle>
      <a:lvl1pPr algn="l" defTabSz="914400" rtl="0" eaLnBrk="1" latinLnBrk="0" hangingPunct="1">
        <a:lnSpc>
          <a:spcPct val="90000"/>
        </a:lnSpc>
        <a:spcBef>
          <a:spcPct val="0"/>
        </a:spcBef>
        <a:buNone/>
        <a:defRPr sz="4400" kern="1200">
          <a:solidFill>
            <a:srgbClr val="E8462B"/>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gov.uk/government/publications/brand-and-communication-guidelines-for-t-level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employers.tlevels.gov.uk/hc/en-gb/sections/4403442850322-Creative-and-Design"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1.jpg"/></Relationships>
</file>

<file path=ppt/slides/_rels/slide19.xml.rels><?xml version="1.0" encoding="UTF-8" standalone="yes"?>
<Relationships xmlns="http://schemas.openxmlformats.org/package/2006/relationships"><Relationship Id="rId3" Type="http://schemas.openxmlformats.org/officeDocument/2006/relationships/hyperlink" Target="https://employers.tlevels.gov.uk/hc/en-gb"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B7CD4B-B4E3-A3CD-BE6C-B7E4AF8D42FB}"/>
              </a:ext>
            </a:extLst>
          </p:cNvPr>
          <p:cNvSpPr>
            <a:spLocks noGrp="1"/>
          </p:cNvSpPr>
          <p:nvPr>
            <p:ph type="ctrTitle"/>
          </p:nvPr>
        </p:nvSpPr>
        <p:spPr>
          <a:xfrm>
            <a:off x="1493519" y="2411754"/>
            <a:ext cx="10282177" cy="2387600"/>
          </a:xfrm>
        </p:spPr>
        <p:txBody>
          <a:bodyPr>
            <a:normAutofit/>
          </a:bodyPr>
          <a:lstStyle/>
          <a:p>
            <a:r>
              <a:rPr lang="en-GB" b="1" i="1" dirty="0"/>
              <a:t>INTRODUCTION </a:t>
            </a:r>
            <a:br>
              <a:rPr lang="en-GB" b="1" i="1" dirty="0"/>
            </a:br>
            <a:r>
              <a:rPr lang="en-GB" sz="4800" b="1" i="1" dirty="0"/>
              <a:t>CREATIVE AND DESIGN</a:t>
            </a:r>
            <a:endParaRPr lang="en-GB" b="1" i="1" dirty="0"/>
          </a:p>
        </p:txBody>
      </p:sp>
      <p:pic>
        <p:nvPicPr>
          <p:cNvPr id="2" name="Picture 1" descr="A black background with orange letters&#10;&#10;Description automatically generated">
            <a:extLst>
              <a:ext uri="{FF2B5EF4-FFF2-40B4-BE49-F238E27FC236}">
                <a16:creationId xmlns:a16="http://schemas.microsoft.com/office/drawing/2014/main" id="{5F809D33-1892-C7B5-F3FE-43BCEA82F99E}"/>
              </a:ext>
            </a:extLst>
          </p:cNvPr>
          <p:cNvPicPr>
            <a:picLocks noChangeAspect="1"/>
          </p:cNvPicPr>
          <p:nvPr/>
        </p:nvPicPr>
        <p:blipFill>
          <a:blip r:embed="rId3"/>
          <a:stretch>
            <a:fillRect/>
          </a:stretch>
        </p:blipFill>
        <p:spPr>
          <a:xfrm>
            <a:off x="3491357" y="739406"/>
            <a:ext cx="6286500" cy="2044700"/>
          </a:xfrm>
          <a:prstGeom prst="rect">
            <a:avLst/>
          </a:prstGeom>
        </p:spPr>
      </p:pic>
      <p:sp>
        <p:nvSpPr>
          <p:cNvPr id="5" name="TextBox 4">
            <a:extLst>
              <a:ext uri="{FF2B5EF4-FFF2-40B4-BE49-F238E27FC236}">
                <a16:creationId xmlns:a16="http://schemas.microsoft.com/office/drawing/2014/main" id="{3223EA5D-E4E2-69C2-AEE0-F8E673187A04}"/>
              </a:ext>
            </a:extLst>
          </p:cNvPr>
          <p:cNvSpPr txBox="1"/>
          <p:nvPr/>
        </p:nvSpPr>
        <p:spPr>
          <a:xfrm>
            <a:off x="8540496" y="1761756"/>
            <a:ext cx="3651504" cy="5047536"/>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b="1">
                <a:solidFill>
                  <a:srgbClr val="FF0000"/>
                </a:solidFill>
                <a:latin typeface="Arial" panose="020B0604020202020204" pitchFamily="34" charset="0"/>
                <a:cs typeface="Arial" panose="020B0604020202020204" pitchFamily="34" charset="0"/>
              </a:rPr>
              <a:t>SUPPORTING NOTES - DELETE BEFORE PRESENTING</a:t>
            </a: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This is an outline slide deck to introduce the Creative and Design T Level Route to Employers</a:t>
            </a: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Key T Level messages have been included throughout however; each slide is editable to customise it to your specific T Level offer.</a:t>
            </a: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Branding has been kept to a minimum to allow you to apply your own logo’s, imagery and style, however, where possible please align this to the </a:t>
            </a:r>
            <a:r>
              <a:rPr lang="en-GB" sz="1400">
                <a:latin typeface="Arial" panose="020B0604020202020204" pitchFamily="34" charset="0"/>
                <a:cs typeface="Arial" panose="020B0604020202020204" pitchFamily="34" charset="0"/>
                <a:hlinkClick r:id="rId4"/>
              </a:rPr>
              <a:t>T Level Branding Guidance</a:t>
            </a:r>
            <a:endParaRPr lang="en-GB" sz="1400">
              <a:latin typeface="Arial" panose="020B0604020202020204" pitchFamily="34" charset="0"/>
              <a:cs typeface="Arial" panose="020B0604020202020204" pitchFamily="34" charset="0"/>
            </a:endParaRPr>
          </a:p>
          <a:p>
            <a:endParaRPr lang="en-GB" sz="1400">
              <a:latin typeface="Arial" panose="020B0604020202020204" pitchFamily="34" charset="0"/>
              <a:cs typeface="Arial" panose="020B0604020202020204" pitchFamily="34" charset="0"/>
            </a:endParaRPr>
          </a:p>
          <a:p>
            <a:r>
              <a:rPr lang="en-GB" sz="1400">
                <a:highlight>
                  <a:srgbClr val="FFFF00"/>
                </a:highlight>
                <a:latin typeface="Arial" panose="020B0604020202020204" pitchFamily="34" charset="0"/>
                <a:cs typeface="Arial" panose="020B0604020202020204" pitchFamily="34" charset="0"/>
              </a:rPr>
              <a:t>&lt;xxx&gt; </a:t>
            </a:r>
            <a:r>
              <a:rPr lang="en-GB" sz="1400">
                <a:latin typeface="Arial" panose="020B0604020202020204" pitchFamily="34" charset="0"/>
                <a:cs typeface="Arial" panose="020B0604020202020204" pitchFamily="34" charset="0"/>
              </a:rPr>
              <a:t>is used to indicate where an insertion of specific detail is required by you. Please overtype this and remove the highlighting.</a:t>
            </a: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There may be further guidance and / or speaker notes within the notes section of each slide. </a:t>
            </a:r>
          </a:p>
        </p:txBody>
      </p:sp>
    </p:spTree>
    <p:extLst>
      <p:ext uri="{BB962C8B-B14F-4D97-AF65-F5344CB8AC3E}">
        <p14:creationId xmlns:p14="http://schemas.microsoft.com/office/powerpoint/2010/main" val="1907742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344BE-7703-1C78-5F74-86F39A4A835F}"/>
              </a:ext>
            </a:extLst>
          </p:cNvPr>
          <p:cNvSpPr>
            <a:spLocks noGrp="1"/>
          </p:cNvSpPr>
          <p:nvPr>
            <p:ph type="title"/>
          </p:nvPr>
        </p:nvSpPr>
        <p:spPr>
          <a:xfrm>
            <a:off x="663703" y="154861"/>
            <a:ext cx="10515600" cy="1325563"/>
          </a:xfrm>
        </p:spPr>
        <p:txBody>
          <a:bodyPr anchor="ctr">
            <a:normAutofit/>
          </a:bodyPr>
          <a:lstStyle/>
          <a:p>
            <a:r>
              <a:rPr lang="en-GB"/>
              <a:t>Skills and Experience of OUR </a:t>
            </a:r>
            <a:br>
              <a:rPr lang="en-GB"/>
            </a:br>
            <a:r>
              <a:rPr lang="en-GB"/>
              <a:t>T Level Students</a:t>
            </a:r>
          </a:p>
        </p:txBody>
      </p:sp>
      <p:sp>
        <p:nvSpPr>
          <p:cNvPr id="4" name="Content Placeholder 3">
            <a:extLst>
              <a:ext uri="{FF2B5EF4-FFF2-40B4-BE49-F238E27FC236}">
                <a16:creationId xmlns:a16="http://schemas.microsoft.com/office/drawing/2014/main" id="{567E0478-51F6-A5AB-7E43-62D43E8ECF87}"/>
              </a:ext>
            </a:extLst>
          </p:cNvPr>
          <p:cNvSpPr>
            <a:spLocks noGrp="1"/>
          </p:cNvSpPr>
          <p:nvPr>
            <p:ph sz="half" idx="1"/>
          </p:nvPr>
        </p:nvSpPr>
        <p:spPr>
          <a:xfrm>
            <a:off x="916437" y="1688709"/>
            <a:ext cx="5462174" cy="4743088"/>
          </a:xfrm>
        </p:spPr>
        <p:txBody>
          <a:bodyPr vert="horz" lIns="91440" tIns="45720" rIns="91440" bIns="45720" rtlCol="0">
            <a:normAutofit/>
          </a:bodyPr>
          <a:lstStyle/>
          <a:p>
            <a:pPr>
              <a:lnSpc>
                <a:spcPct val="100000"/>
              </a:lnSpc>
              <a:spcBef>
                <a:spcPts val="1200"/>
              </a:spcBef>
              <a:spcAft>
                <a:spcPts val="1200"/>
              </a:spcAft>
            </a:pPr>
            <a:r>
              <a:rPr lang="en-GB" sz="2000" dirty="0"/>
              <a:t>Students will have developed a breadth of understanding for example on the creative economy, professional standards and customer needs etc. </a:t>
            </a:r>
          </a:p>
          <a:p>
            <a:pPr>
              <a:lnSpc>
                <a:spcPct val="100000"/>
              </a:lnSpc>
              <a:spcBef>
                <a:spcPts val="900"/>
              </a:spcBef>
              <a:spcAft>
                <a:spcPts val="900"/>
              </a:spcAft>
            </a:pPr>
            <a:r>
              <a:rPr lang="en-GB" sz="2000" b="1" dirty="0"/>
              <a:t>Students will </a:t>
            </a:r>
            <a:r>
              <a:rPr lang="en-GB" sz="2000" dirty="0"/>
              <a:t>be trained in </a:t>
            </a:r>
            <a:r>
              <a:rPr lang="en-GB" sz="2000" b="0" i="0" dirty="0">
                <a:solidFill>
                  <a:srgbClr val="000000"/>
                </a:solidFill>
                <a:effectLst/>
              </a:rPr>
              <a:t>practical and technical </a:t>
            </a:r>
            <a:r>
              <a:rPr lang="en-GB" sz="2000" dirty="0"/>
              <a:t>skills required for their industry placement</a:t>
            </a:r>
          </a:p>
          <a:p>
            <a:pPr>
              <a:lnSpc>
                <a:spcPct val="100000"/>
              </a:lnSpc>
              <a:spcBef>
                <a:spcPts val="900"/>
              </a:spcBef>
              <a:spcAft>
                <a:spcPts val="900"/>
              </a:spcAft>
            </a:pPr>
            <a:r>
              <a:rPr lang="en-GB" sz="2000" b="1" dirty="0"/>
              <a:t>Students will </a:t>
            </a:r>
            <a:r>
              <a:rPr lang="en-GB" sz="2000" dirty="0"/>
              <a:t>have developed teamwork, communication, health and safety and customer service skills</a:t>
            </a:r>
          </a:p>
          <a:p>
            <a:pPr>
              <a:lnSpc>
                <a:spcPct val="100000"/>
              </a:lnSpc>
              <a:spcBef>
                <a:spcPts val="900"/>
              </a:spcBef>
              <a:spcAft>
                <a:spcPts val="900"/>
              </a:spcAft>
            </a:pPr>
            <a:r>
              <a:rPr lang="en-GB" sz="2000" b="1" dirty="0"/>
              <a:t>But</a:t>
            </a:r>
            <a:r>
              <a:rPr lang="en-GB" sz="2000" dirty="0"/>
              <a:t> it might be their first time in a workplace</a:t>
            </a:r>
          </a:p>
          <a:p>
            <a:pPr>
              <a:lnSpc>
                <a:spcPct val="100000"/>
              </a:lnSpc>
              <a:spcBef>
                <a:spcPts val="900"/>
              </a:spcBef>
              <a:spcAft>
                <a:spcPts val="900"/>
              </a:spcAft>
            </a:pPr>
            <a:r>
              <a:rPr lang="en-GB" sz="2000" dirty="0"/>
              <a:t>They will need mentoring and supporting</a:t>
            </a:r>
          </a:p>
        </p:txBody>
      </p:sp>
      <p:pic>
        <p:nvPicPr>
          <p:cNvPr id="12" name="Picture 11" descr="A person using a plane to measure a piece of wood&#10;&#10;Description automatically generated">
            <a:extLst>
              <a:ext uri="{FF2B5EF4-FFF2-40B4-BE49-F238E27FC236}">
                <a16:creationId xmlns:a16="http://schemas.microsoft.com/office/drawing/2014/main" id="{F65B4DDB-2187-E76C-0368-767669D9085A}"/>
              </a:ext>
            </a:extLst>
          </p:cNvPr>
          <p:cNvPicPr>
            <a:picLocks noChangeAspect="1"/>
          </p:cNvPicPr>
          <p:nvPr/>
        </p:nvPicPr>
        <p:blipFill>
          <a:blip r:embed="rId3"/>
          <a:stretch>
            <a:fillRect/>
          </a:stretch>
        </p:blipFill>
        <p:spPr>
          <a:xfrm>
            <a:off x="6378611" y="2120891"/>
            <a:ext cx="5462174" cy="3628979"/>
          </a:xfrm>
          <a:prstGeom prst="rect">
            <a:avLst/>
          </a:prstGeom>
        </p:spPr>
      </p:pic>
    </p:spTree>
    <p:extLst>
      <p:ext uri="{BB962C8B-B14F-4D97-AF65-F5344CB8AC3E}">
        <p14:creationId xmlns:p14="http://schemas.microsoft.com/office/powerpoint/2010/main" val="3957661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5FC75-794D-D10E-F390-764FCD43449D}"/>
              </a:ext>
            </a:extLst>
          </p:cNvPr>
          <p:cNvSpPr>
            <a:spLocks noGrp="1"/>
          </p:cNvSpPr>
          <p:nvPr>
            <p:ph type="title"/>
          </p:nvPr>
        </p:nvSpPr>
        <p:spPr>
          <a:xfrm>
            <a:off x="0" y="152400"/>
            <a:ext cx="12192000" cy="1325563"/>
          </a:xfrm>
        </p:spPr>
        <p:txBody>
          <a:bodyPr anchor="ctr">
            <a:normAutofit/>
          </a:bodyPr>
          <a:lstStyle/>
          <a:p>
            <a:pPr algn="ctr"/>
            <a:r>
              <a:rPr lang="en-GB" sz="4000" dirty="0"/>
              <a:t>Benefits of Hosting </a:t>
            </a:r>
            <a:br>
              <a:rPr lang="en-GB" sz="4000"/>
            </a:br>
            <a:r>
              <a:rPr lang="en-GB" sz="4000"/>
              <a:t>T Level </a:t>
            </a:r>
            <a:r>
              <a:rPr lang="en-GB" sz="4000" dirty="0"/>
              <a:t>Industry Placement </a:t>
            </a:r>
            <a:r>
              <a:rPr lang="en-GB" sz="4000" dirty="0" err="1"/>
              <a:t>StudentS</a:t>
            </a:r>
            <a:endParaRPr lang="en-GB" sz="4000" dirty="0"/>
          </a:p>
        </p:txBody>
      </p:sp>
      <p:sp>
        <p:nvSpPr>
          <p:cNvPr id="4" name="Content Placeholder 3">
            <a:extLst>
              <a:ext uri="{FF2B5EF4-FFF2-40B4-BE49-F238E27FC236}">
                <a16:creationId xmlns:a16="http://schemas.microsoft.com/office/drawing/2014/main" id="{C8A337F8-F938-8018-8E18-D8C0F2CFFED6}"/>
              </a:ext>
            </a:extLst>
          </p:cNvPr>
          <p:cNvSpPr>
            <a:spLocks noGrp="1"/>
          </p:cNvSpPr>
          <p:nvPr>
            <p:ph sz="half" idx="2"/>
          </p:nvPr>
        </p:nvSpPr>
        <p:spPr>
          <a:xfrm>
            <a:off x="1099673" y="1806577"/>
            <a:ext cx="5799666" cy="4848226"/>
          </a:xfrm>
        </p:spPr>
        <p:txBody>
          <a:bodyPr>
            <a:noAutofit/>
          </a:bodyPr>
          <a:lstStyle/>
          <a:p>
            <a:pPr>
              <a:lnSpc>
                <a:spcPct val="100000"/>
              </a:lnSpc>
              <a:spcBef>
                <a:spcPts val="1800"/>
              </a:spcBef>
              <a:spcAft>
                <a:spcPts val="1800"/>
              </a:spcAft>
            </a:pPr>
            <a:r>
              <a:rPr lang="en-GB" sz="2600" b="1" dirty="0"/>
              <a:t>Fresh perspectives and innovative ideas from the next generation</a:t>
            </a:r>
          </a:p>
          <a:p>
            <a:pPr>
              <a:lnSpc>
                <a:spcPct val="100000"/>
              </a:lnSpc>
              <a:spcBef>
                <a:spcPts val="1800"/>
              </a:spcBef>
              <a:spcAft>
                <a:spcPts val="1800"/>
              </a:spcAft>
            </a:pPr>
            <a:r>
              <a:rPr lang="en-GB" sz="2600" b="1" dirty="0">
                <a:solidFill>
                  <a:srgbClr val="E8462B"/>
                </a:solidFill>
              </a:rPr>
              <a:t>Fill skills gaps now and identify potential employees for the future</a:t>
            </a:r>
          </a:p>
          <a:p>
            <a:pPr>
              <a:lnSpc>
                <a:spcPct val="100000"/>
              </a:lnSpc>
              <a:spcBef>
                <a:spcPts val="1800"/>
              </a:spcBef>
              <a:spcAft>
                <a:spcPts val="1800"/>
              </a:spcAft>
            </a:pPr>
            <a:r>
              <a:rPr lang="en-GB" sz="2600" b="1" dirty="0"/>
              <a:t>Build a more diverse workforce</a:t>
            </a:r>
          </a:p>
          <a:p>
            <a:pPr>
              <a:lnSpc>
                <a:spcPct val="100000"/>
              </a:lnSpc>
              <a:spcBef>
                <a:spcPts val="1800"/>
              </a:spcBef>
              <a:spcAft>
                <a:spcPts val="1800"/>
              </a:spcAft>
            </a:pPr>
            <a:r>
              <a:rPr lang="en-GB" sz="2600" b="1" dirty="0">
                <a:solidFill>
                  <a:srgbClr val="E8462B"/>
                </a:solidFill>
              </a:rPr>
              <a:t>Contribute to a skilled future workforce in your industry</a:t>
            </a:r>
          </a:p>
          <a:p>
            <a:pPr>
              <a:lnSpc>
                <a:spcPct val="100000"/>
              </a:lnSpc>
              <a:spcBef>
                <a:spcPts val="1800"/>
              </a:spcBef>
              <a:spcAft>
                <a:spcPts val="1800"/>
              </a:spcAft>
            </a:pPr>
            <a:endParaRPr lang="en-GB" sz="2600" b="1" dirty="0"/>
          </a:p>
        </p:txBody>
      </p:sp>
      <p:sp>
        <p:nvSpPr>
          <p:cNvPr id="8" name="Content Placeholder 3">
            <a:extLst>
              <a:ext uri="{FF2B5EF4-FFF2-40B4-BE49-F238E27FC236}">
                <a16:creationId xmlns:a16="http://schemas.microsoft.com/office/drawing/2014/main" id="{CD23FAD9-AC6D-417E-2067-F854AB1756E5}"/>
              </a:ext>
            </a:extLst>
          </p:cNvPr>
          <p:cNvSpPr txBox="1">
            <a:spLocks/>
          </p:cNvSpPr>
          <p:nvPr/>
        </p:nvSpPr>
        <p:spPr>
          <a:xfrm>
            <a:off x="7246473" y="2166940"/>
            <a:ext cx="4810061" cy="39859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800"/>
              </a:spcBef>
              <a:spcAft>
                <a:spcPts val="1800"/>
              </a:spcAft>
            </a:pPr>
            <a:r>
              <a:rPr lang="en-GB" sz="2600" b="1" dirty="0"/>
              <a:t>Develop your staff with supervision and mentoring experience</a:t>
            </a:r>
          </a:p>
          <a:p>
            <a:pPr>
              <a:lnSpc>
                <a:spcPct val="100000"/>
              </a:lnSpc>
              <a:spcBef>
                <a:spcPts val="1800"/>
              </a:spcBef>
              <a:spcAft>
                <a:spcPts val="1800"/>
              </a:spcAft>
            </a:pPr>
            <a:r>
              <a:rPr lang="en-GB" sz="2600" b="1" dirty="0">
                <a:solidFill>
                  <a:srgbClr val="E8462B"/>
                </a:solidFill>
              </a:rPr>
              <a:t>Enhance your profile and reputation as an employer </a:t>
            </a:r>
          </a:p>
          <a:p>
            <a:pPr>
              <a:lnSpc>
                <a:spcPct val="100000"/>
              </a:lnSpc>
              <a:spcBef>
                <a:spcPts val="1800"/>
              </a:spcBef>
              <a:spcAft>
                <a:spcPts val="1800"/>
              </a:spcAft>
            </a:pPr>
            <a:r>
              <a:rPr lang="en-GB" sz="2600" b="1" dirty="0"/>
              <a:t>Contribute to social mobility</a:t>
            </a:r>
          </a:p>
        </p:txBody>
      </p:sp>
    </p:spTree>
    <p:extLst>
      <p:ext uri="{BB962C8B-B14F-4D97-AF65-F5344CB8AC3E}">
        <p14:creationId xmlns:p14="http://schemas.microsoft.com/office/powerpoint/2010/main" val="3685906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DFB3C-2822-E9F3-EA0C-25690ED3C89C}"/>
              </a:ext>
            </a:extLst>
          </p:cNvPr>
          <p:cNvSpPr>
            <a:spLocks noGrp="1"/>
          </p:cNvSpPr>
          <p:nvPr>
            <p:ph type="title"/>
          </p:nvPr>
        </p:nvSpPr>
        <p:spPr>
          <a:xfrm>
            <a:off x="838200" y="365125"/>
            <a:ext cx="10515600" cy="1325563"/>
          </a:xfrm>
        </p:spPr>
        <p:txBody>
          <a:bodyPr anchor="ctr">
            <a:normAutofit/>
          </a:bodyPr>
          <a:lstStyle/>
          <a:p>
            <a:r>
              <a:rPr lang="en-GB" sz="3700"/>
              <a:t>THE placement MODEL</a:t>
            </a:r>
          </a:p>
        </p:txBody>
      </p:sp>
      <p:sp>
        <p:nvSpPr>
          <p:cNvPr id="4" name="Content Placeholder 3">
            <a:extLst>
              <a:ext uri="{FF2B5EF4-FFF2-40B4-BE49-F238E27FC236}">
                <a16:creationId xmlns:a16="http://schemas.microsoft.com/office/drawing/2014/main" id="{959DC0F4-79F2-4B32-6DEC-D4FD32F3F94F}"/>
              </a:ext>
            </a:extLst>
          </p:cNvPr>
          <p:cNvSpPr>
            <a:spLocks noGrp="1"/>
          </p:cNvSpPr>
          <p:nvPr>
            <p:ph sz="half" idx="2"/>
          </p:nvPr>
        </p:nvSpPr>
        <p:spPr>
          <a:xfrm>
            <a:off x="1335024" y="1825625"/>
            <a:ext cx="10018776" cy="4351338"/>
          </a:xfrm>
        </p:spPr>
        <p:txBody>
          <a:bodyPr>
            <a:normAutofit/>
          </a:bodyPr>
          <a:lstStyle/>
          <a:p>
            <a:pPr>
              <a:lnSpc>
                <a:spcPct val="100000"/>
              </a:lnSpc>
              <a:spcBef>
                <a:spcPts val="1200"/>
              </a:spcBef>
              <a:spcAft>
                <a:spcPts val="1200"/>
              </a:spcAft>
            </a:pPr>
            <a:r>
              <a:rPr lang="en-GB">
                <a:highlight>
                  <a:srgbClr val="FFFF00"/>
                </a:highlight>
              </a:rPr>
              <a:t>&lt;Describe your delivery model - Typical delivery models include block, day-release, and staggered placements&gt;</a:t>
            </a:r>
          </a:p>
          <a:p>
            <a:pPr>
              <a:lnSpc>
                <a:spcPct val="100000"/>
              </a:lnSpc>
              <a:spcBef>
                <a:spcPts val="1200"/>
              </a:spcBef>
              <a:spcAft>
                <a:spcPts val="1200"/>
              </a:spcAft>
            </a:pPr>
            <a:r>
              <a:rPr lang="en-GB">
                <a:highlight>
                  <a:srgbClr val="FFFF00"/>
                </a:highlight>
              </a:rPr>
              <a:t>&lt;When in the year are you looking for the IP to begin?&gt;</a:t>
            </a:r>
          </a:p>
          <a:p>
            <a:pPr>
              <a:lnSpc>
                <a:spcPct val="100000"/>
              </a:lnSpc>
              <a:spcBef>
                <a:spcPts val="1200"/>
              </a:spcBef>
              <a:spcAft>
                <a:spcPts val="1200"/>
              </a:spcAft>
            </a:pPr>
            <a:r>
              <a:rPr lang="en-GB">
                <a:highlight>
                  <a:srgbClr val="FFFF00"/>
                </a:highlight>
              </a:rPr>
              <a:t>&lt;If you can be flexible make sure this is clear&gt;</a:t>
            </a:r>
          </a:p>
        </p:txBody>
      </p:sp>
    </p:spTree>
    <p:extLst>
      <p:ext uri="{BB962C8B-B14F-4D97-AF65-F5344CB8AC3E}">
        <p14:creationId xmlns:p14="http://schemas.microsoft.com/office/powerpoint/2010/main" val="1561147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BADA7-C54F-86F1-B872-7D6FA0689031}"/>
              </a:ext>
            </a:extLst>
          </p:cNvPr>
          <p:cNvSpPr>
            <a:spLocks noGrp="1"/>
          </p:cNvSpPr>
          <p:nvPr>
            <p:ph type="title"/>
          </p:nvPr>
        </p:nvSpPr>
        <p:spPr>
          <a:xfrm>
            <a:off x="838200" y="365125"/>
            <a:ext cx="10515600" cy="1325563"/>
          </a:xfrm>
        </p:spPr>
        <p:txBody>
          <a:bodyPr anchor="ctr">
            <a:normAutofit/>
          </a:bodyPr>
          <a:lstStyle/>
          <a:p>
            <a:r>
              <a:rPr lang="en-GB"/>
              <a:t>Employer Commitments to Industry Placement Students</a:t>
            </a:r>
          </a:p>
        </p:txBody>
      </p:sp>
      <p:sp>
        <p:nvSpPr>
          <p:cNvPr id="4" name="Content Placeholder 3">
            <a:extLst>
              <a:ext uri="{FF2B5EF4-FFF2-40B4-BE49-F238E27FC236}">
                <a16:creationId xmlns:a16="http://schemas.microsoft.com/office/drawing/2014/main" id="{0A1F0443-91B6-87CF-6E89-CB0A590F9EE5}"/>
              </a:ext>
            </a:extLst>
          </p:cNvPr>
          <p:cNvSpPr>
            <a:spLocks noGrp="1"/>
          </p:cNvSpPr>
          <p:nvPr>
            <p:ph sz="half" idx="1"/>
          </p:nvPr>
        </p:nvSpPr>
        <p:spPr>
          <a:xfrm>
            <a:off x="1161731" y="1825625"/>
            <a:ext cx="5181600" cy="4351338"/>
          </a:xfrm>
        </p:spPr>
        <p:txBody>
          <a:bodyPr>
            <a:normAutofit/>
          </a:bodyPr>
          <a:lstStyle/>
          <a:p>
            <a:r>
              <a:rPr lang="en-GB" sz="1800" dirty="0"/>
              <a:t>Provide the student with a meaningful work experience and responsibilities related to their T Level course.</a:t>
            </a:r>
          </a:p>
          <a:p>
            <a:r>
              <a:rPr lang="en-GB" sz="1800" dirty="0"/>
              <a:t>Provide on-the-job training and support during the placement.</a:t>
            </a:r>
          </a:p>
          <a:p>
            <a:r>
              <a:rPr lang="en-GB" sz="1800" dirty="0"/>
              <a:t>Ensure that the student is treated fairly, with respect, and is always safe.</a:t>
            </a:r>
          </a:p>
          <a:p>
            <a:r>
              <a:rPr lang="en-GB" sz="1800" dirty="0"/>
              <a:t>Provide regular feedback and opportunities to review progress.</a:t>
            </a:r>
          </a:p>
          <a:p>
            <a:r>
              <a:rPr lang="en-GB" sz="1800" dirty="0"/>
              <a:t>Help the student develop employability skills and prepare for their future career.</a:t>
            </a:r>
          </a:p>
          <a:p>
            <a:r>
              <a:rPr lang="en-GB" sz="1800" dirty="0"/>
              <a:t>Adhere to relevant laws and regulations, including health and safety, data protection, and equality and diversity.</a:t>
            </a:r>
          </a:p>
        </p:txBody>
      </p:sp>
      <p:pic>
        <p:nvPicPr>
          <p:cNvPr id="3" name="Picture 2" descr="Person holding out hand">
            <a:extLst>
              <a:ext uri="{FF2B5EF4-FFF2-40B4-BE49-F238E27FC236}">
                <a16:creationId xmlns:a16="http://schemas.microsoft.com/office/drawing/2014/main" id="{D12E0C82-F684-2450-2681-8210703265E9}"/>
              </a:ext>
            </a:extLst>
          </p:cNvPr>
          <p:cNvPicPr>
            <a:picLocks noChangeAspect="1"/>
          </p:cNvPicPr>
          <p:nvPr/>
        </p:nvPicPr>
        <p:blipFill rotWithShape="1">
          <a:blip r:embed="rId3"/>
          <a:srcRect l="15364" r="3364"/>
          <a:stretch/>
        </p:blipFill>
        <p:spPr>
          <a:xfrm>
            <a:off x="6410591" y="1825625"/>
            <a:ext cx="5181600" cy="4351338"/>
          </a:xfrm>
          <a:prstGeom prst="rect">
            <a:avLst/>
          </a:prstGeom>
          <a:noFill/>
        </p:spPr>
      </p:pic>
    </p:spTree>
    <p:extLst>
      <p:ext uri="{BB962C8B-B14F-4D97-AF65-F5344CB8AC3E}">
        <p14:creationId xmlns:p14="http://schemas.microsoft.com/office/powerpoint/2010/main" val="3490301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B16CB-6592-6C1B-06FA-0721A5C6DADB}"/>
              </a:ext>
            </a:extLst>
          </p:cNvPr>
          <p:cNvSpPr>
            <a:spLocks noGrp="1"/>
          </p:cNvSpPr>
          <p:nvPr>
            <p:ph type="title"/>
          </p:nvPr>
        </p:nvSpPr>
        <p:spPr>
          <a:xfrm>
            <a:off x="838200" y="365125"/>
            <a:ext cx="10515600" cy="1325563"/>
          </a:xfrm>
        </p:spPr>
        <p:txBody>
          <a:bodyPr anchor="ctr">
            <a:normAutofit/>
          </a:bodyPr>
          <a:lstStyle/>
          <a:p>
            <a:r>
              <a:rPr lang="en-GB" dirty="0"/>
              <a:t>Support During Industry Placement</a:t>
            </a:r>
          </a:p>
        </p:txBody>
      </p:sp>
      <p:pic>
        <p:nvPicPr>
          <p:cNvPr id="7" name="Content Placeholder 6" descr="Rows of colorful paper chain people">
            <a:extLst>
              <a:ext uri="{FF2B5EF4-FFF2-40B4-BE49-F238E27FC236}">
                <a16:creationId xmlns:a16="http://schemas.microsoft.com/office/drawing/2014/main" id="{EC342301-5D11-7137-E314-71BCA1DC5018}"/>
              </a:ext>
            </a:extLst>
          </p:cNvPr>
          <p:cNvPicPr>
            <a:picLocks noGrp="1" noChangeAspect="1"/>
          </p:cNvPicPr>
          <p:nvPr>
            <p:ph sz="half" idx="1"/>
          </p:nvPr>
        </p:nvPicPr>
        <p:blipFill rotWithShape="1">
          <a:blip r:embed="rId3"/>
          <a:srcRect l="7411" r="13102" b="-1"/>
          <a:stretch/>
        </p:blipFill>
        <p:spPr>
          <a:xfrm>
            <a:off x="1294519" y="2211487"/>
            <a:ext cx="3834360" cy="3219970"/>
          </a:xfrm>
          <a:noFill/>
        </p:spPr>
      </p:pic>
      <p:sp>
        <p:nvSpPr>
          <p:cNvPr id="4" name="Content Placeholder 3">
            <a:extLst>
              <a:ext uri="{FF2B5EF4-FFF2-40B4-BE49-F238E27FC236}">
                <a16:creationId xmlns:a16="http://schemas.microsoft.com/office/drawing/2014/main" id="{8B0C4B39-AE94-DC9B-91CF-1F404AFF7662}"/>
              </a:ext>
            </a:extLst>
          </p:cNvPr>
          <p:cNvSpPr>
            <a:spLocks noGrp="1"/>
          </p:cNvSpPr>
          <p:nvPr>
            <p:ph sz="half" idx="2"/>
          </p:nvPr>
        </p:nvSpPr>
        <p:spPr>
          <a:xfrm>
            <a:off x="5307292" y="1611984"/>
            <a:ext cx="6368242" cy="4984586"/>
          </a:xfrm>
        </p:spPr>
        <p:txBody>
          <a:bodyPr>
            <a:noAutofit/>
          </a:bodyPr>
          <a:lstStyle/>
          <a:p>
            <a:pPr marL="0" indent="0">
              <a:lnSpc>
                <a:spcPct val="100000"/>
              </a:lnSpc>
              <a:spcAft>
                <a:spcPts val="600"/>
              </a:spcAft>
              <a:buNone/>
            </a:pPr>
            <a:r>
              <a:rPr lang="en-GB" sz="2000" b="1" dirty="0"/>
              <a:t>We will:</a:t>
            </a:r>
          </a:p>
          <a:p>
            <a:pPr>
              <a:lnSpc>
                <a:spcPct val="100000"/>
              </a:lnSpc>
              <a:spcAft>
                <a:spcPts val="1000"/>
              </a:spcAft>
            </a:pPr>
            <a:r>
              <a:rPr lang="en-GB" sz="1800" dirty="0"/>
              <a:t>Work with you to design industry placement(s) that meet your and students needs</a:t>
            </a:r>
          </a:p>
          <a:p>
            <a:pPr>
              <a:lnSpc>
                <a:spcPct val="100000"/>
              </a:lnSpc>
              <a:spcAft>
                <a:spcPts val="1000"/>
              </a:spcAft>
            </a:pPr>
            <a:r>
              <a:rPr lang="en-GB" sz="1800" dirty="0"/>
              <a:t>Support students throughout the placement with regular check-ins and feedback on their progress</a:t>
            </a:r>
          </a:p>
          <a:p>
            <a:pPr>
              <a:lnSpc>
                <a:spcPct val="100000"/>
              </a:lnSpc>
              <a:spcAft>
                <a:spcPts val="1000"/>
              </a:spcAft>
            </a:pPr>
            <a:r>
              <a:rPr lang="en-GB" sz="1800" dirty="0"/>
              <a:t>Work with you and the student to resolve any issues during the placement in a timely manner</a:t>
            </a:r>
          </a:p>
          <a:p>
            <a:pPr>
              <a:lnSpc>
                <a:spcPct val="100000"/>
              </a:lnSpc>
              <a:spcAft>
                <a:spcPts val="1000"/>
              </a:spcAft>
            </a:pPr>
            <a:r>
              <a:rPr lang="en-GB" sz="1800" dirty="0"/>
              <a:t>Provide training and support for you to help them understand their responsibilities during the placement</a:t>
            </a:r>
          </a:p>
          <a:p>
            <a:pPr>
              <a:lnSpc>
                <a:spcPct val="100000"/>
              </a:lnSpc>
              <a:spcAft>
                <a:spcPts val="1000"/>
              </a:spcAft>
            </a:pPr>
            <a:r>
              <a:rPr lang="en-GB" sz="1800" dirty="0"/>
              <a:t>Provide students with training to help them prepare for the placement and develop the skills they need to succeed</a:t>
            </a:r>
          </a:p>
          <a:p>
            <a:pPr>
              <a:lnSpc>
                <a:spcPct val="100000"/>
              </a:lnSpc>
              <a:spcAft>
                <a:spcPts val="1000"/>
              </a:spcAft>
            </a:pPr>
            <a:r>
              <a:rPr lang="en-GB" sz="1800" dirty="0"/>
              <a:t>Provide you with a single point of contact</a:t>
            </a:r>
          </a:p>
        </p:txBody>
      </p:sp>
    </p:spTree>
    <p:extLst>
      <p:ext uri="{BB962C8B-B14F-4D97-AF65-F5344CB8AC3E}">
        <p14:creationId xmlns:p14="http://schemas.microsoft.com/office/powerpoint/2010/main" val="4112628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DBF51-D902-B4C6-C733-B3112477533D}"/>
              </a:ext>
            </a:extLst>
          </p:cNvPr>
          <p:cNvSpPr>
            <a:spLocks noGrp="1"/>
          </p:cNvSpPr>
          <p:nvPr>
            <p:ph type="title"/>
          </p:nvPr>
        </p:nvSpPr>
        <p:spPr>
          <a:xfrm>
            <a:off x="838200" y="365125"/>
            <a:ext cx="10515600" cy="1325563"/>
          </a:xfrm>
        </p:spPr>
        <p:txBody>
          <a:bodyPr anchor="ctr">
            <a:normAutofit/>
          </a:bodyPr>
          <a:lstStyle/>
          <a:p>
            <a:r>
              <a:rPr lang="en-GB" dirty="0"/>
              <a:t>Progression Routes for </a:t>
            </a:r>
            <a:br>
              <a:rPr lang="en-GB" dirty="0"/>
            </a:br>
            <a:r>
              <a:rPr lang="en-GB" dirty="0"/>
              <a:t>T Level Students</a:t>
            </a:r>
          </a:p>
        </p:txBody>
      </p:sp>
      <p:sp>
        <p:nvSpPr>
          <p:cNvPr id="4" name="Content Placeholder 3">
            <a:extLst>
              <a:ext uri="{FF2B5EF4-FFF2-40B4-BE49-F238E27FC236}">
                <a16:creationId xmlns:a16="http://schemas.microsoft.com/office/drawing/2014/main" id="{043E1606-61DD-C92E-95F1-23E5A034E318}"/>
              </a:ext>
            </a:extLst>
          </p:cNvPr>
          <p:cNvSpPr>
            <a:spLocks noGrp="1"/>
          </p:cNvSpPr>
          <p:nvPr>
            <p:ph sz="half" idx="1"/>
          </p:nvPr>
        </p:nvSpPr>
        <p:spPr>
          <a:xfrm>
            <a:off x="936170" y="2284889"/>
            <a:ext cx="5083629" cy="3892074"/>
          </a:xfrm>
        </p:spPr>
        <p:txBody>
          <a:bodyPr>
            <a:normAutofit/>
          </a:bodyPr>
          <a:lstStyle/>
          <a:p>
            <a:r>
              <a:rPr lang="en-GB" sz="2200" dirty="0"/>
              <a:t>Students can progress to university-level education in a related field.</a:t>
            </a:r>
          </a:p>
          <a:p>
            <a:r>
              <a:rPr lang="en-GB" sz="2200" dirty="0"/>
              <a:t>Alternatively, they can enter the workforce directly.</a:t>
            </a:r>
          </a:p>
          <a:p>
            <a:r>
              <a:rPr lang="en-GB" sz="2200" dirty="0"/>
              <a:t>Career options are vast, for example depending on the occupational specialism could include interior design, journalism, audio production, garment maker, broadcasting, live events, wardrobe assistant etc.</a:t>
            </a:r>
          </a:p>
        </p:txBody>
      </p:sp>
      <p:pic>
        <p:nvPicPr>
          <p:cNvPr id="3" name="Content Placeholder 2" descr="Person using laptop computer">
            <a:extLst>
              <a:ext uri="{FF2B5EF4-FFF2-40B4-BE49-F238E27FC236}">
                <a16:creationId xmlns:a16="http://schemas.microsoft.com/office/drawing/2014/main" id="{BD2E9C4B-51B8-A8FB-23C4-CFB20CD77776}"/>
              </a:ext>
            </a:extLst>
          </p:cNvPr>
          <p:cNvPicPr>
            <a:picLocks noGrp="1" noChangeAspect="1"/>
          </p:cNvPicPr>
          <p:nvPr>
            <p:ph sz="half" idx="2"/>
          </p:nvPr>
        </p:nvPicPr>
        <p:blipFill>
          <a:blip r:embed="rId3"/>
          <a:srcRect/>
          <a:stretch/>
        </p:blipFill>
        <p:spPr>
          <a:xfrm>
            <a:off x="6172200" y="2284889"/>
            <a:ext cx="5181600" cy="3432810"/>
          </a:xfrm>
          <a:noFill/>
        </p:spPr>
      </p:pic>
    </p:spTree>
    <p:extLst>
      <p:ext uri="{BB962C8B-B14F-4D97-AF65-F5344CB8AC3E}">
        <p14:creationId xmlns:p14="http://schemas.microsoft.com/office/powerpoint/2010/main" val="1937234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1ED99A-07E9-4F6E-BEC7-069F8F020EBE}"/>
              </a:ext>
            </a:extLst>
          </p:cNvPr>
          <p:cNvSpPr txBox="1"/>
          <p:nvPr/>
        </p:nvSpPr>
        <p:spPr>
          <a:xfrm>
            <a:off x="551384" y="357174"/>
            <a:ext cx="6032296" cy="646331"/>
          </a:xfrm>
          <a:prstGeom prst="rect">
            <a:avLst/>
          </a:prstGeom>
          <a:noFill/>
        </p:spPr>
        <p:txBody>
          <a:bodyPr wrap="square" rtlCol="0">
            <a:spAutoFit/>
          </a:bodyPr>
          <a:lstStyle/>
          <a:p>
            <a:r>
              <a:rPr lang="en-GB" sz="3600" b="1" i="1" dirty="0">
                <a:solidFill>
                  <a:srgbClr val="E8472B"/>
                </a:solidFill>
                <a:latin typeface="Arial" panose="020B0604020202020204" pitchFamily="34" charset="0"/>
                <a:cs typeface="Arial" panose="020B0604020202020204" pitchFamily="34" charset="0"/>
              </a:rPr>
              <a:t>COMMON QUESTIONS</a:t>
            </a:r>
          </a:p>
        </p:txBody>
      </p:sp>
      <p:sp>
        <p:nvSpPr>
          <p:cNvPr id="4" name="TextBox 3">
            <a:extLst>
              <a:ext uri="{FF2B5EF4-FFF2-40B4-BE49-F238E27FC236}">
                <a16:creationId xmlns:a16="http://schemas.microsoft.com/office/drawing/2014/main" id="{2F1BCAC6-9A59-474C-8492-9DD4C1F9497D}"/>
              </a:ext>
            </a:extLst>
          </p:cNvPr>
          <p:cNvSpPr txBox="1"/>
          <p:nvPr/>
        </p:nvSpPr>
        <p:spPr>
          <a:xfrm>
            <a:off x="1488008" y="1340768"/>
            <a:ext cx="4680000" cy="2088232"/>
          </a:xfrm>
          <a:prstGeom prst="rect">
            <a:avLst/>
          </a:prstGeom>
          <a:noFill/>
          <a:ln>
            <a:solidFill>
              <a:srgbClr val="765AB0"/>
            </a:solidFill>
          </a:ln>
        </p:spPr>
        <p:txBody>
          <a:bodyPr wrap="square" rtlCol="0" anchor="ctr">
            <a:noAutofit/>
          </a:bodyPr>
          <a:lstStyle/>
          <a:p>
            <a:pPr>
              <a:spcBef>
                <a:spcPts val="2400"/>
              </a:spcBef>
              <a:spcAft>
                <a:spcPts val="600"/>
              </a:spcAft>
            </a:pPr>
            <a:r>
              <a:rPr lang="en-GB" b="1" i="1" dirty="0">
                <a:latin typeface="Arial" panose="020B0604020202020204" pitchFamily="34" charset="0"/>
                <a:cs typeface="Arial" panose="020B0604020202020204" pitchFamily="34" charset="0"/>
              </a:rPr>
              <a:t>WHO’S GOING TO LOOK AFTER THEM?</a:t>
            </a:r>
          </a:p>
          <a:p>
            <a:pPr marL="285750" indent="-285750">
              <a:spcBef>
                <a:spcPts val="1200"/>
              </a:spcBef>
              <a:spcAft>
                <a:spcPts val="1200"/>
              </a:spcAft>
              <a:buFont typeface="Arial" panose="020B0604020202020204" pitchFamily="34" charset="0"/>
              <a:buChar char="•"/>
            </a:pPr>
            <a:r>
              <a:rPr lang="en-GB" sz="1600" dirty="0">
                <a:latin typeface="Arial" panose="020B0604020202020204" pitchFamily="34" charset="0"/>
                <a:cs typeface="Arial" panose="020B0604020202020204" pitchFamily="34" charset="0"/>
              </a:rPr>
              <a:t>A supervisor and a mentor (could be the same person)</a:t>
            </a:r>
          </a:p>
          <a:p>
            <a:pPr marL="285750" indent="-285750">
              <a:spcBef>
                <a:spcPts val="1200"/>
              </a:spcBef>
              <a:spcAft>
                <a:spcPts val="1200"/>
              </a:spcAft>
              <a:buFont typeface="Arial" panose="020B0604020202020204" pitchFamily="34" charset="0"/>
              <a:buChar char="•"/>
            </a:pPr>
            <a:r>
              <a:rPr lang="en-GB" sz="1600" dirty="0">
                <a:latin typeface="Arial" panose="020B0604020202020204" pitchFamily="34" charset="0"/>
                <a:cs typeface="Arial" panose="020B0604020202020204" pitchFamily="34" charset="0"/>
              </a:rPr>
              <a:t>A great opportunity for staff to develop mentoring skills</a:t>
            </a:r>
          </a:p>
        </p:txBody>
      </p:sp>
      <p:sp>
        <p:nvSpPr>
          <p:cNvPr id="5" name="TextBox 4">
            <a:extLst>
              <a:ext uri="{FF2B5EF4-FFF2-40B4-BE49-F238E27FC236}">
                <a16:creationId xmlns:a16="http://schemas.microsoft.com/office/drawing/2014/main" id="{F9777855-3851-401C-964F-482255823283}"/>
              </a:ext>
            </a:extLst>
          </p:cNvPr>
          <p:cNvSpPr txBox="1"/>
          <p:nvPr/>
        </p:nvSpPr>
        <p:spPr>
          <a:xfrm>
            <a:off x="7176120" y="357174"/>
            <a:ext cx="4680000" cy="2855802"/>
          </a:xfrm>
          <a:prstGeom prst="rect">
            <a:avLst/>
          </a:prstGeom>
          <a:noFill/>
          <a:ln>
            <a:solidFill>
              <a:srgbClr val="765AB0"/>
            </a:solidFill>
          </a:ln>
        </p:spPr>
        <p:txBody>
          <a:bodyPr wrap="square" rtlCol="0" anchor="ctr">
            <a:noAutofit/>
          </a:bodyPr>
          <a:lstStyle/>
          <a:p>
            <a:pPr>
              <a:spcBef>
                <a:spcPts val="2400"/>
              </a:spcBef>
              <a:spcAft>
                <a:spcPts val="600"/>
              </a:spcAft>
            </a:pPr>
            <a:r>
              <a:rPr lang="en-GB" b="1" i="1" dirty="0">
                <a:latin typeface="Arial" panose="020B0604020202020204" pitchFamily="34" charset="0"/>
                <a:cs typeface="Arial" panose="020B0604020202020204" pitchFamily="34" charset="0"/>
              </a:rPr>
              <a:t>WON’T IT TAKE TOO MUCH TIME?</a:t>
            </a:r>
          </a:p>
          <a:p>
            <a:pPr marL="285750" indent="-285750">
              <a:spcBef>
                <a:spcPts val="1200"/>
              </a:spcBef>
              <a:spcAft>
                <a:spcPts val="1200"/>
              </a:spcAft>
              <a:buFont typeface="Arial" panose="020B0604020202020204" pitchFamily="34" charset="0"/>
              <a:buChar char="•"/>
            </a:pPr>
            <a:r>
              <a:rPr lang="en-GB" sz="1600" dirty="0">
                <a:latin typeface="Arial" panose="020B0604020202020204" pitchFamily="34" charset="0"/>
                <a:cs typeface="Arial" panose="020B0604020202020204" pitchFamily="34" charset="0"/>
              </a:rPr>
              <a:t>It should be quite a quick process to design a placement and it will get quicker once you’ve had your first placement</a:t>
            </a:r>
          </a:p>
          <a:p>
            <a:pPr marL="285750" indent="-285750">
              <a:spcBef>
                <a:spcPts val="1200"/>
              </a:spcBef>
              <a:spcAft>
                <a:spcPts val="1200"/>
              </a:spcAft>
              <a:buFont typeface="Arial" panose="020B0604020202020204" pitchFamily="34" charset="0"/>
              <a:buChar char="•"/>
            </a:pPr>
            <a:r>
              <a:rPr lang="en-GB" sz="1600" dirty="0">
                <a:latin typeface="Arial" panose="020B0604020202020204" pitchFamily="34" charset="0"/>
                <a:cs typeface="Arial" panose="020B0604020202020204" pitchFamily="34" charset="0"/>
              </a:rPr>
              <a:t>The short- and long-term benefits will make it worth the time investment</a:t>
            </a:r>
          </a:p>
        </p:txBody>
      </p:sp>
      <p:sp>
        <p:nvSpPr>
          <p:cNvPr id="6" name="TextBox 5">
            <a:extLst>
              <a:ext uri="{FF2B5EF4-FFF2-40B4-BE49-F238E27FC236}">
                <a16:creationId xmlns:a16="http://schemas.microsoft.com/office/drawing/2014/main" id="{E0D3BCA6-D1BC-4ED1-8E5E-871872AAE3D9}"/>
              </a:ext>
            </a:extLst>
          </p:cNvPr>
          <p:cNvSpPr txBox="1"/>
          <p:nvPr/>
        </p:nvSpPr>
        <p:spPr>
          <a:xfrm>
            <a:off x="7176120" y="3684350"/>
            <a:ext cx="4680000" cy="2624969"/>
          </a:xfrm>
          <a:prstGeom prst="rect">
            <a:avLst/>
          </a:prstGeom>
          <a:noFill/>
          <a:ln>
            <a:solidFill>
              <a:srgbClr val="765AB0"/>
            </a:solidFill>
          </a:ln>
        </p:spPr>
        <p:txBody>
          <a:bodyPr wrap="square" rtlCol="0" anchor="ctr">
            <a:noAutofit/>
          </a:bodyPr>
          <a:lstStyle/>
          <a:p>
            <a:pPr>
              <a:spcBef>
                <a:spcPts val="2400"/>
              </a:spcBef>
              <a:spcAft>
                <a:spcPts val="600"/>
              </a:spcAft>
            </a:pPr>
            <a:r>
              <a:rPr lang="en-GB" b="1" i="1" dirty="0">
                <a:latin typeface="Arial" panose="020B0604020202020204" pitchFamily="34" charset="0"/>
                <a:cs typeface="Arial" panose="020B0604020202020204" pitchFamily="34" charset="0"/>
              </a:rPr>
              <a:t>WILL STUDENTS BE HIGH-CALIBRE?</a:t>
            </a:r>
          </a:p>
          <a:p>
            <a:pPr marL="285750" indent="-285750">
              <a:spcBef>
                <a:spcPts val="1200"/>
              </a:spcBef>
              <a:spcAft>
                <a:spcPts val="1200"/>
              </a:spcAft>
              <a:buFont typeface="Arial" panose="020B0604020202020204" pitchFamily="34" charset="0"/>
              <a:buChar char="•"/>
            </a:pPr>
            <a:r>
              <a:rPr lang="en-GB" sz="1600" dirty="0">
                <a:latin typeface="Arial" panose="020B0604020202020204" pitchFamily="34" charset="0"/>
                <a:cs typeface="Arial" panose="020B0604020202020204" pitchFamily="34" charset="0"/>
              </a:rPr>
              <a:t>T Levels are demanding courses</a:t>
            </a:r>
          </a:p>
          <a:p>
            <a:pPr marL="285750" indent="-285750">
              <a:spcBef>
                <a:spcPts val="1200"/>
              </a:spcBef>
              <a:spcAft>
                <a:spcPts val="1200"/>
              </a:spcAft>
              <a:buFont typeface="Arial" panose="020B0604020202020204" pitchFamily="34" charset="0"/>
              <a:buChar char="•"/>
            </a:pPr>
            <a:r>
              <a:rPr lang="en-GB" sz="1600" dirty="0">
                <a:latin typeface="Arial" panose="020B0604020202020204" pitchFamily="34" charset="0"/>
                <a:cs typeface="Arial" panose="020B0604020202020204" pitchFamily="34" charset="0"/>
              </a:rPr>
              <a:t>We will work with you to understand your needs and find students that fit well with you</a:t>
            </a:r>
          </a:p>
          <a:p>
            <a:pPr marL="285750" indent="-285750">
              <a:spcBef>
                <a:spcPts val="1200"/>
              </a:spcBef>
              <a:spcAft>
                <a:spcPts val="1200"/>
              </a:spcAft>
              <a:buFont typeface="Arial" panose="020B0604020202020204" pitchFamily="34" charset="0"/>
              <a:buChar char="•"/>
            </a:pPr>
            <a:r>
              <a:rPr lang="en-GB" sz="1600" dirty="0">
                <a:latin typeface="Arial" panose="020B0604020202020204" pitchFamily="34" charset="0"/>
                <a:cs typeface="Arial" panose="020B0604020202020204" pitchFamily="34" charset="0"/>
              </a:rPr>
              <a:t>You can also be involved in recruiting students</a:t>
            </a:r>
          </a:p>
        </p:txBody>
      </p:sp>
      <p:sp>
        <p:nvSpPr>
          <p:cNvPr id="8" name="TextBox 7">
            <a:extLst>
              <a:ext uri="{FF2B5EF4-FFF2-40B4-BE49-F238E27FC236}">
                <a16:creationId xmlns:a16="http://schemas.microsoft.com/office/drawing/2014/main" id="{286A10A5-AC92-4AD8-AC5C-3EADE01F37FC}"/>
              </a:ext>
            </a:extLst>
          </p:cNvPr>
          <p:cNvSpPr txBox="1"/>
          <p:nvPr/>
        </p:nvSpPr>
        <p:spPr>
          <a:xfrm>
            <a:off x="1488008" y="3933056"/>
            <a:ext cx="4680000" cy="1656184"/>
          </a:xfrm>
          <a:prstGeom prst="rect">
            <a:avLst/>
          </a:prstGeom>
          <a:noFill/>
          <a:ln>
            <a:solidFill>
              <a:srgbClr val="765AB0"/>
            </a:solidFill>
          </a:ln>
        </p:spPr>
        <p:txBody>
          <a:bodyPr wrap="square" rtlCol="0" anchor="ctr">
            <a:noAutofit/>
          </a:bodyPr>
          <a:lstStyle/>
          <a:p>
            <a:pPr>
              <a:spcBef>
                <a:spcPts val="2400"/>
              </a:spcBef>
              <a:spcAft>
                <a:spcPts val="600"/>
              </a:spcAft>
            </a:pPr>
            <a:r>
              <a:rPr lang="en-GB" b="1" i="1" dirty="0">
                <a:latin typeface="Arial" panose="020B0604020202020204" pitchFamily="34" charset="0"/>
                <a:cs typeface="Arial" panose="020B0604020202020204" pitchFamily="34" charset="0"/>
              </a:rPr>
              <a:t>WHAT ABOUT THE PAPERWORK?</a:t>
            </a:r>
          </a:p>
          <a:p>
            <a:pPr marL="285750" indent="-285750">
              <a:spcBef>
                <a:spcPts val="1200"/>
              </a:spcBef>
              <a:spcAft>
                <a:spcPts val="1200"/>
              </a:spcAft>
              <a:buFont typeface="Arial" panose="020B0604020202020204" pitchFamily="34" charset="0"/>
              <a:buChar char="•"/>
            </a:pPr>
            <a:r>
              <a:rPr lang="en-GB" sz="1600" dirty="0">
                <a:latin typeface="Arial" panose="020B0604020202020204" pitchFamily="34" charset="0"/>
                <a:cs typeface="Arial" panose="020B0604020202020204" pitchFamily="34" charset="0"/>
              </a:rPr>
              <a:t>We will support you to understand and streamline what’s required</a:t>
            </a:r>
          </a:p>
        </p:txBody>
      </p:sp>
    </p:spTree>
    <p:extLst>
      <p:ext uri="{BB962C8B-B14F-4D97-AF65-F5344CB8AC3E}">
        <p14:creationId xmlns:p14="http://schemas.microsoft.com/office/powerpoint/2010/main" val="1487665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6C140-2FAE-ECCD-BE7D-A42A0FD3DBB6}"/>
              </a:ext>
            </a:extLst>
          </p:cNvPr>
          <p:cNvSpPr>
            <a:spLocks noGrp="1"/>
          </p:cNvSpPr>
          <p:nvPr>
            <p:ph type="title"/>
          </p:nvPr>
        </p:nvSpPr>
        <p:spPr>
          <a:xfrm>
            <a:off x="1419726" y="365125"/>
            <a:ext cx="9934074" cy="1325563"/>
          </a:xfrm>
        </p:spPr>
        <p:txBody>
          <a:bodyPr/>
          <a:lstStyle/>
          <a:p>
            <a:r>
              <a:rPr lang="en-GB" b="1" i="1" dirty="0"/>
              <a:t>READY FOR THE NEXT LEVEL?</a:t>
            </a:r>
          </a:p>
        </p:txBody>
      </p:sp>
      <p:sp>
        <p:nvSpPr>
          <p:cNvPr id="3" name="Content Placeholder 2">
            <a:extLst>
              <a:ext uri="{FF2B5EF4-FFF2-40B4-BE49-F238E27FC236}">
                <a16:creationId xmlns:a16="http://schemas.microsoft.com/office/drawing/2014/main" id="{A88D8EF5-3AA5-1C89-22C8-CB5D125FBABD}"/>
              </a:ext>
            </a:extLst>
          </p:cNvPr>
          <p:cNvSpPr>
            <a:spLocks noGrp="1"/>
          </p:cNvSpPr>
          <p:nvPr>
            <p:ph idx="1"/>
          </p:nvPr>
        </p:nvSpPr>
        <p:spPr>
          <a:xfrm>
            <a:off x="1419726" y="1825625"/>
            <a:ext cx="9934074" cy="4351338"/>
          </a:xfrm>
        </p:spPr>
        <p:txBody>
          <a:bodyPr/>
          <a:lstStyle/>
          <a:p>
            <a:pPr marL="0" indent="0">
              <a:buNone/>
            </a:pPr>
            <a:r>
              <a:rPr lang="en-GB" dirty="0"/>
              <a:t>If you are interested in offering an industry placement you can:</a:t>
            </a:r>
          </a:p>
          <a:p>
            <a:pPr marL="0" indent="0">
              <a:buNone/>
            </a:pPr>
            <a:endParaRPr lang="en-GB" dirty="0"/>
          </a:p>
          <a:p>
            <a:r>
              <a:rPr lang="en-GB" dirty="0"/>
              <a:t>Arrange to speak with one of our team who will explore the opportunity with you in more detail</a:t>
            </a:r>
          </a:p>
          <a:p>
            <a:endParaRPr lang="en-GB" dirty="0"/>
          </a:p>
          <a:p>
            <a:r>
              <a:rPr lang="en-GB" dirty="0"/>
              <a:t>Attend a briefing / forum </a:t>
            </a:r>
            <a:r>
              <a:rPr lang="en-GB" dirty="0">
                <a:highlight>
                  <a:srgbClr val="FFFF00"/>
                </a:highlight>
              </a:rPr>
              <a:t>&lt;insert date/time&gt;</a:t>
            </a:r>
          </a:p>
          <a:p>
            <a:pPr marL="0" indent="0">
              <a:buNone/>
            </a:pPr>
            <a:endParaRPr lang="en-GB" dirty="0"/>
          </a:p>
        </p:txBody>
      </p:sp>
    </p:spTree>
    <p:extLst>
      <p:ext uri="{BB962C8B-B14F-4D97-AF65-F5344CB8AC3E}">
        <p14:creationId xmlns:p14="http://schemas.microsoft.com/office/powerpoint/2010/main" val="4063306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6E5F2E-AF5F-4579-9421-314B1B05090F}"/>
              </a:ext>
            </a:extLst>
          </p:cNvPr>
          <p:cNvSpPr txBox="1"/>
          <p:nvPr/>
        </p:nvSpPr>
        <p:spPr>
          <a:xfrm>
            <a:off x="1536571" y="3429000"/>
            <a:ext cx="7217630" cy="3293209"/>
          </a:xfrm>
          <a:prstGeom prst="rect">
            <a:avLst/>
          </a:prstGeom>
          <a:noFill/>
        </p:spPr>
        <p:txBody>
          <a:bodyPr wrap="square" rtlCol="0">
            <a:spAutoFit/>
          </a:bodyPr>
          <a:lstStyle/>
          <a:p>
            <a:pPr lvl="0">
              <a:spcBef>
                <a:spcPts val="1200"/>
              </a:spcBef>
              <a:spcAft>
                <a:spcPts val="600"/>
              </a:spcAft>
            </a:pPr>
            <a:r>
              <a:rPr lang="en-GB" sz="2800" b="1" i="1" dirty="0">
                <a:solidFill>
                  <a:srgbClr val="E8462B"/>
                </a:solidFill>
                <a:latin typeface="Arial" panose="020B0604020202020204" pitchFamily="34" charset="0"/>
                <a:cs typeface="Arial" panose="020B0604020202020204" pitchFamily="34" charset="0"/>
              </a:rPr>
              <a:t>GO TO:</a:t>
            </a:r>
          </a:p>
          <a:p>
            <a:pPr lvl="0">
              <a:spcBef>
                <a:spcPts val="1200"/>
              </a:spcBef>
              <a:spcAft>
                <a:spcPts val="600"/>
              </a:spcAft>
            </a:pPr>
            <a:r>
              <a:rPr lang="en-GB" sz="2400" dirty="0">
                <a:solidFill>
                  <a:srgbClr val="0070C0"/>
                </a:solidFill>
                <a:latin typeface="Arial" panose="020B0604020202020204" pitchFamily="34" charset="0"/>
                <a:cs typeface="Arial" panose="020B0604020202020204" pitchFamily="34" charset="0"/>
              </a:rPr>
              <a:t>https://employers.tlevels.gov.uk</a:t>
            </a:r>
          </a:p>
          <a:p>
            <a:pPr marL="285750" lvl="0" indent="-285750">
              <a:spcBef>
                <a:spcPts val="1200"/>
              </a:spcBef>
              <a:spcAft>
                <a:spcPts val="600"/>
              </a:spcAft>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Tools, guides, templates</a:t>
            </a:r>
          </a:p>
          <a:p>
            <a:pPr marL="285750" lvl="0" indent="-285750">
              <a:spcBef>
                <a:spcPts val="600"/>
              </a:spcBef>
              <a:spcAft>
                <a:spcPts val="600"/>
              </a:spcAft>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Events</a:t>
            </a:r>
          </a:p>
          <a:p>
            <a:pPr marL="285750" lvl="0" indent="-285750">
              <a:spcBef>
                <a:spcPts val="600"/>
              </a:spcBef>
              <a:spcAft>
                <a:spcPts val="600"/>
              </a:spcAft>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Advice</a:t>
            </a:r>
          </a:p>
          <a:p>
            <a:pPr marL="285750" lvl="0" indent="-285750">
              <a:spcBef>
                <a:spcPts val="600"/>
              </a:spcBef>
              <a:spcAft>
                <a:spcPts val="600"/>
              </a:spcAft>
              <a:buFont typeface="Arial" panose="020B0604020202020204" pitchFamily="34" charset="0"/>
              <a:buChar char="•"/>
            </a:pPr>
            <a:r>
              <a:rPr lang="en-GB" sz="2400" i="1" dirty="0">
                <a:solidFill>
                  <a:prstClr val="black"/>
                </a:solidFill>
                <a:latin typeface="Arial" panose="020B0604020202020204" pitchFamily="34" charset="0"/>
                <a:cs typeface="Arial" panose="020B0604020202020204" pitchFamily="34" charset="0"/>
                <a:hlinkClick r:id="rId3"/>
              </a:rPr>
              <a:t>Hear from another employer</a:t>
            </a:r>
            <a:endParaRPr lang="en-GB" sz="2000" i="1" dirty="0">
              <a:solidFill>
                <a:srgbClr val="E8472B"/>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B244D11-440B-43ED-B45B-A230828FA53D}"/>
              </a:ext>
            </a:extLst>
          </p:cNvPr>
          <p:cNvSpPr txBox="1"/>
          <p:nvPr/>
        </p:nvSpPr>
        <p:spPr>
          <a:xfrm>
            <a:off x="1536571" y="548680"/>
            <a:ext cx="7079890" cy="2641749"/>
          </a:xfrm>
          <a:prstGeom prst="rect">
            <a:avLst/>
          </a:prstGeom>
          <a:noFill/>
        </p:spPr>
        <p:txBody>
          <a:bodyPr wrap="square" rtlCol="0">
            <a:spAutoFit/>
          </a:bodyPr>
          <a:lstStyle/>
          <a:p>
            <a:pPr>
              <a:spcBef>
                <a:spcPts val="1200"/>
              </a:spcBef>
            </a:pPr>
            <a:r>
              <a:rPr lang="en-GB" sz="2800" b="1" i="1" dirty="0">
                <a:solidFill>
                  <a:srgbClr val="E8462B"/>
                </a:solidFill>
                <a:latin typeface="Arial" panose="020B0604020202020204" pitchFamily="34" charset="0"/>
                <a:cs typeface="Arial" panose="020B0604020202020204" pitchFamily="34" charset="0"/>
              </a:rPr>
              <a:t>WANT FURTHER SUPPORT WITH:</a:t>
            </a:r>
          </a:p>
          <a:p>
            <a:pPr marL="285750" indent="-285750">
              <a:spcBef>
                <a:spcPts val="1000"/>
              </a:spcBef>
              <a:spcAft>
                <a:spcPts val="1000"/>
              </a:spcAft>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Understanding and deciding whether to offer industry placements</a:t>
            </a:r>
          </a:p>
          <a:p>
            <a:pPr marL="285750" indent="-285750">
              <a:spcBef>
                <a:spcPts val="1000"/>
              </a:spcBef>
              <a:spcAft>
                <a:spcPts val="1000"/>
              </a:spcAft>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Planning industry placements</a:t>
            </a:r>
          </a:p>
          <a:p>
            <a:pPr marL="285750" indent="-285750">
              <a:spcBef>
                <a:spcPts val="1000"/>
              </a:spcBef>
              <a:spcAft>
                <a:spcPts val="1000"/>
              </a:spcAft>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Delivering industry placements</a:t>
            </a:r>
          </a:p>
        </p:txBody>
      </p:sp>
      <p:pic>
        <p:nvPicPr>
          <p:cNvPr id="7" name="Picture 6" descr="A picture containing person, indoor, man, standing&#10;&#10;Description automatically generated">
            <a:extLst>
              <a:ext uri="{FF2B5EF4-FFF2-40B4-BE49-F238E27FC236}">
                <a16:creationId xmlns:a16="http://schemas.microsoft.com/office/drawing/2014/main" id="{04FBD255-3D2C-4FE5-9E3D-B4B723FCC633}"/>
              </a:ext>
            </a:extLst>
          </p:cNvPr>
          <p:cNvPicPr>
            <a:picLocks noChangeAspect="1"/>
          </p:cNvPicPr>
          <p:nvPr/>
        </p:nvPicPr>
        <p:blipFill rotWithShape="1">
          <a:blip r:embed="rId4">
            <a:extLst>
              <a:ext uri="{28A0092B-C50C-407E-A947-70E740481C1C}">
                <a14:useLocalDpi xmlns:a14="http://schemas.microsoft.com/office/drawing/2010/main" val="0"/>
              </a:ext>
            </a:extLst>
          </a:blip>
          <a:srcRect l="45354" r="25194"/>
          <a:stretch/>
        </p:blipFill>
        <p:spPr>
          <a:xfrm>
            <a:off x="8616461" y="0"/>
            <a:ext cx="3590826" cy="6858000"/>
          </a:xfrm>
          <a:prstGeom prst="rect">
            <a:avLst/>
          </a:prstGeom>
        </p:spPr>
      </p:pic>
    </p:spTree>
    <p:extLst>
      <p:ext uri="{BB962C8B-B14F-4D97-AF65-F5344CB8AC3E}">
        <p14:creationId xmlns:p14="http://schemas.microsoft.com/office/powerpoint/2010/main" val="1875141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33D66-47E5-4731-AFAE-DBC2DF19E109}"/>
              </a:ext>
            </a:extLst>
          </p:cNvPr>
          <p:cNvSpPr>
            <a:spLocks noGrp="1"/>
          </p:cNvSpPr>
          <p:nvPr>
            <p:ph type="title"/>
          </p:nvPr>
        </p:nvSpPr>
        <p:spPr>
          <a:xfrm>
            <a:off x="1395662" y="1709738"/>
            <a:ext cx="9951787" cy="1913995"/>
          </a:xfrm>
        </p:spPr>
        <p:txBody>
          <a:bodyPr/>
          <a:lstStyle/>
          <a:p>
            <a:r>
              <a:rPr lang="en-GB" b="1" i="1" dirty="0"/>
              <a:t>Thank you for your time.</a:t>
            </a:r>
          </a:p>
        </p:txBody>
      </p:sp>
      <p:sp>
        <p:nvSpPr>
          <p:cNvPr id="3" name="Content Placeholder 2">
            <a:extLst>
              <a:ext uri="{FF2B5EF4-FFF2-40B4-BE49-F238E27FC236}">
                <a16:creationId xmlns:a16="http://schemas.microsoft.com/office/drawing/2014/main" id="{711853AE-E317-F978-6D95-D5C6A4F0B44F}"/>
              </a:ext>
            </a:extLst>
          </p:cNvPr>
          <p:cNvSpPr>
            <a:spLocks noGrp="1"/>
          </p:cNvSpPr>
          <p:nvPr>
            <p:ph type="body" idx="1"/>
          </p:nvPr>
        </p:nvSpPr>
        <p:spPr>
          <a:xfrm>
            <a:off x="1612232" y="4589463"/>
            <a:ext cx="9735218" cy="1500187"/>
          </a:xfrm>
        </p:spPr>
        <p:txBody>
          <a:bodyPr>
            <a:normAutofit/>
          </a:bodyPr>
          <a:lstStyle/>
          <a:p>
            <a:pPr marL="0" indent="0">
              <a:buNone/>
            </a:pPr>
            <a:r>
              <a:rPr lang="en-GB">
                <a:highlight>
                  <a:srgbClr val="FFFF00"/>
                </a:highlight>
              </a:rPr>
              <a:t>&lt;INSERT CONTACT DETAILS (Phone, Email, Website, LinkedIn)&gt;</a:t>
            </a:r>
          </a:p>
          <a:p>
            <a:pPr marL="0" indent="0">
              <a:buNone/>
            </a:pPr>
            <a:endParaRPr lang="en-GB">
              <a:highlight>
                <a:srgbClr val="FFFF00"/>
              </a:highlight>
            </a:endParaRPr>
          </a:p>
          <a:p>
            <a:pPr marL="0" indent="0">
              <a:buNone/>
            </a:pPr>
            <a:r>
              <a:rPr lang="en-GB">
                <a:highlight>
                  <a:srgbClr val="FFFF00"/>
                </a:highlight>
              </a:rPr>
              <a:t>More information and support can be accessed on </a:t>
            </a:r>
            <a:r>
              <a:rPr lang="en-GB" err="1">
                <a:highlight>
                  <a:srgbClr val="FFFF00"/>
                </a:highlight>
                <a:hlinkClick r:id="rId3"/>
              </a:rPr>
              <a:t>gov.uk</a:t>
            </a:r>
            <a:r>
              <a:rPr lang="en-GB">
                <a:highlight>
                  <a:srgbClr val="FFFF00"/>
                </a:highlight>
                <a:hlinkClick r:id="rId3"/>
              </a:rPr>
              <a:t> </a:t>
            </a:r>
            <a:endParaRPr lang="en-GB">
              <a:highlight>
                <a:srgbClr val="FFFF00"/>
              </a:highlight>
            </a:endParaRPr>
          </a:p>
        </p:txBody>
      </p:sp>
    </p:spTree>
    <p:extLst>
      <p:ext uri="{BB962C8B-B14F-4D97-AF65-F5344CB8AC3E}">
        <p14:creationId xmlns:p14="http://schemas.microsoft.com/office/powerpoint/2010/main" val="3704020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A0819-DC49-69D6-AA74-186D2254F6E4}"/>
              </a:ext>
            </a:extLst>
          </p:cNvPr>
          <p:cNvSpPr>
            <a:spLocks noGrp="1"/>
          </p:cNvSpPr>
          <p:nvPr>
            <p:ph type="title"/>
          </p:nvPr>
        </p:nvSpPr>
        <p:spPr>
          <a:xfrm>
            <a:off x="663703" y="157290"/>
            <a:ext cx="10160000" cy="1325563"/>
          </a:xfrm>
        </p:spPr>
        <p:txBody>
          <a:bodyPr>
            <a:normAutofit/>
          </a:bodyPr>
          <a:lstStyle/>
          <a:p>
            <a:r>
              <a:rPr lang="en-GB"/>
              <a:t>SESSION AIMS</a:t>
            </a:r>
          </a:p>
        </p:txBody>
      </p:sp>
      <p:sp>
        <p:nvSpPr>
          <p:cNvPr id="3" name="Content Placeholder 2">
            <a:extLst>
              <a:ext uri="{FF2B5EF4-FFF2-40B4-BE49-F238E27FC236}">
                <a16:creationId xmlns:a16="http://schemas.microsoft.com/office/drawing/2014/main" id="{CA58C545-0609-FF96-CFC2-011EF93526CF}"/>
              </a:ext>
            </a:extLst>
          </p:cNvPr>
          <p:cNvSpPr>
            <a:spLocks noGrp="1"/>
          </p:cNvSpPr>
          <p:nvPr>
            <p:ph idx="1"/>
          </p:nvPr>
        </p:nvSpPr>
        <p:spPr>
          <a:xfrm>
            <a:off x="1193800" y="1825625"/>
            <a:ext cx="10160000" cy="4351338"/>
          </a:xfrm>
        </p:spPr>
        <p:txBody>
          <a:bodyPr vert="horz" lIns="91440" tIns="45720" rIns="91440" bIns="45720" rtlCol="0" anchor="t">
            <a:normAutofit/>
          </a:bodyPr>
          <a:lstStyle/>
          <a:p>
            <a:pPr>
              <a:lnSpc>
                <a:spcPct val="100000"/>
              </a:lnSpc>
              <a:spcBef>
                <a:spcPts val="2400"/>
              </a:spcBef>
              <a:spcAft>
                <a:spcPts val="2400"/>
              </a:spcAft>
            </a:pPr>
            <a:r>
              <a:rPr lang="en-GB" sz="3200" dirty="0">
                <a:latin typeface="Arial"/>
                <a:cs typeface="Arial"/>
              </a:rPr>
              <a:t>Introduce you to the T Levels for Creative and Design including occupational specialisms and industry placements</a:t>
            </a:r>
          </a:p>
          <a:p>
            <a:pPr>
              <a:lnSpc>
                <a:spcPct val="100000"/>
              </a:lnSpc>
              <a:spcBef>
                <a:spcPts val="2400"/>
              </a:spcBef>
              <a:spcAft>
                <a:spcPts val="2400"/>
              </a:spcAft>
            </a:pPr>
            <a:r>
              <a:rPr lang="en-GB" sz="3200" dirty="0">
                <a:latin typeface="Arial"/>
                <a:cs typeface="Arial"/>
              </a:rPr>
              <a:t>Answer any initial questions</a:t>
            </a:r>
          </a:p>
          <a:p>
            <a:pPr>
              <a:lnSpc>
                <a:spcPct val="100000"/>
              </a:lnSpc>
              <a:spcBef>
                <a:spcPts val="2400"/>
              </a:spcBef>
              <a:spcAft>
                <a:spcPts val="2400"/>
              </a:spcAft>
            </a:pPr>
            <a:r>
              <a:rPr lang="en-GB" sz="3200" dirty="0">
                <a:latin typeface="Arial"/>
                <a:cs typeface="Arial"/>
              </a:rPr>
              <a:t>Gauge your interest in offering a </a:t>
            </a:r>
            <a:r>
              <a:rPr lang="en-GB" sz="3200" dirty="0">
                <a:highlight>
                  <a:srgbClr val="FFFF00"/>
                </a:highlight>
                <a:latin typeface="Arial"/>
                <a:cs typeface="Arial"/>
              </a:rPr>
              <a:t>&lt;school/college&gt;</a:t>
            </a:r>
            <a:r>
              <a:rPr lang="en-GB" sz="3200" dirty="0">
                <a:latin typeface="Arial"/>
                <a:cs typeface="Arial"/>
              </a:rPr>
              <a:t> student an industry placement</a:t>
            </a:r>
          </a:p>
        </p:txBody>
      </p:sp>
    </p:spTree>
    <p:extLst>
      <p:ext uri="{BB962C8B-B14F-4D97-AF65-F5344CB8AC3E}">
        <p14:creationId xmlns:p14="http://schemas.microsoft.com/office/powerpoint/2010/main" val="268972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E8D3E-1BF2-7F11-A8EE-14F23C6F6CF7}"/>
              </a:ext>
            </a:extLst>
          </p:cNvPr>
          <p:cNvSpPr>
            <a:spLocks noGrp="1"/>
          </p:cNvSpPr>
          <p:nvPr>
            <p:ph type="title"/>
          </p:nvPr>
        </p:nvSpPr>
        <p:spPr/>
        <p:txBody>
          <a:bodyPr/>
          <a:lstStyle/>
          <a:p>
            <a:r>
              <a:rPr lang="en-GB" sz="4400">
                <a:effectLst/>
              </a:rPr>
              <a:t>Creative and design</a:t>
            </a:r>
            <a:endParaRPr lang="en-GB"/>
          </a:p>
        </p:txBody>
      </p:sp>
      <p:sp>
        <p:nvSpPr>
          <p:cNvPr id="3" name="Content Placeholder 2">
            <a:extLst>
              <a:ext uri="{FF2B5EF4-FFF2-40B4-BE49-F238E27FC236}">
                <a16:creationId xmlns:a16="http://schemas.microsoft.com/office/drawing/2014/main" id="{50B84775-87FE-334E-716A-E0432DE5A099}"/>
              </a:ext>
            </a:extLst>
          </p:cNvPr>
          <p:cNvSpPr>
            <a:spLocks noGrp="1"/>
          </p:cNvSpPr>
          <p:nvPr>
            <p:ph idx="1"/>
          </p:nvPr>
        </p:nvSpPr>
        <p:spPr>
          <a:xfrm>
            <a:off x="1122218" y="1690688"/>
            <a:ext cx="10231582" cy="4486275"/>
          </a:xfrm>
        </p:spPr>
        <p:txBody>
          <a:bodyPr anchor="ctr">
            <a:normAutofit/>
          </a:bodyPr>
          <a:lstStyle/>
          <a:p>
            <a:pPr marL="0" indent="0">
              <a:buNone/>
            </a:pPr>
            <a:r>
              <a:rPr lang="en-GB" dirty="0">
                <a:effectLst/>
              </a:rPr>
              <a:t>Withi</a:t>
            </a:r>
            <a:r>
              <a:rPr lang="en-GB" dirty="0"/>
              <a:t>n the Creative and Design </a:t>
            </a:r>
            <a:r>
              <a:rPr lang="en-GB" dirty="0">
                <a:effectLst/>
              </a:rPr>
              <a:t>skills area there are </a:t>
            </a:r>
            <a:r>
              <a:rPr lang="en-GB" dirty="0"/>
              <a:t>2</a:t>
            </a:r>
            <a:r>
              <a:rPr lang="en-GB" dirty="0">
                <a:effectLst/>
              </a:rPr>
              <a:t> T Levels available for students: </a:t>
            </a:r>
          </a:p>
          <a:p>
            <a:pPr marL="914400" lvl="1" indent="-457200">
              <a:lnSpc>
                <a:spcPct val="150000"/>
              </a:lnSpc>
              <a:buFont typeface="+mj-lt"/>
              <a:buAutoNum type="arabicPeriod"/>
            </a:pPr>
            <a:r>
              <a:rPr lang="en-GB" sz="3200" b="1" dirty="0">
                <a:solidFill>
                  <a:srgbClr val="E8462B"/>
                </a:solidFill>
                <a:effectLst/>
              </a:rPr>
              <a:t>Media, Broadcast and Production</a:t>
            </a:r>
          </a:p>
          <a:p>
            <a:pPr marL="914400" lvl="1" indent="-457200">
              <a:lnSpc>
                <a:spcPct val="150000"/>
              </a:lnSpc>
              <a:buFont typeface="+mj-lt"/>
              <a:buAutoNum type="arabicPeriod"/>
            </a:pPr>
            <a:r>
              <a:rPr lang="en-GB" sz="3200" b="1" dirty="0">
                <a:solidFill>
                  <a:srgbClr val="E8462B"/>
                </a:solidFill>
                <a:effectLst/>
              </a:rPr>
              <a:t>Craft and Design  </a:t>
            </a:r>
          </a:p>
          <a:p>
            <a:pPr marL="0" lvl="1" indent="0">
              <a:spcBef>
                <a:spcPts val="1000"/>
              </a:spcBef>
              <a:buNone/>
            </a:pPr>
            <a:r>
              <a:rPr lang="en-GB" sz="2800" dirty="0"/>
              <a:t>Each are 2-year courses designed to equip students with the necessary practical and technical skills required for employment in the industry.</a:t>
            </a:r>
          </a:p>
        </p:txBody>
      </p:sp>
    </p:spTree>
    <p:extLst>
      <p:ext uri="{BB962C8B-B14F-4D97-AF65-F5344CB8AC3E}">
        <p14:creationId xmlns:p14="http://schemas.microsoft.com/office/powerpoint/2010/main" val="1411268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A6AD0-4AD2-6BA9-0368-9DA6CCFBCDB8}"/>
              </a:ext>
            </a:extLst>
          </p:cNvPr>
          <p:cNvSpPr>
            <a:spLocks noGrp="1"/>
          </p:cNvSpPr>
          <p:nvPr>
            <p:ph type="title"/>
          </p:nvPr>
        </p:nvSpPr>
        <p:spPr/>
        <p:txBody>
          <a:bodyPr anchor="ctr">
            <a:normAutofit/>
          </a:bodyPr>
          <a:lstStyle/>
          <a:p>
            <a:r>
              <a:rPr lang="en-GB"/>
              <a:t>Media, Broadcast, and Production T Level</a:t>
            </a:r>
          </a:p>
        </p:txBody>
      </p:sp>
      <p:sp>
        <p:nvSpPr>
          <p:cNvPr id="9" name="Content Placeholder 8">
            <a:extLst>
              <a:ext uri="{FF2B5EF4-FFF2-40B4-BE49-F238E27FC236}">
                <a16:creationId xmlns:a16="http://schemas.microsoft.com/office/drawing/2014/main" id="{B01A9F15-28C9-9460-E10B-D7A6510C8792}"/>
              </a:ext>
            </a:extLst>
          </p:cNvPr>
          <p:cNvSpPr>
            <a:spLocks noGrp="1"/>
          </p:cNvSpPr>
          <p:nvPr>
            <p:ph sz="half" idx="1"/>
          </p:nvPr>
        </p:nvSpPr>
        <p:spPr/>
        <p:txBody>
          <a:bodyPr/>
          <a:lstStyle/>
          <a:p>
            <a:pPr fontAlgn="base"/>
            <a:r>
              <a:rPr lang="en-GB" sz="1600" dirty="0"/>
              <a:t>Students will receive a deep understanding of a broad range of issues relevant to the sector including:</a:t>
            </a:r>
          </a:p>
          <a:p>
            <a:pPr lvl="1" fontAlgn="base"/>
            <a:r>
              <a:rPr lang="en-GB" sz="1600" dirty="0"/>
              <a:t>the creative economy </a:t>
            </a:r>
          </a:p>
          <a:p>
            <a:pPr lvl="1" fontAlgn="base"/>
            <a:r>
              <a:rPr lang="en-GB" sz="1600" dirty="0"/>
              <a:t>the individual in the creative industries</a:t>
            </a:r>
          </a:p>
          <a:p>
            <a:pPr lvl="1" fontAlgn="base"/>
            <a:r>
              <a:rPr lang="en-GB" sz="1600" dirty="0"/>
              <a:t>cultural context and vocabulary</a:t>
            </a:r>
          </a:p>
          <a:p>
            <a:pPr lvl="1" fontAlgn="base"/>
            <a:r>
              <a:rPr lang="en-GB" sz="1600" dirty="0"/>
              <a:t>audience and consumer needs</a:t>
            </a:r>
          </a:p>
          <a:p>
            <a:pPr lvl="1" fontAlgn="base"/>
            <a:r>
              <a:rPr lang="en-GB" sz="1600" dirty="0"/>
              <a:t>legal and regulatory requirements</a:t>
            </a:r>
          </a:p>
          <a:p>
            <a:pPr lvl="1" fontAlgn="base"/>
            <a:r>
              <a:rPr lang="en-GB" sz="1600" dirty="0"/>
              <a:t>professional standards and conduct in the workplace</a:t>
            </a:r>
          </a:p>
          <a:p>
            <a:pPr lvl="1" fontAlgn="base"/>
            <a:r>
              <a:rPr lang="en-GB" sz="1600" dirty="0"/>
              <a:t>equality, diversity and inclusion requirements</a:t>
            </a:r>
          </a:p>
          <a:p>
            <a:pPr lvl="1" fontAlgn="base"/>
            <a:r>
              <a:rPr lang="en-GB" sz="1600" dirty="0"/>
              <a:t>research skills</a:t>
            </a:r>
          </a:p>
          <a:p>
            <a:pPr lvl="1" fontAlgn="base"/>
            <a:r>
              <a:rPr lang="en-GB" sz="1600" dirty="0"/>
              <a:t>project methodology and administration</a:t>
            </a:r>
          </a:p>
          <a:p>
            <a:pPr lvl="1" fontAlgn="base"/>
            <a:r>
              <a:rPr lang="en-GB" sz="1600" dirty="0"/>
              <a:t>continued professional development</a:t>
            </a:r>
          </a:p>
          <a:p>
            <a:endParaRPr lang="en-GB" dirty="0"/>
          </a:p>
        </p:txBody>
      </p:sp>
      <p:sp>
        <p:nvSpPr>
          <p:cNvPr id="4" name="Content Placeholder 3">
            <a:extLst>
              <a:ext uri="{FF2B5EF4-FFF2-40B4-BE49-F238E27FC236}">
                <a16:creationId xmlns:a16="http://schemas.microsoft.com/office/drawing/2014/main" id="{F24D38BF-C0F1-19D6-C686-222F7D7B0E9B}"/>
              </a:ext>
            </a:extLst>
          </p:cNvPr>
          <p:cNvSpPr>
            <a:spLocks noGrp="1"/>
          </p:cNvSpPr>
          <p:nvPr>
            <p:ph sz="half" idx="2"/>
          </p:nvPr>
        </p:nvSpPr>
        <p:spPr>
          <a:xfrm>
            <a:off x="6172200" y="1825625"/>
            <a:ext cx="5181600" cy="1747569"/>
          </a:xfrm>
        </p:spPr>
        <p:txBody>
          <a:bodyPr>
            <a:normAutofit/>
          </a:bodyPr>
          <a:lstStyle/>
          <a:p>
            <a:r>
              <a:rPr lang="en-GB" sz="1600" dirty="0">
                <a:effectLst/>
              </a:rPr>
              <a:t>Students at </a:t>
            </a:r>
            <a:r>
              <a:rPr lang="en-GB" sz="1600" dirty="0">
                <a:effectLst/>
                <a:highlight>
                  <a:srgbClr val="FFFF00"/>
                </a:highlight>
              </a:rPr>
              <a:t>&lt;school/college&gt; </a:t>
            </a:r>
            <a:r>
              <a:rPr lang="en-GB" sz="1600" dirty="0">
                <a:effectLst/>
              </a:rPr>
              <a:t>will have the choice of studying one of the following occupational specialisms:</a:t>
            </a:r>
          </a:p>
          <a:p>
            <a:pPr lvl="1" fontAlgn="base"/>
            <a:r>
              <a:rPr lang="en-GB" sz="1600" dirty="0">
                <a:highlight>
                  <a:srgbClr val="FFFF00"/>
                </a:highlight>
              </a:rPr>
              <a:t>Creative media technician</a:t>
            </a:r>
          </a:p>
          <a:p>
            <a:pPr lvl="1" fontAlgn="base"/>
            <a:r>
              <a:rPr lang="en-GB" sz="1600" dirty="0">
                <a:highlight>
                  <a:srgbClr val="FFFF00"/>
                </a:highlight>
              </a:rPr>
              <a:t>Events and venues technician</a:t>
            </a:r>
          </a:p>
          <a:p>
            <a:pPr lvl="1" fontAlgn="base"/>
            <a:r>
              <a:rPr lang="en-GB" sz="1600" dirty="0">
                <a:highlight>
                  <a:srgbClr val="FFFF00"/>
                </a:highlight>
              </a:rPr>
              <a:t>Content creation and production</a:t>
            </a:r>
          </a:p>
          <a:p>
            <a:pPr marL="0" indent="0" algn="l" fontAlgn="base">
              <a:buNone/>
            </a:pPr>
            <a:endParaRPr lang="en-GB" sz="1600" dirty="0"/>
          </a:p>
        </p:txBody>
      </p:sp>
      <p:sp>
        <p:nvSpPr>
          <p:cNvPr id="5" name="AutoShape 2" descr="Process of recording. Young man playing and streaming the first person shooter game stock photo">
            <a:extLst>
              <a:ext uri="{FF2B5EF4-FFF2-40B4-BE49-F238E27FC236}">
                <a16:creationId xmlns:a16="http://schemas.microsoft.com/office/drawing/2014/main" id="{A1E8EF95-44B3-80BB-2532-955DD1484E6A}"/>
              </a:ext>
            </a:extLst>
          </p:cNvPr>
          <p:cNvSpPr>
            <a:spLocks noChangeAspect="1" noChangeArrowheads="1"/>
          </p:cNvSpPr>
          <p:nvPr/>
        </p:nvSpPr>
        <p:spPr bwMode="auto">
          <a:xfrm>
            <a:off x="6096000" y="3429000"/>
            <a:ext cx="3886200" cy="2584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9" descr="A person with his camera on&#10;&#10;Description automatically generated with medium confidence">
            <a:extLst>
              <a:ext uri="{FF2B5EF4-FFF2-40B4-BE49-F238E27FC236}">
                <a16:creationId xmlns:a16="http://schemas.microsoft.com/office/drawing/2014/main" id="{A30917A6-312F-31B6-05C4-762AFC4BFC96}"/>
              </a:ext>
            </a:extLst>
          </p:cNvPr>
          <p:cNvPicPr>
            <a:picLocks noChangeAspect="1"/>
          </p:cNvPicPr>
          <p:nvPr/>
        </p:nvPicPr>
        <p:blipFill>
          <a:blip r:embed="rId3"/>
          <a:stretch>
            <a:fillRect/>
          </a:stretch>
        </p:blipFill>
        <p:spPr>
          <a:xfrm>
            <a:off x="6676374" y="3507905"/>
            <a:ext cx="4492842" cy="2984970"/>
          </a:xfrm>
          <a:prstGeom prst="rect">
            <a:avLst/>
          </a:prstGeom>
        </p:spPr>
      </p:pic>
    </p:spTree>
    <p:extLst>
      <p:ext uri="{BB962C8B-B14F-4D97-AF65-F5344CB8AC3E}">
        <p14:creationId xmlns:p14="http://schemas.microsoft.com/office/powerpoint/2010/main" val="2289549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A48162A-3757-400E-BE58-2E3C5A5504F6}"/>
              </a:ext>
            </a:extLst>
          </p:cNvPr>
          <p:cNvSpPr txBox="1"/>
          <p:nvPr/>
        </p:nvSpPr>
        <p:spPr>
          <a:xfrm>
            <a:off x="792687" y="163984"/>
            <a:ext cx="9924814" cy="600720"/>
          </a:xfrm>
          <a:prstGeom prst="rect">
            <a:avLst/>
          </a:prstGeom>
          <a:noFill/>
          <a:ln>
            <a:noFill/>
          </a:ln>
        </p:spPr>
        <p:txBody>
          <a:bodyPr wrap="square" rtlCol="0">
            <a:noAutofit/>
          </a:bodyPr>
          <a:lstStyle/>
          <a:p>
            <a:pPr>
              <a:spcBef>
                <a:spcPts val="300"/>
              </a:spcBef>
              <a:spcAft>
                <a:spcPts val="300"/>
              </a:spcAft>
            </a:pPr>
            <a:r>
              <a:rPr lang="en-GB" sz="3600" b="1" i="1" dirty="0">
                <a:solidFill>
                  <a:srgbClr val="E8472B"/>
                </a:solidFill>
                <a:latin typeface="Arial" panose="020B0604020202020204" pitchFamily="34" charset="0"/>
                <a:cs typeface="Arial" panose="020B0604020202020204" pitchFamily="34" charset="0"/>
              </a:rPr>
              <a:t>THE COURSE – MEDIA, BROADCAST AND PRODUCTION</a:t>
            </a:r>
          </a:p>
        </p:txBody>
      </p:sp>
      <p:sp>
        <p:nvSpPr>
          <p:cNvPr id="7" name="TextBox 6">
            <a:extLst>
              <a:ext uri="{FF2B5EF4-FFF2-40B4-BE49-F238E27FC236}">
                <a16:creationId xmlns:a16="http://schemas.microsoft.com/office/drawing/2014/main" id="{35E1313A-A3AB-4D5A-B586-70878396BE53}"/>
              </a:ext>
            </a:extLst>
          </p:cNvPr>
          <p:cNvSpPr txBox="1"/>
          <p:nvPr/>
        </p:nvSpPr>
        <p:spPr>
          <a:xfrm>
            <a:off x="2028560" y="1362546"/>
            <a:ext cx="1296144" cy="2662288"/>
          </a:xfrm>
          <a:prstGeom prst="rect">
            <a:avLst/>
          </a:prstGeom>
          <a:noFill/>
          <a:ln>
            <a:solidFill>
              <a:srgbClr val="E8472B"/>
            </a:solidFill>
          </a:ln>
        </p:spPr>
        <p:txBody>
          <a:bodyPr wrap="square" rtlCol="0" anchor="ctr">
            <a:noAutofit/>
          </a:bodyPr>
          <a:lstStyle/>
          <a:p>
            <a:pPr algn="ctr"/>
            <a:r>
              <a:rPr lang="en-GB" sz="2800" b="1">
                <a:latin typeface="Arial" panose="020B0604020202020204" pitchFamily="34" charset="0"/>
                <a:cs typeface="Arial" panose="020B0604020202020204" pitchFamily="34" charset="0"/>
              </a:rPr>
              <a:t>80%</a:t>
            </a:r>
          </a:p>
          <a:p>
            <a:pPr algn="ctr"/>
            <a:endParaRPr lang="en-GB" sz="2000">
              <a:latin typeface="Arial" panose="020B0604020202020204" pitchFamily="34" charset="0"/>
              <a:cs typeface="Arial" panose="020B0604020202020204" pitchFamily="34" charset="0"/>
            </a:endParaRPr>
          </a:p>
          <a:p>
            <a:pPr algn="ctr"/>
            <a:r>
              <a:rPr lang="en-GB" sz="1600">
                <a:latin typeface="Arial" panose="020B0604020202020204" pitchFamily="34" charset="0"/>
                <a:cs typeface="Arial" panose="020B0604020202020204" pitchFamily="34" charset="0"/>
              </a:rPr>
              <a:t>Up to 1400 hours</a:t>
            </a:r>
          </a:p>
        </p:txBody>
      </p:sp>
      <p:sp>
        <p:nvSpPr>
          <p:cNvPr id="10" name="TextBox 9">
            <a:extLst>
              <a:ext uri="{FF2B5EF4-FFF2-40B4-BE49-F238E27FC236}">
                <a16:creationId xmlns:a16="http://schemas.microsoft.com/office/drawing/2014/main" id="{6274EE95-6081-429C-AB42-0BE807A36850}"/>
              </a:ext>
            </a:extLst>
          </p:cNvPr>
          <p:cNvSpPr txBox="1"/>
          <p:nvPr/>
        </p:nvSpPr>
        <p:spPr>
          <a:xfrm>
            <a:off x="2028560" y="4509624"/>
            <a:ext cx="1296144" cy="1554064"/>
          </a:xfrm>
          <a:prstGeom prst="rect">
            <a:avLst/>
          </a:prstGeom>
          <a:noFill/>
          <a:ln>
            <a:solidFill>
              <a:srgbClr val="E8472B"/>
            </a:solidFill>
          </a:ln>
        </p:spPr>
        <p:txBody>
          <a:bodyPr wrap="square" rtlCol="0" anchor="ctr">
            <a:noAutofit/>
          </a:bodyPr>
          <a:lstStyle/>
          <a:p>
            <a:pPr algn="ctr"/>
            <a:r>
              <a:rPr lang="en-GB" sz="2800" b="1">
                <a:latin typeface="Arial" panose="020B0604020202020204" pitchFamily="34" charset="0"/>
                <a:cs typeface="Arial" panose="020B0604020202020204" pitchFamily="34" charset="0"/>
              </a:rPr>
              <a:t>20%</a:t>
            </a:r>
          </a:p>
          <a:p>
            <a:pPr algn="ctr"/>
            <a:r>
              <a:rPr lang="en-GB" sz="1600">
                <a:latin typeface="Arial" panose="020B0604020202020204" pitchFamily="34" charset="0"/>
                <a:cs typeface="Arial" panose="020B0604020202020204" pitchFamily="34" charset="0"/>
              </a:rPr>
              <a:t>At least </a:t>
            </a:r>
          </a:p>
          <a:p>
            <a:pPr algn="ctr">
              <a:spcAft>
                <a:spcPts val="600"/>
              </a:spcAft>
            </a:pPr>
            <a:r>
              <a:rPr lang="en-GB" sz="1600">
                <a:latin typeface="Arial" panose="020B0604020202020204" pitchFamily="34" charset="0"/>
                <a:cs typeface="Arial" panose="020B0604020202020204" pitchFamily="34" charset="0"/>
              </a:rPr>
              <a:t>315 hours</a:t>
            </a:r>
          </a:p>
          <a:p>
            <a:pPr algn="ctr"/>
            <a:r>
              <a:rPr lang="en-GB" sz="1600">
                <a:latin typeface="Arial" panose="020B0604020202020204" pitchFamily="34" charset="0"/>
                <a:cs typeface="Arial" panose="020B0604020202020204" pitchFamily="34" charset="0"/>
              </a:rPr>
              <a:t>350 hours average</a:t>
            </a:r>
            <a:endParaRPr lang="en-GB" sz="32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B2A99DC-D22B-4A9E-901C-E72C6A5BDA50}"/>
              </a:ext>
            </a:extLst>
          </p:cNvPr>
          <p:cNvSpPr txBox="1"/>
          <p:nvPr/>
        </p:nvSpPr>
        <p:spPr>
          <a:xfrm>
            <a:off x="3568745" y="1366397"/>
            <a:ext cx="2699288" cy="2662288"/>
          </a:xfrm>
          <a:prstGeom prst="rect">
            <a:avLst/>
          </a:prstGeom>
          <a:noFill/>
          <a:ln>
            <a:noFill/>
          </a:ln>
        </p:spPr>
        <p:txBody>
          <a:bodyPr wrap="square" rtlCol="0" anchor="ctr">
            <a:noAutofit/>
          </a:bodyPr>
          <a:lstStyle/>
          <a:p>
            <a:pPr algn="ctr"/>
            <a:r>
              <a:rPr lang="en-GB" sz="1600" b="1">
                <a:latin typeface="Arial" panose="020B0604020202020204" pitchFamily="34" charset="0"/>
                <a:cs typeface="Arial" panose="020B0604020202020204" pitchFamily="34" charset="0"/>
              </a:rPr>
              <a:t>TECHNICAL QUALIFICATION: </a:t>
            </a:r>
            <a:r>
              <a:rPr lang="en-GB" sz="1600" b="1">
                <a:solidFill>
                  <a:srgbClr val="E8462B"/>
                </a:solidFill>
                <a:latin typeface="Arial" panose="020B0604020202020204" pitchFamily="34" charset="0"/>
                <a:cs typeface="Arial" panose="020B0604020202020204" pitchFamily="34" charset="0"/>
              </a:rPr>
              <a:t>MEDIA, BROADCAST AND PRODUCTION</a:t>
            </a:r>
          </a:p>
        </p:txBody>
      </p:sp>
      <p:sp>
        <p:nvSpPr>
          <p:cNvPr id="12" name="TextBox 11">
            <a:extLst>
              <a:ext uri="{FF2B5EF4-FFF2-40B4-BE49-F238E27FC236}">
                <a16:creationId xmlns:a16="http://schemas.microsoft.com/office/drawing/2014/main" id="{64721C45-D209-4086-BA1D-284BA3439897}"/>
              </a:ext>
            </a:extLst>
          </p:cNvPr>
          <p:cNvSpPr txBox="1"/>
          <p:nvPr/>
        </p:nvSpPr>
        <p:spPr>
          <a:xfrm>
            <a:off x="6257375" y="1365393"/>
            <a:ext cx="3497394" cy="1332148"/>
          </a:xfrm>
          <a:prstGeom prst="rect">
            <a:avLst/>
          </a:prstGeom>
          <a:noFill/>
          <a:ln>
            <a:solidFill>
              <a:srgbClr val="E8472B"/>
            </a:solidFill>
          </a:ln>
        </p:spPr>
        <p:txBody>
          <a:bodyPr wrap="square" rtlCol="0" anchor="ctr">
            <a:noAutofit/>
          </a:bodyPr>
          <a:lstStyle/>
          <a:p>
            <a:pPr algn="ctr"/>
            <a:r>
              <a:rPr lang="en-GB" sz="2000">
                <a:latin typeface="Arial" panose="020B0604020202020204" pitchFamily="34" charset="0"/>
                <a:cs typeface="Arial" panose="020B0604020202020204" pitchFamily="34" charset="0"/>
              </a:rPr>
              <a:t>Core</a:t>
            </a:r>
          </a:p>
        </p:txBody>
      </p:sp>
      <p:sp>
        <p:nvSpPr>
          <p:cNvPr id="13" name="TextBox 12">
            <a:extLst>
              <a:ext uri="{FF2B5EF4-FFF2-40B4-BE49-F238E27FC236}">
                <a16:creationId xmlns:a16="http://schemas.microsoft.com/office/drawing/2014/main" id="{883C1488-8BD6-4A3D-9AE1-5CAD9576C255}"/>
              </a:ext>
            </a:extLst>
          </p:cNvPr>
          <p:cNvSpPr txBox="1"/>
          <p:nvPr/>
        </p:nvSpPr>
        <p:spPr>
          <a:xfrm>
            <a:off x="6257375" y="2694694"/>
            <a:ext cx="3497394" cy="1332148"/>
          </a:xfrm>
          <a:prstGeom prst="rect">
            <a:avLst/>
          </a:prstGeom>
          <a:noFill/>
          <a:ln>
            <a:solidFill>
              <a:srgbClr val="E8472B"/>
            </a:solidFill>
          </a:ln>
        </p:spPr>
        <p:txBody>
          <a:bodyPr wrap="square" rtlCol="0" anchor="ctr">
            <a:noAutofit/>
          </a:bodyPr>
          <a:lstStyle/>
          <a:p>
            <a:pPr algn="ctr"/>
            <a:r>
              <a:rPr lang="en-GB" sz="1600">
                <a:latin typeface="Arial" panose="020B0604020202020204" pitchFamily="34" charset="0"/>
                <a:cs typeface="Arial" panose="020B0604020202020204" pitchFamily="34" charset="0"/>
              </a:rPr>
              <a:t>Choice of occupational </a:t>
            </a:r>
          </a:p>
          <a:p>
            <a:pPr algn="ctr"/>
            <a:r>
              <a:rPr lang="en-GB" sz="1600">
                <a:latin typeface="Arial" panose="020B0604020202020204" pitchFamily="34" charset="0"/>
                <a:cs typeface="Arial" panose="020B0604020202020204" pitchFamily="34" charset="0"/>
              </a:rPr>
              <a:t>Specialism: </a:t>
            </a:r>
          </a:p>
          <a:p>
            <a:pPr marL="342900" indent="-115888" algn="ctr">
              <a:buFont typeface="Arial" panose="020B0604020202020204" pitchFamily="34" charset="0"/>
              <a:buChar char="•"/>
            </a:pPr>
            <a:r>
              <a:rPr lang="en-GB" sz="1400">
                <a:solidFill>
                  <a:srgbClr val="E8462B"/>
                </a:solidFill>
                <a:latin typeface="Arial" panose="020B0604020202020204" pitchFamily="34" charset="0"/>
                <a:cs typeface="Arial" panose="020B0604020202020204" pitchFamily="34" charset="0"/>
              </a:rPr>
              <a:t>Creative media technician</a:t>
            </a:r>
          </a:p>
          <a:p>
            <a:pPr marL="342900" indent="-115888" algn="ctr">
              <a:buFont typeface="Arial" panose="020B0604020202020204" pitchFamily="34" charset="0"/>
              <a:buChar char="•"/>
            </a:pPr>
            <a:r>
              <a:rPr lang="en-GB" sz="1400">
                <a:solidFill>
                  <a:srgbClr val="E8462B"/>
                </a:solidFill>
                <a:latin typeface="Arial" panose="020B0604020202020204" pitchFamily="34" charset="0"/>
                <a:cs typeface="Arial" panose="020B0604020202020204" pitchFamily="34" charset="0"/>
              </a:rPr>
              <a:t>Events and venues technician</a:t>
            </a:r>
          </a:p>
          <a:p>
            <a:pPr marL="342900" indent="-115888" algn="ctr">
              <a:buFont typeface="Arial" panose="020B0604020202020204" pitchFamily="34" charset="0"/>
              <a:buChar char="•"/>
            </a:pPr>
            <a:r>
              <a:rPr lang="en-GB" sz="1400">
                <a:solidFill>
                  <a:srgbClr val="E8462B"/>
                </a:solidFill>
                <a:latin typeface="Arial" panose="020B0604020202020204" pitchFamily="34" charset="0"/>
                <a:cs typeface="Arial" panose="020B0604020202020204" pitchFamily="34" charset="0"/>
              </a:rPr>
              <a:t>Content creation and production</a:t>
            </a:r>
          </a:p>
        </p:txBody>
      </p:sp>
      <p:sp>
        <p:nvSpPr>
          <p:cNvPr id="14" name="TextBox 13">
            <a:extLst>
              <a:ext uri="{FF2B5EF4-FFF2-40B4-BE49-F238E27FC236}">
                <a16:creationId xmlns:a16="http://schemas.microsoft.com/office/drawing/2014/main" id="{710209C1-19DA-43EE-9896-121958E52E4B}"/>
              </a:ext>
            </a:extLst>
          </p:cNvPr>
          <p:cNvSpPr txBox="1"/>
          <p:nvPr/>
        </p:nvSpPr>
        <p:spPr>
          <a:xfrm>
            <a:off x="9754769" y="1365392"/>
            <a:ext cx="1200758" cy="2630767"/>
          </a:xfrm>
          <a:prstGeom prst="rect">
            <a:avLst/>
          </a:prstGeom>
          <a:noFill/>
          <a:ln>
            <a:solidFill>
              <a:srgbClr val="E8472B"/>
            </a:solidFill>
          </a:ln>
        </p:spPr>
        <p:txBody>
          <a:bodyPr wrap="square" rtlCol="0" anchor="ctr">
            <a:noAutofit/>
          </a:bodyPr>
          <a:lstStyle/>
          <a:p>
            <a:pPr algn="ctr"/>
            <a:r>
              <a:rPr lang="en-GB">
                <a:latin typeface="Arial" panose="020B0604020202020204" pitchFamily="34" charset="0"/>
                <a:cs typeface="Arial" panose="020B0604020202020204" pitchFamily="34" charset="0"/>
              </a:rPr>
              <a:t>English and maths</a:t>
            </a:r>
          </a:p>
        </p:txBody>
      </p:sp>
      <p:sp>
        <p:nvSpPr>
          <p:cNvPr id="16" name="TextBox 15">
            <a:extLst>
              <a:ext uri="{FF2B5EF4-FFF2-40B4-BE49-F238E27FC236}">
                <a16:creationId xmlns:a16="http://schemas.microsoft.com/office/drawing/2014/main" id="{0C596A7C-BAFC-40D6-8151-6F483F88F81E}"/>
              </a:ext>
            </a:extLst>
          </p:cNvPr>
          <p:cNvSpPr txBox="1"/>
          <p:nvPr/>
        </p:nvSpPr>
        <p:spPr>
          <a:xfrm>
            <a:off x="3528150" y="4591040"/>
            <a:ext cx="2483264" cy="756529"/>
          </a:xfrm>
          <a:prstGeom prst="rect">
            <a:avLst/>
          </a:prstGeom>
          <a:noFill/>
          <a:ln>
            <a:noFill/>
          </a:ln>
        </p:spPr>
        <p:txBody>
          <a:bodyPr wrap="square" rtlCol="0" anchor="t">
            <a:noAutofit/>
          </a:bodyPr>
          <a:lstStyle/>
          <a:p>
            <a:pPr algn="ctr"/>
            <a:r>
              <a:rPr lang="en-GB">
                <a:latin typeface="Arial" panose="020B0604020202020204" pitchFamily="34" charset="0"/>
                <a:cs typeface="Arial" panose="020B0604020202020204" pitchFamily="34" charset="0"/>
              </a:rPr>
              <a:t>Technical skills and knowledge</a:t>
            </a:r>
          </a:p>
        </p:txBody>
      </p:sp>
      <p:sp>
        <p:nvSpPr>
          <p:cNvPr id="17" name="TextBox 16">
            <a:extLst>
              <a:ext uri="{FF2B5EF4-FFF2-40B4-BE49-F238E27FC236}">
                <a16:creationId xmlns:a16="http://schemas.microsoft.com/office/drawing/2014/main" id="{5516085A-80E9-4DC8-AFC4-E1C22BBE586D}"/>
              </a:ext>
            </a:extLst>
          </p:cNvPr>
          <p:cNvSpPr txBox="1"/>
          <p:nvPr/>
        </p:nvSpPr>
        <p:spPr>
          <a:xfrm>
            <a:off x="6338996" y="4591040"/>
            <a:ext cx="2520000" cy="742948"/>
          </a:xfrm>
          <a:prstGeom prst="rect">
            <a:avLst/>
          </a:prstGeom>
          <a:noFill/>
          <a:ln>
            <a:noFill/>
          </a:ln>
        </p:spPr>
        <p:txBody>
          <a:bodyPr wrap="square" rtlCol="0" anchor="t">
            <a:noAutofit/>
          </a:bodyPr>
          <a:lstStyle/>
          <a:p>
            <a:pPr algn="ctr"/>
            <a:r>
              <a:rPr lang="en-GB">
                <a:latin typeface="Arial" panose="020B0604020202020204" pitchFamily="34" charset="0"/>
                <a:cs typeface="Arial" panose="020B0604020202020204" pitchFamily="34" charset="0"/>
              </a:rPr>
              <a:t>Practical skills for employment</a:t>
            </a:r>
          </a:p>
        </p:txBody>
      </p:sp>
      <p:sp>
        <p:nvSpPr>
          <p:cNvPr id="21" name="TextBox 20">
            <a:extLst>
              <a:ext uri="{FF2B5EF4-FFF2-40B4-BE49-F238E27FC236}">
                <a16:creationId xmlns:a16="http://schemas.microsoft.com/office/drawing/2014/main" id="{DE7348F7-723F-4E07-A627-FE4F1385210A}"/>
              </a:ext>
            </a:extLst>
          </p:cNvPr>
          <p:cNvSpPr txBox="1"/>
          <p:nvPr/>
        </p:nvSpPr>
        <p:spPr>
          <a:xfrm>
            <a:off x="3558354" y="5464086"/>
            <a:ext cx="8141692" cy="629210"/>
          </a:xfrm>
          <a:prstGeom prst="rect">
            <a:avLst/>
          </a:prstGeom>
          <a:solidFill>
            <a:schemeClr val="bg1"/>
          </a:solidFill>
          <a:ln w="38100">
            <a:noFill/>
          </a:ln>
        </p:spPr>
        <p:txBody>
          <a:bodyPr wrap="square" rtlCol="0" anchor="ctr">
            <a:noAutofit/>
          </a:bodyPr>
          <a:lstStyle/>
          <a:p>
            <a:pPr algn="ctr"/>
            <a:r>
              <a:rPr lang="en-GB" sz="2400" b="1">
                <a:latin typeface="Arial" panose="020B0604020202020204" pitchFamily="34" charset="0"/>
                <a:cs typeface="Arial" panose="020B0604020202020204" pitchFamily="34" charset="0"/>
              </a:rPr>
              <a:t>INDUSTRY PLACEMENT</a:t>
            </a:r>
          </a:p>
        </p:txBody>
      </p:sp>
      <p:sp>
        <p:nvSpPr>
          <p:cNvPr id="22" name="TextBox 21">
            <a:extLst>
              <a:ext uri="{FF2B5EF4-FFF2-40B4-BE49-F238E27FC236}">
                <a16:creationId xmlns:a16="http://schemas.microsoft.com/office/drawing/2014/main" id="{671CED57-6BCE-42AC-B3BD-336B72E33490}"/>
              </a:ext>
            </a:extLst>
          </p:cNvPr>
          <p:cNvSpPr txBox="1"/>
          <p:nvPr/>
        </p:nvSpPr>
        <p:spPr>
          <a:xfrm rot="16200000">
            <a:off x="-900240" y="3499258"/>
            <a:ext cx="4701141" cy="427715"/>
          </a:xfrm>
          <a:prstGeom prst="rect">
            <a:avLst/>
          </a:prstGeom>
          <a:noFill/>
          <a:ln>
            <a:noFill/>
          </a:ln>
        </p:spPr>
        <p:txBody>
          <a:bodyPr wrap="square" rtlCol="0" anchor="ctr">
            <a:noAutofit/>
          </a:bodyPr>
          <a:lstStyle/>
          <a:p>
            <a:pPr algn="ctr"/>
            <a:r>
              <a:rPr lang="en-GB" sz="3200" b="1">
                <a:latin typeface="Arial" panose="020B0604020202020204" pitchFamily="34" charset="0"/>
                <a:cs typeface="Arial" panose="020B0604020202020204" pitchFamily="34" charset="0"/>
              </a:rPr>
              <a:t>2 years</a:t>
            </a:r>
          </a:p>
        </p:txBody>
      </p:sp>
      <p:sp>
        <p:nvSpPr>
          <p:cNvPr id="23" name="TextBox 22">
            <a:extLst>
              <a:ext uri="{FF2B5EF4-FFF2-40B4-BE49-F238E27FC236}">
                <a16:creationId xmlns:a16="http://schemas.microsoft.com/office/drawing/2014/main" id="{DBEEEDD8-0041-4AE6-B357-E156712AD55F}"/>
              </a:ext>
            </a:extLst>
          </p:cNvPr>
          <p:cNvSpPr txBox="1"/>
          <p:nvPr/>
        </p:nvSpPr>
        <p:spPr>
          <a:xfrm>
            <a:off x="3528150" y="1355144"/>
            <a:ext cx="7416985" cy="2669690"/>
          </a:xfrm>
          <a:prstGeom prst="rect">
            <a:avLst/>
          </a:prstGeom>
          <a:noFill/>
          <a:ln w="38100">
            <a:solidFill>
              <a:srgbClr val="FC4421"/>
            </a:solidFill>
            <a:prstDash val="solid"/>
          </a:ln>
        </p:spPr>
        <p:txBody>
          <a:bodyPr wrap="square" rtlCol="0" anchor="ctr">
            <a:noAutofit/>
          </a:bodyPr>
          <a:lstStyle/>
          <a:p>
            <a:pPr algn="ctr"/>
            <a:endParaRPr lang="en-GB" sz="16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25B419C4-E515-4976-9FB2-27A372BA717D}"/>
              </a:ext>
            </a:extLst>
          </p:cNvPr>
          <p:cNvSpPr txBox="1"/>
          <p:nvPr/>
        </p:nvSpPr>
        <p:spPr>
          <a:xfrm>
            <a:off x="3528150" y="4509623"/>
            <a:ext cx="7447189" cy="1554063"/>
          </a:xfrm>
          <a:prstGeom prst="rect">
            <a:avLst/>
          </a:prstGeom>
          <a:noFill/>
          <a:ln w="38100">
            <a:solidFill>
              <a:srgbClr val="E8472B"/>
            </a:solidFill>
          </a:ln>
        </p:spPr>
        <p:txBody>
          <a:bodyPr wrap="square" rtlCol="0" anchor="ctr">
            <a:noAutofit/>
          </a:bodyPr>
          <a:lstStyle/>
          <a:p>
            <a:pPr algn="ctr"/>
            <a:endParaRPr lang="en-GB" sz="2000" b="1">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5C8CCC7B-FA53-4071-93F2-29418A272832}"/>
              </a:ext>
            </a:extLst>
          </p:cNvPr>
          <p:cNvSpPr txBox="1"/>
          <p:nvPr/>
        </p:nvSpPr>
        <p:spPr>
          <a:xfrm>
            <a:off x="8742871" y="4509624"/>
            <a:ext cx="2348594" cy="1070208"/>
          </a:xfrm>
          <a:prstGeom prst="rect">
            <a:avLst/>
          </a:prstGeom>
          <a:noFill/>
          <a:ln>
            <a:noFill/>
          </a:ln>
        </p:spPr>
        <p:txBody>
          <a:bodyPr wrap="square" rtlCol="0" anchor="t">
            <a:noAutofit/>
          </a:bodyPr>
          <a:lstStyle/>
          <a:p>
            <a:pPr algn="ctr"/>
            <a:r>
              <a:rPr lang="en-GB" dirty="0">
                <a:latin typeface="Arial" panose="020B0604020202020204" pitchFamily="34" charset="0"/>
                <a:cs typeface="Arial" panose="020B0604020202020204" pitchFamily="34" charset="0"/>
              </a:rPr>
              <a:t>Meaningful contribution in the workplace </a:t>
            </a:r>
          </a:p>
        </p:txBody>
      </p:sp>
    </p:spTree>
    <p:extLst>
      <p:ext uri="{BB962C8B-B14F-4D97-AF65-F5344CB8AC3E}">
        <p14:creationId xmlns:p14="http://schemas.microsoft.com/office/powerpoint/2010/main" val="861262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88D49-8FBF-774C-6AC8-8F8525ED1305}"/>
              </a:ext>
            </a:extLst>
          </p:cNvPr>
          <p:cNvSpPr>
            <a:spLocks noGrp="1"/>
          </p:cNvSpPr>
          <p:nvPr>
            <p:ph type="title"/>
          </p:nvPr>
        </p:nvSpPr>
        <p:spPr>
          <a:xfrm>
            <a:off x="663703" y="157290"/>
            <a:ext cx="10515600" cy="1325563"/>
          </a:xfrm>
        </p:spPr>
        <p:txBody>
          <a:bodyPr anchor="ctr">
            <a:normAutofit/>
          </a:bodyPr>
          <a:lstStyle/>
          <a:p>
            <a:r>
              <a:rPr lang="en-GB" sz="4000" dirty="0"/>
              <a:t>EXAMPLE Industry Placement PROJECTS AND TASKS</a:t>
            </a:r>
          </a:p>
        </p:txBody>
      </p:sp>
      <p:pic>
        <p:nvPicPr>
          <p:cNvPr id="7" name="Content Placeholder 6" descr="Television camera">
            <a:extLst>
              <a:ext uri="{FF2B5EF4-FFF2-40B4-BE49-F238E27FC236}">
                <a16:creationId xmlns:a16="http://schemas.microsoft.com/office/drawing/2014/main" id="{6ED2BDE2-0C81-CE60-5384-91DE80E85545}"/>
              </a:ext>
            </a:extLst>
          </p:cNvPr>
          <p:cNvPicPr>
            <a:picLocks noGrp="1" noChangeAspect="1"/>
          </p:cNvPicPr>
          <p:nvPr>
            <p:ph sz="half" idx="1"/>
          </p:nvPr>
        </p:nvPicPr>
        <p:blipFill rotWithShape="1">
          <a:blip r:embed="rId3"/>
          <a:srcRect r="20513" b="-1"/>
          <a:stretch/>
        </p:blipFill>
        <p:spPr>
          <a:xfrm>
            <a:off x="1304886" y="2206464"/>
            <a:ext cx="4063986" cy="3412802"/>
          </a:xfrm>
          <a:noFill/>
        </p:spPr>
      </p:pic>
      <p:sp>
        <p:nvSpPr>
          <p:cNvPr id="4" name="Content Placeholder 3">
            <a:extLst>
              <a:ext uri="{FF2B5EF4-FFF2-40B4-BE49-F238E27FC236}">
                <a16:creationId xmlns:a16="http://schemas.microsoft.com/office/drawing/2014/main" id="{F3497293-DEC1-0F84-4EE9-AB0C82D6F7DC}"/>
              </a:ext>
            </a:extLst>
          </p:cNvPr>
          <p:cNvSpPr>
            <a:spLocks noGrp="1"/>
          </p:cNvSpPr>
          <p:nvPr>
            <p:ph sz="half" idx="2"/>
          </p:nvPr>
        </p:nvSpPr>
        <p:spPr>
          <a:xfrm>
            <a:off x="5532894" y="1627322"/>
            <a:ext cx="6478291" cy="4943959"/>
          </a:xfrm>
        </p:spPr>
        <p:txBody>
          <a:bodyPr>
            <a:normAutofit fontScale="85000" lnSpcReduction="20000"/>
          </a:bodyPr>
          <a:lstStyle/>
          <a:p>
            <a:pPr marL="0" indent="0">
              <a:lnSpc>
                <a:spcPct val="110000"/>
              </a:lnSpc>
              <a:spcAft>
                <a:spcPts val="1000"/>
              </a:spcAft>
              <a:buNone/>
            </a:pPr>
            <a:r>
              <a:rPr lang="en-GB" sz="2400" b="1" i="1" dirty="0">
                <a:solidFill>
                  <a:srgbClr val="E8472B"/>
                </a:solidFill>
                <a:latin typeface="Arial" panose="020B0604020202020204" pitchFamily="34" charset="0"/>
                <a:cs typeface="Arial" panose="020B0604020202020204" pitchFamily="34" charset="0"/>
              </a:rPr>
              <a:t>MEDIA, BROADCAST AND PRODUCTION</a:t>
            </a:r>
            <a:endParaRPr lang="en-GB" sz="2200" dirty="0">
              <a:effectLst/>
              <a:latin typeface="Arial" panose="020B0604020202020204" pitchFamily="34" charset="0"/>
              <a:ea typeface="Calibri" panose="020F0502020204030204" pitchFamily="34" charset="0"/>
            </a:endParaRPr>
          </a:p>
          <a:p>
            <a:pPr>
              <a:lnSpc>
                <a:spcPct val="110000"/>
              </a:lnSpc>
              <a:spcAft>
                <a:spcPts val="1000"/>
              </a:spcAft>
            </a:pPr>
            <a:r>
              <a:rPr lang="en-GB" sz="2200" dirty="0">
                <a:effectLst/>
                <a:latin typeface="Arial" panose="020B0604020202020204" pitchFamily="34" charset="0"/>
                <a:ea typeface="Calibri" panose="020F0502020204030204" pitchFamily="34" charset="0"/>
              </a:rPr>
              <a:t>Interpret event/production documentation such as system specifications, ground plans, model boxes, lighting plans and design drawings and visualisations to identify the implications of different venue / space factors.</a:t>
            </a:r>
          </a:p>
          <a:p>
            <a:pPr>
              <a:lnSpc>
                <a:spcPct val="110000"/>
              </a:lnSpc>
              <a:spcAft>
                <a:spcPts val="1000"/>
              </a:spcAft>
            </a:pPr>
            <a:r>
              <a:rPr lang="en-GB" sz="2200" dirty="0">
                <a:effectLst/>
                <a:latin typeface="Arial" panose="020B0604020202020204" pitchFamily="34" charset="0"/>
                <a:ea typeface="Calibri" panose="020F0502020204030204" pitchFamily="34" charset="0"/>
              </a:rPr>
              <a:t>Read, interpret and manipulate event / production documentation including scale plans and schematics including CAD software and visualisation in 2D and 3D.</a:t>
            </a:r>
          </a:p>
          <a:p>
            <a:pPr>
              <a:lnSpc>
                <a:spcPct val="110000"/>
              </a:lnSpc>
              <a:spcAft>
                <a:spcPts val="1000"/>
              </a:spcAft>
            </a:pPr>
            <a:r>
              <a:rPr lang="en-GB" sz="2200" dirty="0">
                <a:effectLst/>
                <a:latin typeface="Arial" panose="020B0604020202020204" pitchFamily="34" charset="0"/>
                <a:ea typeface="Calibri" panose="020F0502020204030204" pitchFamily="34" charset="0"/>
              </a:rPr>
              <a:t>Prepare, test, repair and maintain industry-representative equipment such as sound / light, video, and control equipment, facilitating fault finding and selecting and safely using the appropriate tools for each job.</a:t>
            </a:r>
          </a:p>
          <a:p>
            <a:pPr>
              <a:lnSpc>
                <a:spcPct val="115000"/>
              </a:lnSpc>
              <a:spcBef>
                <a:spcPts val="300"/>
              </a:spcBef>
              <a:spcAft>
                <a:spcPts val="300"/>
              </a:spcAft>
            </a:pPr>
            <a:endParaRPr lang="en-GB" sz="1800" dirty="0">
              <a:effectLst/>
              <a:latin typeface="Arial" panose="020B0604020202020204" pitchFamily="34" charset="0"/>
              <a:ea typeface="Calibri" panose="020F0502020204030204" pitchFamily="34" charset="0"/>
            </a:endParaRPr>
          </a:p>
          <a:p>
            <a:pPr>
              <a:lnSpc>
                <a:spcPct val="110000"/>
              </a:lnSpc>
              <a:spcBef>
                <a:spcPts val="1200"/>
              </a:spcBef>
              <a:spcAft>
                <a:spcPts val="600"/>
              </a:spcAft>
            </a:pPr>
            <a:endParaRPr lang="en-GB" sz="2000" dirty="0"/>
          </a:p>
          <a:p>
            <a:pPr>
              <a:lnSpc>
                <a:spcPct val="110000"/>
              </a:lnSpc>
              <a:spcBef>
                <a:spcPts val="1200"/>
              </a:spcBef>
              <a:spcAft>
                <a:spcPts val="600"/>
              </a:spcAft>
            </a:pPr>
            <a:endParaRPr lang="en-GB" sz="2000" dirty="0"/>
          </a:p>
        </p:txBody>
      </p:sp>
    </p:spTree>
    <p:extLst>
      <p:ext uri="{BB962C8B-B14F-4D97-AF65-F5344CB8AC3E}">
        <p14:creationId xmlns:p14="http://schemas.microsoft.com/office/powerpoint/2010/main" val="1191428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E780D-432E-B330-C13F-4027A8B42381}"/>
              </a:ext>
            </a:extLst>
          </p:cNvPr>
          <p:cNvSpPr>
            <a:spLocks noGrp="1"/>
          </p:cNvSpPr>
          <p:nvPr>
            <p:ph type="title"/>
          </p:nvPr>
        </p:nvSpPr>
        <p:spPr>
          <a:xfrm>
            <a:off x="663703" y="157852"/>
            <a:ext cx="10515600" cy="1325563"/>
          </a:xfrm>
        </p:spPr>
        <p:txBody>
          <a:bodyPr anchor="ctr">
            <a:normAutofit/>
          </a:bodyPr>
          <a:lstStyle/>
          <a:p>
            <a:r>
              <a:rPr lang="en-GB"/>
              <a:t>Craft and Design T Level</a:t>
            </a:r>
          </a:p>
        </p:txBody>
      </p:sp>
      <p:sp>
        <p:nvSpPr>
          <p:cNvPr id="8" name="Content Placeholder 7">
            <a:extLst>
              <a:ext uri="{FF2B5EF4-FFF2-40B4-BE49-F238E27FC236}">
                <a16:creationId xmlns:a16="http://schemas.microsoft.com/office/drawing/2014/main" id="{A7FC2CCB-94F0-BDF9-7314-457B33C6D126}"/>
              </a:ext>
            </a:extLst>
          </p:cNvPr>
          <p:cNvSpPr>
            <a:spLocks noGrp="1"/>
          </p:cNvSpPr>
          <p:nvPr>
            <p:ph sz="half" idx="1"/>
          </p:nvPr>
        </p:nvSpPr>
        <p:spPr>
          <a:xfrm>
            <a:off x="838200" y="1511237"/>
            <a:ext cx="5181600" cy="4351338"/>
          </a:xfrm>
        </p:spPr>
        <p:txBody>
          <a:bodyPr>
            <a:noAutofit/>
          </a:bodyPr>
          <a:lstStyle/>
          <a:p>
            <a:r>
              <a:rPr lang="en-GB" sz="1800" dirty="0">
                <a:latin typeface="+mn-lt"/>
              </a:rPr>
              <a:t>Students will learn and develop understanding of a broad range of issues relevant to the sector including:</a:t>
            </a:r>
          </a:p>
          <a:p>
            <a:pPr lvl="1" fontAlgn="base"/>
            <a:r>
              <a:rPr lang="en-GB" sz="1800" b="0" i="0" u="none" strike="noStrike" dirty="0">
                <a:solidFill>
                  <a:srgbClr val="000000"/>
                </a:solidFill>
                <a:effectLst/>
                <a:latin typeface="+mn-lt"/>
              </a:rPr>
              <a:t>the creative economy</a:t>
            </a:r>
          </a:p>
          <a:p>
            <a:pPr lvl="1" fontAlgn="base"/>
            <a:r>
              <a:rPr lang="en-GB" sz="1800" b="0" i="0" u="none" strike="noStrike" dirty="0">
                <a:solidFill>
                  <a:srgbClr val="000000"/>
                </a:solidFill>
                <a:effectLst/>
                <a:latin typeface="+mn-lt"/>
              </a:rPr>
              <a:t>the individual in the creative industries</a:t>
            </a:r>
          </a:p>
          <a:p>
            <a:pPr lvl="1" fontAlgn="base"/>
            <a:r>
              <a:rPr lang="en-GB" sz="1800" b="0" i="0" u="none" strike="noStrike" dirty="0">
                <a:solidFill>
                  <a:srgbClr val="000000"/>
                </a:solidFill>
                <a:effectLst/>
                <a:latin typeface="+mn-lt"/>
              </a:rPr>
              <a:t>cultural context and vocabulary</a:t>
            </a:r>
          </a:p>
          <a:p>
            <a:pPr lvl="1" fontAlgn="base"/>
            <a:r>
              <a:rPr lang="en-GB" sz="1800" b="0" i="0" u="none" strike="noStrike" dirty="0">
                <a:solidFill>
                  <a:srgbClr val="000000"/>
                </a:solidFill>
                <a:effectLst/>
                <a:latin typeface="+mn-lt"/>
              </a:rPr>
              <a:t>audience and consumer needs</a:t>
            </a:r>
          </a:p>
          <a:p>
            <a:pPr lvl="1" fontAlgn="base"/>
            <a:r>
              <a:rPr lang="en-GB" sz="1800" b="0" i="0" u="none" strike="noStrike" dirty="0">
                <a:solidFill>
                  <a:srgbClr val="000000"/>
                </a:solidFill>
                <a:effectLst/>
                <a:latin typeface="+mn-lt"/>
              </a:rPr>
              <a:t>legal and regulatory requirements</a:t>
            </a:r>
          </a:p>
          <a:p>
            <a:pPr lvl="1" fontAlgn="base"/>
            <a:r>
              <a:rPr lang="en-GB" sz="1800" b="0" i="0" u="none" strike="noStrike" dirty="0">
                <a:solidFill>
                  <a:srgbClr val="000000"/>
                </a:solidFill>
                <a:effectLst/>
                <a:latin typeface="+mn-lt"/>
              </a:rPr>
              <a:t>professional standards and conduct in the workplace</a:t>
            </a:r>
          </a:p>
          <a:p>
            <a:pPr lvl="1" fontAlgn="base"/>
            <a:r>
              <a:rPr lang="en-GB" sz="1800" b="0" i="0" u="none" strike="noStrike" dirty="0">
                <a:solidFill>
                  <a:srgbClr val="000000"/>
                </a:solidFill>
                <a:effectLst/>
                <a:latin typeface="+mn-lt"/>
              </a:rPr>
              <a:t>equality, diversity and inclusion requirements</a:t>
            </a:r>
          </a:p>
          <a:p>
            <a:pPr lvl="1" fontAlgn="base"/>
            <a:r>
              <a:rPr lang="en-GB" sz="1800" b="0" i="0" u="none" strike="noStrike" dirty="0">
                <a:solidFill>
                  <a:srgbClr val="000000"/>
                </a:solidFill>
                <a:effectLst/>
                <a:latin typeface="+mn-lt"/>
              </a:rPr>
              <a:t>research skills</a:t>
            </a:r>
          </a:p>
          <a:p>
            <a:pPr lvl="1" fontAlgn="base"/>
            <a:r>
              <a:rPr lang="en-GB" sz="1800" b="0" i="0" u="none" strike="noStrike" dirty="0">
                <a:solidFill>
                  <a:srgbClr val="000000"/>
                </a:solidFill>
                <a:effectLst/>
                <a:latin typeface="+mn-lt"/>
              </a:rPr>
              <a:t>project methodology and administration</a:t>
            </a:r>
          </a:p>
          <a:p>
            <a:pPr lvl="1" fontAlgn="base"/>
            <a:r>
              <a:rPr lang="en-GB" sz="1800" b="0" i="0" u="none" strike="noStrike" dirty="0">
                <a:solidFill>
                  <a:srgbClr val="000000"/>
                </a:solidFill>
                <a:effectLst/>
                <a:latin typeface="+mn-lt"/>
              </a:rPr>
              <a:t>continued professional development</a:t>
            </a:r>
          </a:p>
          <a:p>
            <a:endParaRPr lang="en-GB" sz="1800" dirty="0">
              <a:latin typeface="+mn-lt"/>
            </a:endParaRPr>
          </a:p>
          <a:p>
            <a:endParaRPr lang="en-GB" sz="1800" dirty="0">
              <a:latin typeface="+mn-lt"/>
            </a:endParaRPr>
          </a:p>
        </p:txBody>
      </p:sp>
      <p:sp>
        <p:nvSpPr>
          <p:cNvPr id="11" name="Content Placeholder 3">
            <a:extLst>
              <a:ext uri="{FF2B5EF4-FFF2-40B4-BE49-F238E27FC236}">
                <a16:creationId xmlns:a16="http://schemas.microsoft.com/office/drawing/2014/main" id="{C4056D4B-F3B3-E64A-372B-B12F20CA76F6}"/>
              </a:ext>
            </a:extLst>
          </p:cNvPr>
          <p:cNvSpPr txBox="1">
            <a:spLocks/>
          </p:cNvSpPr>
          <p:nvPr/>
        </p:nvSpPr>
        <p:spPr>
          <a:xfrm>
            <a:off x="6172200" y="1511237"/>
            <a:ext cx="5181600" cy="17475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t>Students at </a:t>
            </a:r>
            <a:r>
              <a:rPr lang="en-GB" sz="1800" dirty="0">
                <a:highlight>
                  <a:srgbClr val="FFFF00"/>
                </a:highlight>
              </a:rPr>
              <a:t>&lt;school/college&gt; </a:t>
            </a:r>
            <a:r>
              <a:rPr lang="en-GB" sz="1800" dirty="0"/>
              <a:t>will have the choice of studying one of the following occupational specialisms:</a:t>
            </a:r>
          </a:p>
          <a:p>
            <a:pPr lvl="1" fontAlgn="base"/>
            <a:r>
              <a:rPr lang="en-GB" sz="1800" dirty="0">
                <a:highlight>
                  <a:srgbClr val="FFFF00"/>
                </a:highlight>
              </a:rPr>
              <a:t>Jewellery maker</a:t>
            </a:r>
          </a:p>
          <a:p>
            <a:pPr lvl="1" fontAlgn="base"/>
            <a:r>
              <a:rPr lang="en-GB" sz="1800" dirty="0">
                <a:highlight>
                  <a:srgbClr val="FFFF00"/>
                </a:highlight>
              </a:rPr>
              <a:t>Ceramics maker</a:t>
            </a:r>
          </a:p>
          <a:p>
            <a:pPr lvl="1" fontAlgn="base"/>
            <a:r>
              <a:rPr lang="en-GB" sz="1800" dirty="0">
                <a:highlight>
                  <a:srgbClr val="FFFF00"/>
                </a:highlight>
              </a:rPr>
              <a:t>Furniture maker</a:t>
            </a:r>
          </a:p>
          <a:p>
            <a:pPr lvl="1" fontAlgn="base"/>
            <a:r>
              <a:rPr lang="en-GB" sz="1800" dirty="0">
                <a:highlight>
                  <a:srgbClr val="FFFF00"/>
                </a:highlight>
              </a:rPr>
              <a:t>Textiles and fashion maker</a:t>
            </a:r>
          </a:p>
          <a:p>
            <a:pPr marL="0" indent="0" fontAlgn="base">
              <a:buFont typeface="Arial" panose="020B0604020202020204" pitchFamily="34" charset="0"/>
              <a:buNone/>
            </a:pPr>
            <a:endParaRPr lang="en-GB" sz="1800" dirty="0"/>
          </a:p>
        </p:txBody>
      </p:sp>
      <p:pic>
        <p:nvPicPr>
          <p:cNvPr id="5" name="Picture 4" descr="A person holding a tablet&#10;&#10;Description automatically generated">
            <a:extLst>
              <a:ext uri="{FF2B5EF4-FFF2-40B4-BE49-F238E27FC236}">
                <a16:creationId xmlns:a16="http://schemas.microsoft.com/office/drawing/2014/main" id="{7316CFA4-2FF4-6597-EF39-58D0933BBF1C}"/>
              </a:ext>
            </a:extLst>
          </p:cNvPr>
          <p:cNvPicPr>
            <a:picLocks noChangeAspect="1"/>
          </p:cNvPicPr>
          <p:nvPr/>
        </p:nvPicPr>
        <p:blipFill>
          <a:blip r:embed="rId3"/>
          <a:stretch>
            <a:fillRect/>
          </a:stretch>
        </p:blipFill>
        <p:spPr>
          <a:xfrm>
            <a:off x="6470720" y="3654243"/>
            <a:ext cx="4584559" cy="3045905"/>
          </a:xfrm>
          <a:prstGeom prst="rect">
            <a:avLst/>
          </a:prstGeom>
        </p:spPr>
      </p:pic>
    </p:spTree>
    <p:extLst>
      <p:ext uri="{BB962C8B-B14F-4D97-AF65-F5344CB8AC3E}">
        <p14:creationId xmlns:p14="http://schemas.microsoft.com/office/powerpoint/2010/main" val="1071260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656C2-8B9D-8819-EB08-8A3E3E531F1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8D9C1A2-6078-453C-1A1C-351E42C990FB}"/>
              </a:ext>
            </a:extLst>
          </p:cNvPr>
          <p:cNvSpPr txBox="1"/>
          <p:nvPr/>
        </p:nvSpPr>
        <p:spPr>
          <a:xfrm>
            <a:off x="666815" y="156468"/>
            <a:ext cx="9022558" cy="660792"/>
          </a:xfrm>
          <a:prstGeom prst="rect">
            <a:avLst/>
          </a:prstGeom>
          <a:noFill/>
          <a:ln>
            <a:noFill/>
          </a:ln>
        </p:spPr>
        <p:txBody>
          <a:bodyPr wrap="square" rtlCol="0">
            <a:noAutofit/>
          </a:bodyPr>
          <a:lstStyle/>
          <a:p>
            <a:pPr>
              <a:spcBef>
                <a:spcPts val="300"/>
              </a:spcBef>
              <a:spcAft>
                <a:spcPts val="300"/>
              </a:spcAft>
            </a:pPr>
            <a:r>
              <a:rPr lang="en-GB" sz="3600" b="1" i="1" dirty="0">
                <a:solidFill>
                  <a:srgbClr val="E8472B"/>
                </a:solidFill>
                <a:latin typeface="Arial" panose="020B0604020202020204" pitchFamily="34" charset="0"/>
                <a:cs typeface="Arial" panose="020B0604020202020204" pitchFamily="34" charset="0"/>
              </a:rPr>
              <a:t>THE COURSE – CRAFT AND DESIGN</a:t>
            </a:r>
          </a:p>
        </p:txBody>
      </p:sp>
      <p:sp>
        <p:nvSpPr>
          <p:cNvPr id="7" name="TextBox 6">
            <a:extLst>
              <a:ext uri="{FF2B5EF4-FFF2-40B4-BE49-F238E27FC236}">
                <a16:creationId xmlns:a16="http://schemas.microsoft.com/office/drawing/2014/main" id="{04B1F884-6BCA-18E3-3F17-B8635ADD1E95}"/>
              </a:ext>
            </a:extLst>
          </p:cNvPr>
          <p:cNvSpPr txBox="1"/>
          <p:nvPr/>
        </p:nvSpPr>
        <p:spPr>
          <a:xfrm>
            <a:off x="2028560" y="1362545"/>
            <a:ext cx="1296144" cy="2772238"/>
          </a:xfrm>
          <a:prstGeom prst="rect">
            <a:avLst/>
          </a:prstGeom>
          <a:noFill/>
          <a:ln>
            <a:solidFill>
              <a:srgbClr val="E8472B"/>
            </a:solidFill>
          </a:ln>
        </p:spPr>
        <p:txBody>
          <a:bodyPr wrap="square" rtlCol="0" anchor="ctr">
            <a:noAutofit/>
          </a:bodyPr>
          <a:lstStyle/>
          <a:p>
            <a:pPr algn="ctr"/>
            <a:r>
              <a:rPr lang="en-GB" sz="2800" b="1">
                <a:latin typeface="Arial" panose="020B0604020202020204" pitchFamily="34" charset="0"/>
                <a:cs typeface="Arial" panose="020B0604020202020204" pitchFamily="34" charset="0"/>
              </a:rPr>
              <a:t>80%</a:t>
            </a:r>
          </a:p>
          <a:p>
            <a:pPr algn="ctr"/>
            <a:endParaRPr lang="en-GB" sz="2000">
              <a:latin typeface="Arial" panose="020B0604020202020204" pitchFamily="34" charset="0"/>
              <a:cs typeface="Arial" panose="020B0604020202020204" pitchFamily="34" charset="0"/>
            </a:endParaRPr>
          </a:p>
          <a:p>
            <a:pPr algn="ctr"/>
            <a:r>
              <a:rPr lang="en-GB" sz="1600">
                <a:latin typeface="Arial" panose="020B0604020202020204" pitchFamily="34" charset="0"/>
                <a:cs typeface="Arial" panose="020B0604020202020204" pitchFamily="34" charset="0"/>
              </a:rPr>
              <a:t>Up to 1400 hours</a:t>
            </a:r>
          </a:p>
        </p:txBody>
      </p:sp>
      <p:sp>
        <p:nvSpPr>
          <p:cNvPr id="10" name="TextBox 9">
            <a:extLst>
              <a:ext uri="{FF2B5EF4-FFF2-40B4-BE49-F238E27FC236}">
                <a16:creationId xmlns:a16="http://schemas.microsoft.com/office/drawing/2014/main" id="{6C8D03B7-F9CC-0D70-66EE-02DF1727F1D6}"/>
              </a:ext>
            </a:extLst>
          </p:cNvPr>
          <p:cNvSpPr txBox="1"/>
          <p:nvPr/>
        </p:nvSpPr>
        <p:spPr>
          <a:xfrm>
            <a:off x="2028560" y="4509624"/>
            <a:ext cx="1296144" cy="1554064"/>
          </a:xfrm>
          <a:prstGeom prst="rect">
            <a:avLst/>
          </a:prstGeom>
          <a:noFill/>
          <a:ln>
            <a:solidFill>
              <a:srgbClr val="E8472B"/>
            </a:solidFill>
          </a:ln>
        </p:spPr>
        <p:txBody>
          <a:bodyPr wrap="square" rtlCol="0" anchor="ctr">
            <a:noAutofit/>
          </a:bodyPr>
          <a:lstStyle/>
          <a:p>
            <a:pPr algn="ctr"/>
            <a:r>
              <a:rPr lang="en-GB" sz="2800" b="1">
                <a:latin typeface="Arial" panose="020B0604020202020204" pitchFamily="34" charset="0"/>
                <a:cs typeface="Arial" panose="020B0604020202020204" pitchFamily="34" charset="0"/>
              </a:rPr>
              <a:t>20%</a:t>
            </a:r>
          </a:p>
          <a:p>
            <a:pPr algn="ctr"/>
            <a:r>
              <a:rPr lang="en-GB" sz="1600">
                <a:latin typeface="Arial" panose="020B0604020202020204" pitchFamily="34" charset="0"/>
                <a:cs typeface="Arial" panose="020B0604020202020204" pitchFamily="34" charset="0"/>
              </a:rPr>
              <a:t>At least </a:t>
            </a:r>
          </a:p>
          <a:p>
            <a:pPr algn="ctr">
              <a:spcAft>
                <a:spcPts val="600"/>
              </a:spcAft>
            </a:pPr>
            <a:r>
              <a:rPr lang="en-GB" sz="1600">
                <a:latin typeface="Arial" panose="020B0604020202020204" pitchFamily="34" charset="0"/>
                <a:cs typeface="Arial" panose="020B0604020202020204" pitchFamily="34" charset="0"/>
              </a:rPr>
              <a:t>315 hours</a:t>
            </a:r>
          </a:p>
          <a:p>
            <a:pPr algn="ctr"/>
            <a:r>
              <a:rPr lang="en-GB" sz="1600">
                <a:latin typeface="Arial" panose="020B0604020202020204" pitchFamily="34" charset="0"/>
                <a:cs typeface="Arial" panose="020B0604020202020204" pitchFamily="34" charset="0"/>
              </a:rPr>
              <a:t>350 hours average</a:t>
            </a:r>
            <a:endParaRPr lang="en-GB" sz="32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58202CA-E1A9-F243-7058-2F2988E70577}"/>
              </a:ext>
            </a:extLst>
          </p:cNvPr>
          <p:cNvSpPr txBox="1"/>
          <p:nvPr/>
        </p:nvSpPr>
        <p:spPr>
          <a:xfrm>
            <a:off x="3568745" y="1366397"/>
            <a:ext cx="2699288" cy="2662288"/>
          </a:xfrm>
          <a:prstGeom prst="rect">
            <a:avLst/>
          </a:prstGeom>
          <a:noFill/>
          <a:ln>
            <a:noFill/>
          </a:ln>
        </p:spPr>
        <p:txBody>
          <a:bodyPr wrap="square" rtlCol="0" anchor="ctr">
            <a:noAutofit/>
          </a:bodyPr>
          <a:lstStyle/>
          <a:p>
            <a:pPr algn="ctr"/>
            <a:r>
              <a:rPr lang="en-GB" sz="1600" b="1">
                <a:latin typeface="Arial" panose="020B0604020202020204" pitchFamily="34" charset="0"/>
                <a:cs typeface="Arial" panose="020B0604020202020204" pitchFamily="34" charset="0"/>
              </a:rPr>
              <a:t>TECHNICAL QUALIFICATION: </a:t>
            </a:r>
          </a:p>
          <a:p>
            <a:pPr algn="ctr"/>
            <a:r>
              <a:rPr lang="en-GB" sz="1600" b="1">
                <a:solidFill>
                  <a:srgbClr val="E8462B"/>
                </a:solidFill>
                <a:latin typeface="Arial" panose="020B0604020202020204" pitchFamily="34" charset="0"/>
                <a:cs typeface="Arial" panose="020B0604020202020204" pitchFamily="34" charset="0"/>
              </a:rPr>
              <a:t>CRAFT AND DESIGN</a:t>
            </a:r>
          </a:p>
        </p:txBody>
      </p:sp>
      <p:sp>
        <p:nvSpPr>
          <p:cNvPr id="12" name="TextBox 11">
            <a:extLst>
              <a:ext uri="{FF2B5EF4-FFF2-40B4-BE49-F238E27FC236}">
                <a16:creationId xmlns:a16="http://schemas.microsoft.com/office/drawing/2014/main" id="{BA3D53D0-6E2F-6A67-DB6E-DAAA91202B81}"/>
              </a:ext>
            </a:extLst>
          </p:cNvPr>
          <p:cNvSpPr txBox="1"/>
          <p:nvPr/>
        </p:nvSpPr>
        <p:spPr>
          <a:xfrm>
            <a:off x="6257375" y="1365393"/>
            <a:ext cx="3497394" cy="1332148"/>
          </a:xfrm>
          <a:prstGeom prst="rect">
            <a:avLst/>
          </a:prstGeom>
          <a:noFill/>
          <a:ln>
            <a:solidFill>
              <a:srgbClr val="E8472B"/>
            </a:solidFill>
          </a:ln>
        </p:spPr>
        <p:txBody>
          <a:bodyPr wrap="square" rtlCol="0" anchor="ctr">
            <a:noAutofit/>
          </a:bodyPr>
          <a:lstStyle/>
          <a:p>
            <a:pPr algn="ctr"/>
            <a:r>
              <a:rPr lang="en-GB" sz="2000">
                <a:latin typeface="Arial" panose="020B0604020202020204" pitchFamily="34" charset="0"/>
                <a:cs typeface="Arial" panose="020B0604020202020204" pitchFamily="34" charset="0"/>
              </a:rPr>
              <a:t>Core</a:t>
            </a:r>
          </a:p>
        </p:txBody>
      </p:sp>
      <p:sp>
        <p:nvSpPr>
          <p:cNvPr id="13" name="TextBox 12">
            <a:extLst>
              <a:ext uri="{FF2B5EF4-FFF2-40B4-BE49-F238E27FC236}">
                <a16:creationId xmlns:a16="http://schemas.microsoft.com/office/drawing/2014/main" id="{3C0682B2-EE00-FDDA-AF85-4BA6B5FC8652}"/>
              </a:ext>
            </a:extLst>
          </p:cNvPr>
          <p:cNvSpPr txBox="1"/>
          <p:nvPr/>
        </p:nvSpPr>
        <p:spPr>
          <a:xfrm>
            <a:off x="6257375" y="2694693"/>
            <a:ext cx="3497394" cy="1440091"/>
          </a:xfrm>
          <a:prstGeom prst="rect">
            <a:avLst/>
          </a:prstGeom>
          <a:noFill/>
          <a:ln>
            <a:solidFill>
              <a:srgbClr val="E8472B"/>
            </a:solidFill>
          </a:ln>
        </p:spPr>
        <p:txBody>
          <a:bodyPr wrap="square" rtlCol="0" anchor="ctr">
            <a:noAutofit/>
          </a:bodyPr>
          <a:lstStyle/>
          <a:p>
            <a:pPr algn="ctr"/>
            <a:r>
              <a:rPr lang="en-GB" sz="1600">
                <a:latin typeface="Arial" panose="020B0604020202020204" pitchFamily="34" charset="0"/>
                <a:cs typeface="Arial" panose="020B0604020202020204" pitchFamily="34" charset="0"/>
              </a:rPr>
              <a:t>Choice of occupational </a:t>
            </a:r>
          </a:p>
          <a:p>
            <a:pPr algn="ctr"/>
            <a:r>
              <a:rPr lang="en-GB" sz="1600">
                <a:latin typeface="Arial" panose="020B0604020202020204" pitchFamily="34" charset="0"/>
                <a:cs typeface="Arial" panose="020B0604020202020204" pitchFamily="34" charset="0"/>
              </a:rPr>
              <a:t>Specialism: </a:t>
            </a:r>
          </a:p>
          <a:p>
            <a:pPr marL="342900" indent="-115888" algn="ctr">
              <a:buFont typeface="Arial" panose="020B0604020202020204" pitchFamily="34" charset="0"/>
              <a:buChar char="•"/>
            </a:pPr>
            <a:r>
              <a:rPr lang="en-GB" sz="1400">
                <a:solidFill>
                  <a:srgbClr val="E8462B"/>
                </a:solidFill>
                <a:latin typeface="Arial" panose="020B0604020202020204" pitchFamily="34" charset="0"/>
                <a:cs typeface="Arial" panose="020B0604020202020204" pitchFamily="34" charset="0"/>
              </a:rPr>
              <a:t>Jewellery maker</a:t>
            </a:r>
          </a:p>
          <a:p>
            <a:pPr marL="342900" indent="-115888" algn="ctr">
              <a:buFont typeface="Arial" panose="020B0604020202020204" pitchFamily="34" charset="0"/>
              <a:buChar char="•"/>
            </a:pPr>
            <a:r>
              <a:rPr lang="en-GB" sz="1400">
                <a:solidFill>
                  <a:srgbClr val="E8462B"/>
                </a:solidFill>
                <a:latin typeface="Arial" panose="020B0604020202020204" pitchFamily="34" charset="0"/>
                <a:cs typeface="Arial" panose="020B0604020202020204" pitchFamily="34" charset="0"/>
              </a:rPr>
              <a:t>Ceramics maker</a:t>
            </a:r>
          </a:p>
          <a:p>
            <a:pPr marL="342900" indent="-115888" algn="ctr">
              <a:buFont typeface="Arial" panose="020B0604020202020204" pitchFamily="34" charset="0"/>
              <a:buChar char="•"/>
            </a:pPr>
            <a:r>
              <a:rPr lang="en-GB" sz="1400">
                <a:solidFill>
                  <a:srgbClr val="E8462B"/>
                </a:solidFill>
                <a:latin typeface="Arial" panose="020B0604020202020204" pitchFamily="34" charset="0"/>
                <a:cs typeface="Arial" panose="020B0604020202020204" pitchFamily="34" charset="0"/>
              </a:rPr>
              <a:t>Furniture maker</a:t>
            </a:r>
          </a:p>
          <a:p>
            <a:pPr marL="342900" indent="-115888" algn="ctr">
              <a:buFont typeface="Arial" panose="020B0604020202020204" pitchFamily="34" charset="0"/>
              <a:buChar char="•"/>
            </a:pPr>
            <a:r>
              <a:rPr lang="en-GB" sz="1400">
                <a:solidFill>
                  <a:srgbClr val="E8462B"/>
                </a:solidFill>
                <a:latin typeface="Arial" panose="020B0604020202020204" pitchFamily="34" charset="0"/>
                <a:cs typeface="Arial" panose="020B0604020202020204" pitchFamily="34" charset="0"/>
              </a:rPr>
              <a:t>Textiles and fashion maker</a:t>
            </a:r>
          </a:p>
        </p:txBody>
      </p:sp>
      <p:sp>
        <p:nvSpPr>
          <p:cNvPr id="14" name="TextBox 13">
            <a:extLst>
              <a:ext uri="{FF2B5EF4-FFF2-40B4-BE49-F238E27FC236}">
                <a16:creationId xmlns:a16="http://schemas.microsoft.com/office/drawing/2014/main" id="{A284A7AD-D525-C62B-B0B3-FC582BE6F958}"/>
              </a:ext>
            </a:extLst>
          </p:cNvPr>
          <p:cNvSpPr txBox="1"/>
          <p:nvPr/>
        </p:nvSpPr>
        <p:spPr>
          <a:xfrm>
            <a:off x="9754769" y="1365393"/>
            <a:ext cx="1925464" cy="2769390"/>
          </a:xfrm>
          <a:prstGeom prst="rect">
            <a:avLst/>
          </a:prstGeom>
          <a:noFill/>
          <a:ln>
            <a:solidFill>
              <a:srgbClr val="E8472B"/>
            </a:solidFill>
          </a:ln>
        </p:spPr>
        <p:txBody>
          <a:bodyPr wrap="square" rtlCol="0" anchor="ctr">
            <a:noAutofit/>
          </a:bodyPr>
          <a:lstStyle/>
          <a:p>
            <a:pPr algn="ctr"/>
            <a:r>
              <a:rPr lang="en-GB">
                <a:latin typeface="Arial" panose="020B0604020202020204" pitchFamily="34" charset="0"/>
                <a:cs typeface="Arial" panose="020B0604020202020204" pitchFamily="34" charset="0"/>
              </a:rPr>
              <a:t>English and maths</a:t>
            </a:r>
          </a:p>
        </p:txBody>
      </p:sp>
      <p:sp>
        <p:nvSpPr>
          <p:cNvPr id="16" name="TextBox 15">
            <a:extLst>
              <a:ext uri="{FF2B5EF4-FFF2-40B4-BE49-F238E27FC236}">
                <a16:creationId xmlns:a16="http://schemas.microsoft.com/office/drawing/2014/main" id="{9A60AD9A-7364-34A4-5BA1-380AEC7E45A7}"/>
              </a:ext>
            </a:extLst>
          </p:cNvPr>
          <p:cNvSpPr txBox="1"/>
          <p:nvPr/>
        </p:nvSpPr>
        <p:spPr>
          <a:xfrm>
            <a:off x="3528150" y="4591040"/>
            <a:ext cx="2483264" cy="756529"/>
          </a:xfrm>
          <a:prstGeom prst="rect">
            <a:avLst/>
          </a:prstGeom>
          <a:noFill/>
          <a:ln>
            <a:noFill/>
          </a:ln>
        </p:spPr>
        <p:txBody>
          <a:bodyPr wrap="square" rtlCol="0" anchor="t">
            <a:noAutofit/>
          </a:bodyPr>
          <a:lstStyle/>
          <a:p>
            <a:pPr algn="ctr"/>
            <a:r>
              <a:rPr lang="en-GB">
                <a:latin typeface="Arial" panose="020B0604020202020204" pitchFamily="34" charset="0"/>
                <a:cs typeface="Arial" panose="020B0604020202020204" pitchFamily="34" charset="0"/>
              </a:rPr>
              <a:t>Technical skills and knowledge</a:t>
            </a:r>
          </a:p>
        </p:txBody>
      </p:sp>
      <p:sp>
        <p:nvSpPr>
          <p:cNvPr id="17" name="TextBox 16">
            <a:extLst>
              <a:ext uri="{FF2B5EF4-FFF2-40B4-BE49-F238E27FC236}">
                <a16:creationId xmlns:a16="http://schemas.microsoft.com/office/drawing/2014/main" id="{E1EDF124-DD44-AF77-4D95-2C3B71AF45CD}"/>
              </a:ext>
            </a:extLst>
          </p:cNvPr>
          <p:cNvSpPr txBox="1"/>
          <p:nvPr/>
        </p:nvSpPr>
        <p:spPr>
          <a:xfrm>
            <a:off x="6338996" y="4591040"/>
            <a:ext cx="2520000" cy="742948"/>
          </a:xfrm>
          <a:prstGeom prst="rect">
            <a:avLst/>
          </a:prstGeom>
          <a:noFill/>
          <a:ln>
            <a:noFill/>
          </a:ln>
        </p:spPr>
        <p:txBody>
          <a:bodyPr wrap="square" rtlCol="0" anchor="t">
            <a:noAutofit/>
          </a:bodyPr>
          <a:lstStyle/>
          <a:p>
            <a:pPr algn="ctr"/>
            <a:r>
              <a:rPr lang="en-GB">
                <a:latin typeface="Arial" panose="020B0604020202020204" pitchFamily="34" charset="0"/>
                <a:cs typeface="Arial" panose="020B0604020202020204" pitchFamily="34" charset="0"/>
              </a:rPr>
              <a:t>Practical skills for employment</a:t>
            </a:r>
          </a:p>
        </p:txBody>
      </p:sp>
      <p:sp>
        <p:nvSpPr>
          <p:cNvPr id="21" name="TextBox 20">
            <a:extLst>
              <a:ext uri="{FF2B5EF4-FFF2-40B4-BE49-F238E27FC236}">
                <a16:creationId xmlns:a16="http://schemas.microsoft.com/office/drawing/2014/main" id="{D8053523-A060-9191-3828-FB63502D19BF}"/>
              </a:ext>
            </a:extLst>
          </p:cNvPr>
          <p:cNvSpPr txBox="1"/>
          <p:nvPr/>
        </p:nvSpPr>
        <p:spPr>
          <a:xfrm>
            <a:off x="3558354" y="5464086"/>
            <a:ext cx="8141692" cy="629210"/>
          </a:xfrm>
          <a:prstGeom prst="rect">
            <a:avLst/>
          </a:prstGeom>
          <a:solidFill>
            <a:schemeClr val="bg1"/>
          </a:solidFill>
          <a:ln w="38100">
            <a:noFill/>
          </a:ln>
        </p:spPr>
        <p:txBody>
          <a:bodyPr wrap="square" rtlCol="0" anchor="ctr">
            <a:noAutofit/>
          </a:bodyPr>
          <a:lstStyle/>
          <a:p>
            <a:pPr algn="ctr"/>
            <a:r>
              <a:rPr lang="en-GB" sz="2400" b="1">
                <a:latin typeface="Arial" panose="020B0604020202020204" pitchFamily="34" charset="0"/>
                <a:cs typeface="Arial" panose="020B0604020202020204" pitchFamily="34" charset="0"/>
              </a:rPr>
              <a:t>INDUSTRY PLACEMENT</a:t>
            </a:r>
          </a:p>
        </p:txBody>
      </p:sp>
      <p:sp>
        <p:nvSpPr>
          <p:cNvPr id="22" name="TextBox 21">
            <a:extLst>
              <a:ext uri="{FF2B5EF4-FFF2-40B4-BE49-F238E27FC236}">
                <a16:creationId xmlns:a16="http://schemas.microsoft.com/office/drawing/2014/main" id="{C505F53C-6AB1-8C80-8FDC-EA22203A5D2D}"/>
              </a:ext>
            </a:extLst>
          </p:cNvPr>
          <p:cNvSpPr txBox="1"/>
          <p:nvPr/>
        </p:nvSpPr>
        <p:spPr>
          <a:xfrm rot="16200000">
            <a:off x="-900240" y="3499258"/>
            <a:ext cx="4701141" cy="427715"/>
          </a:xfrm>
          <a:prstGeom prst="rect">
            <a:avLst/>
          </a:prstGeom>
          <a:noFill/>
          <a:ln>
            <a:noFill/>
          </a:ln>
        </p:spPr>
        <p:txBody>
          <a:bodyPr wrap="square" rtlCol="0" anchor="ctr">
            <a:noAutofit/>
          </a:bodyPr>
          <a:lstStyle/>
          <a:p>
            <a:pPr algn="ctr"/>
            <a:r>
              <a:rPr lang="en-GB" sz="3200" b="1">
                <a:latin typeface="Arial" panose="020B0604020202020204" pitchFamily="34" charset="0"/>
                <a:cs typeface="Arial" panose="020B0604020202020204" pitchFamily="34" charset="0"/>
              </a:rPr>
              <a:t>2 years</a:t>
            </a:r>
          </a:p>
        </p:txBody>
      </p:sp>
      <p:sp>
        <p:nvSpPr>
          <p:cNvPr id="23" name="TextBox 22">
            <a:extLst>
              <a:ext uri="{FF2B5EF4-FFF2-40B4-BE49-F238E27FC236}">
                <a16:creationId xmlns:a16="http://schemas.microsoft.com/office/drawing/2014/main" id="{2C74000D-6AC8-73C4-C270-739965CC9C96}"/>
              </a:ext>
            </a:extLst>
          </p:cNvPr>
          <p:cNvSpPr txBox="1"/>
          <p:nvPr/>
        </p:nvSpPr>
        <p:spPr>
          <a:xfrm>
            <a:off x="3528150" y="1362544"/>
            <a:ext cx="8141692" cy="2772239"/>
          </a:xfrm>
          <a:prstGeom prst="rect">
            <a:avLst/>
          </a:prstGeom>
          <a:noFill/>
          <a:ln w="38100">
            <a:solidFill>
              <a:srgbClr val="FC4421"/>
            </a:solidFill>
            <a:prstDash val="solid"/>
          </a:ln>
        </p:spPr>
        <p:txBody>
          <a:bodyPr wrap="square" rtlCol="0" anchor="ctr">
            <a:noAutofit/>
          </a:bodyPr>
          <a:lstStyle/>
          <a:p>
            <a:pPr algn="ctr"/>
            <a:endParaRPr lang="en-GB" sz="160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EEA34B93-328A-292E-A266-144AAD8D390D}"/>
              </a:ext>
            </a:extLst>
          </p:cNvPr>
          <p:cNvSpPr txBox="1"/>
          <p:nvPr/>
        </p:nvSpPr>
        <p:spPr>
          <a:xfrm>
            <a:off x="3528150" y="4509624"/>
            <a:ext cx="8141692" cy="1554063"/>
          </a:xfrm>
          <a:prstGeom prst="rect">
            <a:avLst/>
          </a:prstGeom>
          <a:noFill/>
          <a:ln w="38100">
            <a:solidFill>
              <a:srgbClr val="E8472B"/>
            </a:solidFill>
          </a:ln>
        </p:spPr>
        <p:txBody>
          <a:bodyPr wrap="square" rtlCol="0" anchor="ctr">
            <a:noAutofit/>
          </a:bodyPr>
          <a:lstStyle/>
          <a:p>
            <a:pPr algn="ctr"/>
            <a:endParaRPr lang="en-GB" sz="2000" b="1">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825BC8EF-C060-A9DE-3214-05347CCB60E6}"/>
              </a:ext>
            </a:extLst>
          </p:cNvPr>
          <p:cNvSpPr txBox="1"/>
          <p:nvPr/>
        </p:nvSpPr>
        <p:spPr>
          <a:xfrm>
            <a:off x="9321248" y="4591040"/>
            <a:ext cx="2348594" cy="1070208"/>
          </a:xfrm>
          <a:prstGeom prst="rect">
            <a:avLst/>
          </a:prstGeom>
          <a:noFill/>
          <a:ln>
            <a:noFill/>
          </a:ln>
        </p:spPr>
        <p:txBody>
          <a:bodyPr wrap="square" rtlCol="0" anchor="t">
            <a:noAutofit/>
          </a:bodyPr>
          <a:lstStyle/>
          <a:p>
            <a:pPr algn="ctr"/>
            <a:r>
              <a:rPr lang="en-GB">
                <a:latin typeface="Arial" panose="020B0604020202020204" pitchFamily="34" charset="0"/>
                <a:cs typeface="Arial" panose="020B0604020202020204" pitchFamily="34" charset="0"/>
              </a:rPr>
              <a:t>Meaningful contribution in the workplace </a:t>
            </a:r>
          </a:p>
        </p:txBody>
      </p:sp>
    </p:spTree>
    <p:extLst>
      <p:ext uri="{BB962C8B-B14F-4D97-AF65-F5344CB8AC3E}">
        <p14:creationId xmlns:p14="http://schemas.microsoft.com/office/powerpoint/2010/main" val="317891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88D49-8FBF-774C-6AC8-8F8525ED1305}"/>
              </a:ext>
            </a:extLst>
          </p:cNvPr>
          <p:cNvSpPr>
            <a:spLocks noGrp="1"/>
          </p:cNvSpPr>
          <p:nvPr>
            <p:ph type="title"/>
          </p:nvPr>
        </p:nvSpPr>
        <p:spPr>
          <a:xfrm>
            <a:off x="663703" y="157290"/>
            <a:ext cx="10515600" cy="1325563"/>
          </a:xfrm>
        </p:spPr>
        <p:txBody>
          <a:bodyPr anchor="ctr">
            <a:normAutofit/>
          </a:bodyPr>
          <a:lstStyle/>
          <a:p>
            <a:r>
              <a:rPr lang="en-GB" sz="4000" dirty="0"/>
              <a:t>EXAMPLE Industry Placement PROJECTS AND TASKS</a:t>
            </a:r>
          </a:p>
        </p:txBody>
      </p:sp>
      <p:sp>
        <p:nvSpPr>
          <p:cNvPr id="4" name="Content Placeholder 3">
            <a:extLst>
              <a:ext uri="{FF2B5EF4-FFF2-40B4-BE49-F238E27FC236}">
                <a16:creationId xmlns:a16="http://schemas.microsoft.com/office/drawing/2014/main" id="{F3497293-DEC1-0F84-4EE9-AB0C82D6F7DC}"/>
              </a:ext>
            </a:extLst>
          </p:cNvPr>
          <p:cNvSpPr>
            <a:spLocks noGrp="1"/>
          </p:cNvSpPr>
          <p:nvPr>
            <p:ph sz="half" idx="2"/>
          </p:nvPr>
        </p:nvSpPr>
        <p:spPr>
          <a:xfrm>
            <a:off x="6096000" y="1571354"/>
            <a:ext cx="5634725" cy="5286646"/>
          </a:xfrm>
        </p:spPr>
        <p:txBody>
          <a:bodyPr>
            <a:normAutofit fontScale="92500" lnSpcReduction="20000"/>
          </a:bodyPr>
          <a:lstStyle/>
          <a:p>
            <a:pPr marL="0" indent="0">
              <a:lnSpc>
                <a:spcPct val="110000"/>
              </a:lnSpc>
              <a:spcBef>
                <a:spcPts val="1200"/>
              </a:spcBef>
              <a:spcAft>
                <a:spcPts val="600"/>
              </a:spcAft>
              <a:buNone/>
            </a:pPr>
            <a:r>
              <a:rPr lang="en-GB" sz="2000" b="1" i="1" dirty="0">
                <a:solidFill>
                  <a:srgbClr val="E8472B"/>
                </a:solidFill>
                <a:latin typeface="Arial" panose="020B0604020202020204" pitchFamily="34" charset="0"/>
                <a:cs typeface="Arial" panose="020B0604020202020204" pitchFamily="34" charset="0"/>
              </a:rPr>
              <a:t>CRAFT AND DESIGN</a:t>
            </a:r>
            <a:endParaRPr lang="en-GB" sz="2000" dirty="0"/>
          </a:p>
          <a:p>
            <a:pPr>
              <a:lnSpc>
                <a:spcPct val="110000"/>
              </a:lnSpc>
              <a:spcBef>
                <a:spcPts val="1200"/>
              </a:spcBef>
              <a:spcAft>
                <a:spcPts val="600"/>
              </a:spcAft>
            </a:pPr>
            <a:r>
              <a:rPr lang="en-GB" sz="2000" dirty="0"/>
              <a:t>Research consumer needs and interest</a:t>
            </a:r>
          </a:p>
          <a:p>
            <a:pPr>
              <a:lnSpc>
                <a:spcPct val="110000"/>
              </a:lnSpc>
              <a:spcBef>
                <a:spcPts val="1200"/>
              </a:spcBef>
              <a:spcAft>
                <a:spcPts val="600"/>
              </a:spcAft>
            </a:pPr>
            <a:r>
              <a:rPr lang="en-GB" sz="2000" dirty="0"/>
              <a:t>Support with project management including production schedules, budgeting, reporting and evaluation </a:t>
            </a:r>
          </a:p>
          <a:p>
            <a:pPr>
              <a:lnSpc>
                <a:spcPct val="110000"/>
              </a:lnSpc>
              <a:spcBef>
                <a:spcPts val="1200"/>
              </a:spcBef>
              <a:spcAft>
                <a:spcPts val="600"/>
              </a:spcAft>
            </a:pPr>
            <a:r>
              <a:rPr lang="en-GB" sz="2000" dirty="0"/>
              <a:t>Research sources for materials including costs, lead times and availability</a:t>
            </a:r>
          </a:p>
          <a:p>
            <a:pPr>
              <a:lnSpc>
                <a:spcPct val="110000"/>
              </a:lnSpc>
              <a:spcBef>
                <a:spcPts val="1200"/>
              </a:spcBef>
              <a:spcAft>
                <a:spcPts val="600"/>
              </a:spcAft>
            </a:pPr>
            <a:r>
              <a:rPr lang="en-GB" sz="2000" dirty="0"/>
              <a:t>Assist in the development of new product concepts / pitches</a:t>
            </a:r>
          </a:p>
          <a:p>
            <a:pPr>
              <a:lnSpc>
                <a:spcPct val="110000"/>
              </a:lnSpc>
              <a:spcBef>
                <a:spcPts val="1200"/>
              </a:spcBef>
              <a:spcAft>
                <a:spcPts val="600"/>
              </a:spcAft>
            </a:pPr>
            <a:r>
              <a:rPr lang="en-GB" sz="2000" dirty="0"/>
              <a:t>Collaborate with industry professionals to learn new techniques and improve their skills</a:t>
            </a:r>
          </a:p>
          <a:p>
            <a:pPr>
              <a:lnSpc>
                <a:spcPct val="110000"/>
              </a:lnSpc>
              <a:spcBef>
                <a:spcPts val="1200"/>
              </a:spcBef>
              <a:spcAft>
                <a:spcPts val="600"/>
              </a:spcAft>
            </a:pPr>
            <a:r>
              <a:rPr lang="en-GB" sz="2000" dirty="0"/>
              <a:t>Design and create custom jewellery, furniture or fashion pieces</a:t>
            </a:r>
          </a:p>
          <a:p>
            <a:pPr>
              <a:lnSpc>
                <a:spcPct val="110000"/>
              </a:lnSpc>
              <a:spcBef>
                <a:spcPts val="1200"/>
              </a:spcBef>
              <a:spcAft>
                <a:spcPts val="600"/>
              </a:spcAft>
            </a:pPr>
            <a:endParaRPr lang="en-GB" sz="2000" dirty="0"/>
          </a:p>
          <a:p>
            <a:pPr>
              <a:lnSpc>
                <a:spcPct val="110000"/>
              </a:lnSpc>
              <a:spcBef>
                <a:spcPts val="1200"/>
              </a:spcBef>
              <a:spcAft>
                <a:spcPts val="600"/>
              </a:spcAft>
            </a:pPr>
            <a:endParaRPr lang="en-GB" sz="2000" dirty="0"/>
          </a:p>
        </p:txBody>
      </p:sp>
      <p:pic>
        <p:nvPicPr>
          <p:cNvPr id="8" name="Content Placeholder 7" descr="A group of people working on a design project&#10;&#10;Description automatically generated">
            <a:extLst>
              <a:ext uri="{FF2B5EF4-FFF2-40B4-BE49-F238E27FC236}">
                <a16:creationId xmlns:a16="http://schemas.microsoft.com/office/drawing/2014/main" id="{D38BF63E-7DAB-5892-B9BD-DBD1E8F5FA30}"/>
              </a:ext>
            </a:extLst>
          </p:cNvPr>
          <p:cNvPicPr>
            <a:picLocks noGrp="1" noChangeAspect="1"/>
          </p:cNvPicPr>
          <p:nvPr>
            <p:ph sz="half" idx="1"/>
          </p:nvPr>
        </p:nvPicPr>
        <p:blipFill>
          <a:blip r:embed="rId3"/>
          <a:stretch>
            <a:fillRect/>
          </a:stretch>
        </p:blipFill>
        <p:spPr>
          <a:xfrm>
            <a:off x="1284166" y="2417277"/>
            <a:ext cx="4548831" cy="3022169"/>
          </a:xfrm>
        </p:spPr>
      </p:pic>
    </p:spTree>
    <p:extLst>
      <p:ext uri="{BB962C8B-B14F-4D97-AF65-F5344CB8AC3E}">
        <p14:creationId xmlns:p14="http://schemas.microsoft.com/office/powerpoint/2010/main" val="85408665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E4F55405569884AB0A124CA152463B3" ma:contentTypeVersion="14" ma:contentTypeDescription="Create a new document." ma:contentTypeScope="" ma:versionID="5ad39137901209e0482e7546935faeb2">
  <xsd:schema xmlns:xsd="http://www.w3.org/2001/XMLSchema" xmlns:xs="http://www.w3.org/2001/XMLSchema" xmlns:p="http://schemas.microsoft.com/office/2006/metadata/properties" xmlns:ns2="e331b3de-4d89-4303-8187-0e0a31be41e9" xmlns:ns3="1fa43e64-8a6d-4c3d-bfba-c0d9753f4fb0" targetNamespace="http://schemas.microsoft.com/office/2006/metadata/properties" ma:root="true" ma:fieldsID="af86122f2e3e758737d2168d456e5155" ns2:_="" ns3:_="">
    <xsd:import namespace="e331b3de-4d89-4303-8187-0e0a31be41e9"/>
    <xsd:import namespace="1fa43e64-8a6d-4c3d-bfba-c0d9753f4fb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31b3de-4d89-4303-8187-0e0a31be41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5d46117c-483c-4368-8e8e-496db685c016"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fa43e64-8a6d-4c3d-bfba-c0d9753f4fb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6b3bc2cb-7429-4bee-88ae-e52a19ab2b64}" ma:internalName="TaxCatchAll" ma:showField="CatchAllData" ma:web="1fa43e64-8a6d-4c3d-bfba-c0d9753f4fb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fa43e64-8a6d-4c3d-bfba-c0d9753f4fb0" xsi:nil="true"/>
    <lcf76f155ced4ddcb4097134ff3c332f xmlns="e331b3de-4d89-4303-8187-0e0a31be41e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1E9EFCC-EDE6-43E1-B724-83C54B8A8588}">
  <ds:schemaRefs>
    <ds:schemaRef ds:uri="http://schemas.microsoft.com/sharepoint/v3/contenttype/forms"/>
  </ds:schemaRefs>
</ds:datastoreItem>
</file>

<file path=customXml/itemProps2.xml><?xml version="1.0" encoding="utf-8"?>
<ds:datastoreItem xmlns:ds="http://schemas.openxmlformats.org/officeDocument/2006/customXml" ds:itemID="{37B1F05C-6BDC-4B50-94BD-9AB781892A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31b3de-4d89-4303-8187-0e0a31be41e9"/>
    <ds:schemaRef ds:uri="1fa43e64-8a6d-4c3d-bfba-c0d9753f4f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3DF1D89-A70D-4B55-B011-CF67029C32F9}">
  <ds:schemaRefs>
    <ds:schemaRef ds:uri="http://purl.org/dc/terms/"/>
    <ds:schemaRef ds:uri="http://schemas.openxmlformats.org/package/2006/metadata/core-properties"/>
    <ds:schemaRef ds:uri="http://schemas.microsoft.com/office/2006/documentManagement/types"/>
    <ds:schemaRef ds:uri="1fa43e64-8a6d-4c3d-bfba-c0d9753f4fb0"/>
    <ds:schemaRef ds:uri="http://purl.org/dc/elements/1.1/"/>
    <ds:schemaRef ds:uri="http://www.w3.org/XML/1998/namespace"/>
    <ds:schemaRef ds:uri="e331b3de-4d89-4303-8187-0e0a31be41e9"/>
    <ds:schemaRef ds:uri="http://purl.org/dc/dcmitype/"/>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82</TotalTime>
  <Words>3369</Words>
  <Application>Microsoft Macintosh PowerPoint</Application>
  <PresentationFormat>Widescreen</PresentationFormat>
  <Paragraphs>372</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Helvetica</vt:lpstr>
      <vt:lpstr>Segoe UI</vt:lpstr>
      <vt:lpstr>1_Office Theme</vt:lpstr>
      <vt:lpstr>INTRODUCTION  CREATIVE AND DESIGN</vt:lpstr>
      <vt:lpstr>SESSION AIMS</vt:lpstr>
      <vt:lpstr>Creative and design</vt:lpstr>
      <vt:lpstr>Media, Broadcast, and Production T Level</vt:lpstr>
      <vt:lpstr>PowerPoint Presentation</vt:lpstr>
      <vt:lpstr>EXAMPLE Industry Placement PROJECTS AND TASKS</vt:lpstr>
      <vt:lpstr>Craft and Design T Level</vt:lpstr>
      <vt:lpstr>PowerPoint Presentation</vt:lpstr>
      <vt:lpstr>EXAMPLE Industry Placement PROJECTS AND TASKS</vt:lpstr>
      <vt:lpstr>Skills and Experience of OUR  T Level Students</vt:lpstr>
      <vt:lpstr>Benefits of Hosting  T Level Industry Placement StudentS</vt:lpstr>
      <vt:lpstr>THE placement MODEL</vt:lpstr>
      <vt:lpstr>Employer Commitments to Industry Placement Students</vt:lpstr>
      <vt:lpstr>Support During Industry Placement</vt:lpstr>
      <vt:lpstr>Progression Routes for  T Level Students</vt:lpstr>
      <vt:lpstr>PowerPoint Presentation</vt:lpstr>
      <vt:lpstr>READY FOR THE NEXT LEVEL?</vt:lpstr>
      <vt:lpstr>PowerPoint Presentation</vt:lpstr>
      <vt:lpstr>Thank you for your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Sutton</dc:creator>
  <cp:lastModifiedBy>Anna Sutton</cp:lastModifiedBy>
  <cp:revision>14</cp:revision>
  <dcterms:created xsi:type="dcterms:W3CDTF">2024-01-23T09:41:52Z</dcterms:created>
  <dcterms:modified xsi:type="dcterms:W3CDTF">2024-03-18T21:48:07Z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0x0101002E4F55405569884AB0A124CA152463B3</vt:lpwstr>
  </property>
  <property fmtid="{D5CDD505-2E9C-101B-9397-08002B2CF9AE}" pid="3" name="MediaServiceImageTags">
    <vt:lpwstr/>
  </property>
</Properties>
</file>